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78" r:id="rId4"/>
    <p:sldId id="277" r:id="rId5"/>
    <p:sldId id="279" r:id="rId6"/>
    <p:sldId id="274" r:id="rId7"/>
    <p:sldId id="275" r:id="rId8"/>
    <p:sldId id="267" r:id="rId9"/>
    <p:sldId id="270" r:id="rId10"/>
    <p:sldId id="280" r:id="rId11"/>
    <p:sldId id="271" r:id="rId12"/>
    <p:sldId id="27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8D9"/>
    <a:srgbClr val="413F3F"/>
    <a:srgbClr val="FFD80D"/>
    <a:srgbClr val="F19149"/>
    <a:srgbClr val="CAA55C"/>
    <a:srgbClr val="CA935C"/>
    <a:srgbClr val="B7886F"/>
    <a:srgbClr val="EEA2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0" autoAdjust="0"/>
    <p:restoredTop sz="96400" autoAdjust="0"/>
  </p:normalViewPr>
  <p:slideViewPr>
    <p:cSldViewPr snapToGrid="0">
      <p:cViewPr>
        <p:scale>
          <a:sx n="100" d="100"/>
          <a:sy n="100" d="100"/>
        </p:scale>
        <p:origin x="318" y="-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9F48E3-AE31-46B8-99C1-829C104110A4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CA3A13-9262-4165-9513-CECD83A0D8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696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A3A13-9262-4165-9513-CECD83A0D8C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488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FFF32-B470-4383-B8C8-D057F836E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B8487B-737F-4704-958C-CD8F795A0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227622-00D7-4093-A0E5-5C7546595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D3BF-84EF-4F8A-9F24-44EBC5984044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AAA39A-329A-4234-B834-0CED57509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745A0E-B391-487A-90FD-A4E2ED24E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0449-657F-4D67-B195-314086C3D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771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B45FD-879C-4C05-9674-AF2CC9C7D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DEB84A-293B-4137-B445-A7271DF1D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663670-1DFE-4B57-9C65-6F642CA7E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D3BF-84EF-4F8A-9F24-44EBC5984044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EA63C4-C6F4-43D6-9985-690F84EA1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30CD73-9ADD-4161-BD89-D50A9BF66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0449-657F-4D67-B195-314086C3D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362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ED6472-6553-4909-B7DD-6A771E1D98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629074-4D96-4BB1-B472-CA4647370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8EA7C5-478F-4B2D-9498-4CB54FD4E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D3BF-84EF-4F8A-9F24-44EBC5984044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98003B-DED4-405C-AA4D-FF5A20314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2B0488-E5A1-4E9F-B49C-1E42A81B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0449-657F-4D67-B195-314086C3D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869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A3A63-E65F-4BC6-A17B-A8A16923B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636260-5824-4706-A2BE-1C581C9DD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3F15A7-97ED-4B78-995C-E741DEAA1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D3BF-84EF-4F8A-9F24-44EBC5984044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45F852-C35B-4370-8E26-4EDBD311A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D926A0-5D2E-42A7-AE97-EE9239109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0449-657F-4D67-B195-314086C3D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49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B72F4-FD0A-41D4-AD99-BF45162C8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82CEFA-EBC4-4B54-9754-36C9E5409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85977A-7727-40BE-8FA4-17F90AF09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D3BF-84EF-4F8A-9F24-44EBC5984044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7EFBE5-BABE-4F88-8C6C-3429F2071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7EC9EF-3622-4C26-A92F-BAD8DFFA0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0449-657F-4D67-B195-314086C3D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990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560AC8-CC46-4753-9F0D-B80E009B3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69AD6B-C3C7-40BF-A46B-1541233684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69302C-4C45-4CB5-9B47-4D61ED2AF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80D3B0-B5FD-4F67-886F-C934172E7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D3BF-84EF-4F8A-9F24-44EBC5984044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963CB4-C60E-4D5A-8647-96D3ECFA3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966A73-645D-4269-A4AD-00E13B2E0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0449-657F-4D67-B195-314086C3D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87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140FF-4868-473F-AF5C-3430F18D1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6734B8-B676-426A-B279-2141C876B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310DDE-512A-4128-BA7D-F12BF4B32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BBF46F-F092-4F6F-98AE-FAE0521425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9DFDFE-A054-4F54-AB3A-D93431190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EC3A17-523D-47B9-9BE1-2D0EFE430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D3BF-84EF-4F8A-9F24-44EBC5984044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21C166-F63C-4F94-A63B-A88E7F3E7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25C2CB-CAFE-45A6-BE32-049B634F9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0449-657F-4D67-B195-314086C3D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568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1E05A-DF75-4CA6-A06F-604B17933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F4B2D2-1286-48B6-837A-ED4498857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D3BF-84EF-4F8A-9F24-44EBC5984044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246251-5760-416B-AED2-4B5B903F9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E0D2F5-79ED-4549-9A92-6FAABE965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0449-657F-4D67-B195-314086C3D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701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94595E-636E-431E-929D-49E57C79A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D3BF-84EF-4F8A-9F24-44EBC5984044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A9D4BD-53BD-4753-B46C-ACD63E65B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B7B758-FE53-4747-84FB-E20FA0541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0449-657F-4D67-B195-314086C3D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65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5234E-3DD8-479C-ADA5-47E97AB18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56F650-A285-497E-B597-AA0B941D5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300762-7EE7-408E-BB18-599544CBA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E2A282-4046-4E91-9F08-5141E7A2B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D3BF-84EF-4F8A-9F24-44EBC5984044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D2486B-EE28-49DF-8435-680E455F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87D9BC-A482-4702-9D50-697AAF407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0449-657F-4D67-B195-314086C3D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157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023AE-E4E1-4F92-9BB8-E0E3252DF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9F6DD09-DA11-467D-B2DC-4AF0D2017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EBB1B0-D4B3-4B9F-92E5-A7D673F90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48B215-B2B0-49B9-AD0C-0AF601494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D3BF-84EF-4F8A-9F24-44EBC5984044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F91CCD-7896-4B02-BC44-11B98107F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3C9513-90B2-4E23-96C3-1B8042A40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0449-657F-4D67-B195-314086C3D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445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E4CFDF1-6D4B-42EC-BA91-B73B47453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B73856-8B14-4868-AD2C-22C5EE3E0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B4DF56-BD73-4C77-9AA5-FD061B5B8E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3D3BF-84EF-4F8A-9F24-44EBC5984044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BD7BDB-5CA5-4CA7-95C9-0333D8031F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4E1287-7A8F-4E6F-9F20-1482233E25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40449-657F-4D67-B195-314086C3D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61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8.png"/><Relationship Id="rId18" Type="http://schemas.openxmlformats.org/officeDocument/2006/relationships/image" Target="../media/image23.png"/><Relationship Id="rId26" Type="http://schemas.openxmlformats.org/officeDocument/2006/relationships/image" Target="../media/image44.png"/><Relationship Id="rId3" Type="http://schemas.openxmlformats.org/officeDocument/2006/relationships/image" Target="../media/image35.png"/><Relationship Id="rId21" Type="http://schemas.microsoft.com/office/2007/relationships/hdphoto" Target="../media/hdphoto4.wdp"/><Relationship Id="rId7" Type="http://schemas.openxmlformats.org/officeDocument/2006/relationships/image" Target="../media/image39.png"/><Relationship Id="rId12" Type="http://schemas.openxmlformats.org/officeDocument/2006/relationships/image" Target="../media/image40.png"/><Relationship Id="rId17" Type="http://schemas.openxmlformats.org/officeDocument/2006/relationships/image" Target="../media/image16.png"/><Relationship Id="rId25" Type="http://schemas.openxmlformats.org/officeDocument/2006/relationships/image" Target="../media/image43.png"/><Relationship Id="rId2" Type="http://schemas.openxmlformats.org/officeDocument/2006/relationships/image" Target="../media/image6.png"/><Relationship Id="rId16" Type="http://schemas.microsoft.com/office/2007/relationships/hdphoto" Target="../media/hdphoto1.wdp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4.png"/><Relationship Id="rId24" Type="http://schemas.openxmlformats.org/officeDocument/2006/relationships/image" Target="../media/image42.png"/><Relationship Id="rId5" Type="http://schemas.openxmlformats.org/officeDocument/2006/relationships/image" Target="../media/image37.png"/><Relationship Id="rId15" Type="http://schemas.openxmlformats.org/officeDocument/2006/relationships/image" Target="../media/image21.png"/><Relationship Id="rId23" Type="http://schemas.microsoft.com/office/2007/relationships/hdphoto" Target="../media/hdphoto6.wdp"/><Relationship Id="rId28" Type="http://schemas.openxmlformats.org/officeDocument/2006/relationships/image" Target="../media/image13.png"/><Relationship Id="rId10" Type="http://schemas.openxmlformats.org/officeDocument/2006/relationships/image" Target="../media/image3.png"/><Relationship Id="rId19" Type="http://schemas.microsoft.com/office/2007/relationships/hdphoto" Target="../media/hdphoto3.wdp"/><Relationship Id="rId4" Type="http://schemas.openxmlformats.org/officeDocument/2006/relationships/image" Target="../media/image36.png"/><Relationship Id="rId9" Type="http://schemas.openxmlformats.org/officeDocument/2006/relationships/image" Target="../media/image25.png"/><Relationship Id="rId14" Type="http://schemas.openxmlformats.org/officeDocument/2006/relationships/image" Target="../media/image41.png"/><Relationship Id="rId22" Type="http://schemas.openxmlformats.org/officeDocument/2006/relationships/image" Target="../media/image34.png"/><Relationship Id="rId27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7.wdp"/><Relationship Id="rId18" Type="http://schemas.microsoft.com/office/2007/relationships/hdphoto" Target="../media/hdphoto6.wdp"/><Relationship Id="rId3" Type="http://schemas.openxmlformats.org/officeDocument/2006/relationships/image" Target="../media/image1.png"/><Relationship Id="rId21" Type="http://schemas.openxmlformats.org/officeDocument/2006/relationships/image" Target="../media/image49.png"/><Relationship Id="rId7" Type="http://schemas.openxmlformats.org/officeDocument/2006/relationships/image" Target="../media/image5.png"/><Relationship Id="rId12" Type="http://schemas.openxmlformats.org/officeDocument/2006/relationships/image" Target="../media/image46.png"/><Relationship Id="rId17" Type="http://schemas.openxmlformats.org/officeDocument/2006/relationships/image" Target="../media/image34.png"/><Relationship Id="rId2" Type="http://schemas.openxmlformats.org/officeDocument/2006/relationships/image" Target="../media/image6.png"/><Relationship Id="rId16" Type="http://schemas.microsoft.com/office/2007/relationships/hdphoto" Target="../media/hdphoto4.wdp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openxmlformats.org/officeDocument/2006/relationships/image" Target="../media/image3.png"/><Relationship Id="rId15" Type="http://schemas.openxmlformats.org/officeDocument/2006/relationships/image" Target="../media/image24.png"/><Relationship Id="rId10" Type="http://schemas.openxmlformats.org/officeDocument/2006/relationships/image" Target="../media/image21.png"/><Relationship Id="rId19" Type="http://schemas.openxmlformats.org/officeDocument/2006/relationships/image" Target="../media/image13.png"/><Relationship Id="rId4" Type="http://schemas.openxmlformats.org/officeDocument/2006/relationships/image" Target="../media/image25.png"/><Relationship Id="rId9" Type="http://schemas.openxmlformats.org/officeDocument/2006/relationships/image" Target="../media/image12.png"/><Relationship Id="rId14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image" Target="../media/image1.png"/><Relationship Id="rId21" Type="http://schemas.openxmlformats.org/officeDocument/2006/relationships/image" Target="../media/image5.png"/><Relationship Id="rId7" Type="http://schemas.openxmlformats.org/officeDocument/2006/relationships/image" Target="../media/image6.png"/><Relationship Id="rId12" Type="http://schemas.openxmlformats.org/officeDocument/2006/relationships/image" Target="../media/image41.png"/><Relationship Id="rId17" Type="http://schemas.openxmlformats.org/officeDocument/2006/relationships/image" Target="../media/image5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50.png"/><Relationship Id="rId5" Type="http://schemas.openxmlformats.org/officeDocument/2006/relationships/image" Target="../media/image3.png"/><Relationship Id="rId15" Type="http://schemas.openxmlformats.org/officeDocument/2006/relationships/image" Target="../media/image53.png"/><Relationship Id="rId10" Type="http://schemas.openxmlformats.org/officeDocument/2006/relationships/image" Target="../media/image40.png"/><Relationship Id="rId19" Type="http://schemas.openxmlformats.org/officeDocument/2006/relationships/image" Target="../media/image57.png"/><Relationship Id="rId4" Type="http://schemas.openxmlformats.org/officeDocument/2006/relationships/image" Target="../media/image25.png"/><Relationship Id="rId9" Type="http://schemas.openxmlformats.org/officeDocument/2006/relationships/image" Target="../media/image13.png"/><Relationship Id="rId1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slide" Target="slide6.xm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9.png"/><Relationship Id="rId1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12" Type="http://schemas.openxmlformats.org/officeDocument/2006/relationships/image" Target="../media/image7.png"/><Relationship Id="rId17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6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4.png"/><Relationship Id="rId19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14.png"/><Relationship Id="rId1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hyperlink" Target="https://youtu.be/-OTxGw3yJag?t=500" TargetMode="External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hyperlink" Target="https://youtu.be/_JbIton0Drw?t=20" TargetMode="External"/><Relationship Id="rId10" Type="http://schemas.openxmlformats.org/officeDocument/2006/relationships/image" Target="../media/image9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hyperlink" Target="https://youtu.be/LQcFWgcyAfs?t=298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3.png"/><Relationship Id="rId18" Type="http://schemas.openxmlformats.org/officeDocument/2006/relationships/image" Target="../media/image4.png"/><Relationship Id="rId3" Type="http://schemas.openxmlformats.org/officeDocument/2006/relationships/image" Target="../media/image6.png"/><Relationship Id="rId21" Type="http://schemas.openxmlformats.org/officeDocument/2006/relationships/image" Target="../media/image3.png"/><Relationship Id="rId7" Type="http://schemas.openxmlformats.org/officeDocument/2006/relationships/image" Target="../media/image20.png"/><Relationship Id="rId12" Type="http://schemas.microsoft.com/office/2007/relationships/hdphoto" Target="../media/hdphoto2.wdp"/><Relationship Id="rId17" Type="http://schemas.openxmlformats.org/officeDocument/2006/relationships/image" Target="../media/image19.png"/><Relationship Id="rId2" Type="http://schemas.openxmlformats.org/officeDocument/2006/relationships/slide" Target="slide12.xml"/><Relationship Id="rId16" Type="http://schemas.microsoft.com/office/2007/relationships/hdphoto" Target="../media/hdphoto4.wdp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22.png"/><Relationship Id="rId24" Type="http://schemas.openxmlformats.org/officeDocument/2006/relationships/image" Target="../media/image13.png"/><Relationship Id="rId5" Type="http://schemas.openxmlformats.org/officeDocument/2006/relationships/image" Target="../media/image9.png"/><Relationship Id="rId15" Type="http://schemas.openxmlformats.org/officeDocument/2006/relationships/image" Target="../media/image24.png"/><Relationship Id="rId23" Type="http://schemas.openxmlformats.org/officeDocument/2006/relationships/image" Target="../media/image12.png"/><Relationship Id="rId10" Type="http://schemas.openxmlformats.org/officeDocument/2006/relationships/image" Target="../media/image1.png"/><Relationship Id="rId19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microsoft.com/office/2007/relationships/hdphoto" Target="../media/hdphoto1.wdp"/><Relationship Id="rId14" Type="http://schemas.microsoft.com/office/2007/relationships/hdphoto" Target="../media/hdphoto3.wdp"/><Relationship Id="rId2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9.png"/><Relationship Id="rId18" Type="http://schemas.openxmlformats.org/officeDocument/2006/relationships/image" Target="../media/image22.png"/><Relationship Id="rId26" Type="http://schemas.openxmlformats.org/officeDocument/2006/relationships/image" Target="../media/image8.png"/><Relationship Id="rId3" Type="http://schemas.openxmlformats.org/officeDocument/2006/relationships/image" Target="../media/image25.png"/><Relationship Id="rId21" Type="http://schemas.microsoft.com/office/2007/relationships/hdphoto" Target="../media/hdphoto3.wdp"/><Relationship Id="rId7" Type="http://schemas.openxmlformats.org/officeDocument/2006/relationships/image" Target="../media/image6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5" Type="http://schemas.microsoft.com/office/2007/relationships/hdphoto" Target="../media/hdphoto6.wdp"/><Relationship Id="rId2" Type="http://schemas.openxmlformats.org/officeDocument/2006/relationships/image" Target="../media/image1.png"/><Relationship Id="rId16" Type="http://schemas.openxmlformats.org/officeDocument/2006/relationships/image" Target="../media/image32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7.png"/><Relationship Id="rId24" Type="http://schemas.openxmlformats.org/officeDocument/2006/relationships/image" Target="../media/image34.png"/><Relationship Id="rId5" Type="http://schemas.openxmlformats.org/officeDocument/2006/relationships/image" Target="../media/image4.png"/><Relationship Id="rId15" Type="http://schemas.openxmlformats.org/officeDocument/2006/relationships/image" Target="../media/image31.png"/><Relationship Id="rId23" Type="http://schemas.microsoft.com/office/2007/relationships/hdphoto" Target="../media/hdphoto4.wdp"/><Relationship Id="rId10" Type="http://schemas.openxmlformats.org/officeDocument/2006/relationships/image" Target="../media/image13.png"/><Relationship Id="rId19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microsoft.com/office/2007/relationships/hdphoto" Target="../media/hdphoto5.wdp"/><Relationship Id="rId14" Type="http://schemas.openxmlformats.org/officeDocument/2006/relationships/image" Target="../media/image30.png"/><Relationship Id="rId22" Type="http://schemas.openxmlformats.org/officeDocument/2006/relationships/image" Target="../media/image24.png"/><Relationship Id="rId27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97CAC-92D9-4E3E-9A32-F36C990B2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04988"/>
            <a:ext cx="9144000" cy="1624012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만약 내가 삼국지</a:t>
            </a:r>
            <a:br>
              <a:rPr lang="en-US" altLang="ko-KR" b="1" dirty="0"/>
            </a:br>
            <a:r>
              <a:rPr lang="ko-KR" altLang="en-US" b="1" dirty="0"/>
              <a:t>장수라면</a:t>
            </a:r>
          </a:p>
        </p:txBody>
      </p:sp>
    </p:spTree>
    <p:extLst>
      <p:ext uri="{BB962C8B-B14F-4D97-AF65-F5344CB8AC3E}">
        <p14:creationId xmlns:p14="http://schemas.microsoft.com/office/powerpoint/2010/main" val="2358574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직사각형 295">
            <a:extLst>
              <a:ext uri="{FF2B5EF4-FFF2-40B4-BE49-F238E27FC236}">
                <a16:creationId xmlns:a16="http://schemas.microsoft.com/office/drawing/2014/main" id="{B71BCC68-5793-40DF-842C-786ECD1D9962}"/>
              </a:ext>
            </a:extLst>
          </p:cNvPr>
          <p:cNvSpPr/>
          <p:nvPr/>
        </p:nvSpPr>
        <p:spPr>
          <a:xfrm>
            <a:off x="4506867" y="4106512"/>
            <a:ext cx="3559265" cy="2643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5" name="그룹 224"/>
          <p:cNvGrpSpPr/>
          <p:nvPr/>
        </p:nvGrpSpPr>
        <p:grpSpPr>
          <a:xfrm>
            <a:off x="4506867" y="795792"/>
            <a:ext cx="3559265" cy="3045470"/>
            <a:chOff x="979681" y="3404814"/>
            <a:chExt cx="2804159" cy="2399367"/>
          </a:xfrm>
        </p:grpSpPr>
        <p:pic>
          <p:nvPicPr>
            <p:cNvPr id="226" name="그림 225" descr="그리기이(가) 표시된 사진&#10;&#10;자동 생성된 설명">
              <a:extLst>
                <a:ext uri="{FF2B5EF4-FFF2-40B4-BE49-F238E27FC236}">
                  <a16:creationId xmlns:a16="http://schemas.microsoft.com/office/drawing/2014/main" id="{983DA366-4E18-4048-9CA7-AA3489BE1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681" y="3496262"/>
              <a:ext cx="2804159" cy="2307919"/>
            </a:xfrm>
            <a:prstGeom prst="rect">
              <a:avLst/>
            </a:prstGeom>
          </p:spPr>
        </p:pic>
        <p:grpSp>
          <p:nvGrpSpPr>
            <p:cNvPr id="227" name="그룹 226"/>
            <p:cNvGrpSpPr/>
            <p:nvPr/>
          </p:nvGrpSpPr>
          <p:grpSpPr>
            <a:xfrm>
              <a:off x="1121825" y="3404814"/>
              <a:ext cx="2526654" cy="2201261"/>
              <a:chOff x="1121825" y="3404814"/>
              <a:chExt cx="2526654" cy="2201261"/>
            </a:xfrm>
          </p:grpSpPr>
          <p:sp>
            <p:nvSpPr>
              <p:cNvPr id="228" name="직사각형 227">
                <a:extLst>
                  <a:ext uri="{FF2B5EF4-FFF2-40B4-BE49-F238E27FC236}">
                    <a16:creationId xmlns:a16="http://schemas.microsoft.com/office/drawing/2014/main" id="{CA296D29-C6C1-44AD-AABC-6659A08945D6}"/>
                  </a:ext>
                </a:extLst>
              </p:cNvPr>
              <p:cNvSpPr/>
              <p:nvPr/>
            </p:nvSpPr>
            <p:spPr>
              <a:xfrm>
                <a:off x="1121825" y="3657271"/>
                <a:ext cx="2526654" cy="40917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033A6061-19D6-485C-B74F-34CEF19C3273}"/>
                  </a:ext>
                </a:extLst>
              </p:cNvPr>
              <p:cNvSpPr txBox="1"/>
              <p:nvPr/>
            </p:nvSpPr>
            <p:spPr>
              <a:xfrm>
                <a:off x="1503748" y="3666436"/>
                <a:ext cx="140228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b="1" dirty="0">
                    <a:solidFill>
                      <a:schemeClr val="accent2">
                        <a:lumMod val="50000"/>
                      </a:schemeClr>
                    </a:solidFill>
                    <a:latin typeface="+mj-ea"/>
                    <a:ea typeface="+mj-ea"/>
                  </a:rPr>
                  <a:t>1. </a:t>
                </a:r>
                <a:r>
                  <a:rPr lang="ko-KR" altLang="en-US" sz="700" b="1" dirty="0">
                    <a:solidFill>
                      <a:schemeClr val="accent2">
                        <a:lumMod val="50000"/>
                      </a:schemeClr>
                    </a:solidFill>
                    <a:latin typeface="+mj-ea"/>
                    <a:ea typeface="+mj-ea"/>
                  </a:rPr>
                  <a:t>엄마가 싸준 도시락</a:t>
                </a:r>
              </a:p>
            </p:txBody>
          </p:sp>
          <p:sp>
            <p:nvSpPr>
              <p:cNvPr id="230" name="직사각형 229">
                <a:extLst>
                  <a:ext uri="{FF2B5EF4-FFF2-40B4-BE49-F238E27FC236}">
                    <a16:creationId xmlns:a16="http://schemas.microsoft.com/office/drawing/2014/main" id="{CA296D29-C6C1-44AD-AABC-6659A08945D6}"/>
                  </a:ext>
                </a:extLst>
              </p:cNvPr>
              <p:cNvSpPr/>
              <p:nvPr/>
            </p:nvSpPr>
            <p:spPr>
              <a:xfrm>
                <a:off x="1159496" y="3681232"/>
                <a:ext cx="363243" cy="337568"/>
              </a:xfrm>
              <a:prstGeom prst="rect">
                <a:avLst/>
              </a:prstGeom>
              <a:solidFill>
                <a:srgbClr val="CAA5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31" name="그림 230"/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170392" y="3756309"/>
                <a:ext cx="342679" cy="213831"/>
              </a:xfrm>
              <a:prstGeom prst="rect">
                <a:avLst/>
              </a:prstGeom>
            </p:spPr>
          </p:pic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033A6061-19D6-485C-B74F-34CEF19C3273}"/>
                  </a:ext>
                </a:extLst>
              </p:cNvPr>
              <p:cNvSpPr txBox="1"/>
              <p:nvPr/>
            </p:nvSpPr>
            <p:spPr>
              <a:xfrm>
                <a:off x="1503749" y="3774158"/>
                <a:ext cx="867251" cy="157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b="1" dirty="0">
                    <a:solidFill>
                      <a:schemeClr val="accent2">
                        <a:lumMod val="50000"/>
                      </a:schemeClr>
                    </a:solidFill>
                    <a:latin typeface="+mj-lt"/>
                    <a:ea typeface="PF스타더스트" panose="03050601020101020101" pitchFamily="66" charset="-127"/>
                  </a:rPr>
                  <a:t>Lv. 5 (MAX 100)</a:t>
                </a:r>
              </a:p>
            </p:txBody>
          </p:sp>
          <p:sp>
            <p:nvSpPr>
              <p:cNvPr id="233" name="사각형: 둥근 모서리 124">
                <a:extLst>
                  <a:ext uri="{FF2B5EF4-FFF2-40B4-BE49-F238E27FC236}">
                    <a16:creationId xmlns:a16="http://schemas.microsoft.com/office/drawing/2014/main" id="{8A5D3130-B203-43B8-BCEF-01388F29AE4C}"/>
                  </a:ext>
                </a:extLst>
              </p:cNvPr>
              <p:cNvSpPr/>
              <p:nvPr/>
            </p:nvSpPr>
            <p:spPr>
              <a:xfrm>
                <a:off x="3112414" y="3701948"/>
                <a:ext cx="494556" cy="316853"/>
              </a:xfrm>
              <a:prstGeom prst="roundRect">
                <a:avLst>
                  <a:gd name="adj" fmla="val 15474"/>
                </a:avLst>
              </a:prstGeom>
              <a:solidFill>
                <a:srgbClr val="C00000"/>
              </a:solidFill>
              <a:ln w="25400">
                <a:noFill/>
              </a:ln>
              <a:effectLst>
                <a:innerShdw blurRad="63500" dist="50800" dir="16200000">
                  <a:schemeClr val="accent2">
                    <a:lumMod val="20000"/>
                    <a:lumOff val="80000"/>
                    <a:alpha val="50000"/>
                  </a:schemeClr>
                </a:inn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033A6061-19D6-485C-B74F-34CEF19C3273}"/>
                  </a:ext>
                </a:extLst>
              </p:cNvPr>
              <p:cNvSpPr txBox="1"/>
              <p:nvPr/>
            </p:nvSpPr>
            <p:spPr>
              <a:xfrm>
                <a:off x="3248634" y="3821541"/>
                <a:ext cx="383676" cy="193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dirty="0">
                    <a:solidFill>
                      <a:srgbClr val="FFD80D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60</a:t>
                </a:r>
              </a:p>
            </p:txBody>
          </p:sp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033A6061-19D6-485C-B74F-34CEF19C3273}"/>
                  </a:ext>
                </a:extLst>
              </p:cNvPr>
              <p:cNvSpPr txBox="1"/>
              <p:nvPr/>
            </p:nvSpPr>
            <p:spPr>
              <a:xfrm>
                <a:off x="3101735" y="3708436"/>
                <a:ext cx="471030" cy="1697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+ 5%</a:t>
                </a:r>
              </a:p>
            </p:txBody>
          </p:sp>
          <p:sp>
            <p:nvSpPr>
              <p:cNvPr id="236" name="직사각형 235">
                <a:extLst>
                  <a:ext uri="{FF2B5EF4-FFF2-40B4-BE49-F238E27FC236}">
                    <a16:creationId xmlns:a16="http://schemas.microsoft.com/office/drawing/2014/main" id="{CA296D29-C6C1-44AD-AABC-6659A08945D6}"/>
                  </a:ext>
                </a:extLst>
              </p:cNvPr>
              <p:cNvSpPr/>
              <p:nvPr/>
            </p:nvSpPr>
            <p:spPr>
              <a:xfrm>
                <a:off x="1121825" y="4164615"/>
                <a:ext cx="2526654" cy="40917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직사각형 236">
                <a:extLst>
                  <a:ext uri="{FF2B5EF4-FFF2-40B4-BE49-F238E27FC236}">
                    <a16:creationId xmlns:a16="http://schemas.microsoft.com/office/drawing/2014/main" id="{CA296D29-C6C1-44AD-AABC-6659A08945D6}"/>
                  </a:ext>
                </a:extLst>
              </p:cNvPr>
              <p:cNvSpPr/>
              <p:nvPr/>
            </p:nvSpPr>
            <p:spPr>
              <a:xfrm>
                <a:off x="1159496" y="4188576"/>
                <a:ext cx="363243" cy="337568"/>
              </a:xfrm>
              <a:prstGeom prst="rect">
                <a:avLst/>
              </a:prstGeom>
              <a:solidFill>
                <a:srgbClr val="CAA5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직사각형 237">
                <a:extLst>
                  <a:ext uri="{FF2B5EF4-FFF2-40B4-BE49-F238E27FC236}">
                    <a16:creationId xmlns:a16="http://schemas.microsoft.com/office/drawing/2014/main" id="{CA296D29-C6C1-44AD-AABC-6659A08945D6}"/>
                  </a:ext>
                </a:extLst>
              </p:cNvPr>
              <p:cNvSpPr/>
              <p:nvPr/>
            </p:nvSpPr>
            <p:spPr>
              <a:xfrm>
                <a:off x="1121825" y="4671958"/>
                <a:ext cx="2526654" cy="40917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직사각형 238">
                <a:extLst>
                  <a:ext uri="{FF2B5EF4-FFF2-40B4-BE49-F238E27FC236}">
                    <a16:creationId xmlns:a16="http://schemas.microsoft.com/office/drawing/2014/main" id="{CA296D29-C6C1-44AD-AABC-6659A08945D6}"/>
                  </a:ext>
                </a:extLst>
              </p:cNvPr>
              <p:cNvSpPr/>
              <p:nvPr/>
            </p:nvSpPr>
            <p:spPr>
              <a:xfrm>
                <a:off x="1159496" y="4695919"/>
                <a:ext cx="363243" cy="337568"/>
              </a:xfrm>
              <a:prstGeom prst="rect">
                <a:avLst/>
              </a:prstGeom>
              <a:solidFill>
                <a:srgbClr val="CAA5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직사각형 239">
                <a:extLst>
                  <a:ext uri="{FF2B5EF4-FFF2-40B4-BE49-F238E27FC236}">
                    <a16:creationId xmlns:a16="http://schemas.microsoft.com/office/drawing/2014/main" id="{CA296D29-C6C1-44AD-AABC-6659A08945D6}"/>
                  </a:ext>
                </a:extLst>
              </p:cNvPr>
              <p:cNvSpPr/>
              <p:nvPr/>
            </p:nvSpPr>
            <p:spPr>
              <a:xfrm>
                <a:off x="1121825" y="5182003"/>
                <a:ext cx="2526654" cy="40917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직사각형 240">
                <a:extLst>
                  <a:ext uri="{FF2B5EF4-FFF2-40B4-BE49-F238E27FC236}">
                    <a16:creationId xmlns:a16="http://schemas.microsoft.com/office/drawing/2014/main" id="{CA296D29-C6C1-44AD-AABC-6659A08945D6}"/>
                  </a:ext>
                </a:extLst>
              </p:cNvPr>
              <p:cNvSpPr/>
              <p:nvPr/>
            </p:nvSpPr>
            <p:spPr>
              <a:xfrm>
                <a:off x="1159496" y="5205965"/>
                <a:ext cx="363243" cy="337568"/>
              </a:xfrm>
              <a:prstGeom prst="rect">
                <a:avLst/>
              </a:prstGeom>
              <a:solidFill>
                <a:srgbClr val="CAA5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42" name="그림 241"/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68620" y="4193569"/>
                <a:ext cx="327579" cy="327579"/>
              </a:xfrm>
              <a:prstGeom prst="rect">
                <a:avLst/>
              </a:prstGeom>
            </p:spPr>
          </p:pic>
          <p:pic>
            <p:nvPicPr>
              <p:cNvPr id="243" name="그림 242"/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168620" y="5210959"/>
                <a:ext cx="327579" cy="327579"/>
              </a:xfrm>
              <a:prstGeom prst="rect">
                <a:avLst/>
              </a:prstGeom>
            </p:spPr>
          </p:pic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033A6061-19D6-485C-B74F-34CEF19C3273}"/>
                  </a:ext>
                </a:extLst>
              </p:cNvPr>
              <p:cNvSpPr txBox="1"/>
              <p:nvPr/>
            </p:nvSpPr>
            <p:spPr>
              <a:xfrm>
                <a:off x="1503749" y="4165129"/>
                <a:ext cx="86725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b="1" dirty="0">
                    <a:solidFill>
                      <a:schemeClr val="accent2">
                        <a:lumMod val="50000"/>
                      </a:schemeClr>
                    </a:solidFill>
                    <a:latin typeface="+mj-ea"/>
                    <a:ea typeface="+mj-ea"/>
                  </a:rPr>
                  <a:t>2. </a:t>
                </a:r>
                <a:r>
                  <a:rPr lang="ko-KR" altLang="en-US" sz="700" b="1" dirty="0">
                    <a:solidFill>
                      <a:schemeClr val="accent2">
                        <a:lumMod val="50000"/>
                      </a:schemeClr>
                    </a:solidFill>
                    <a:latin typeface="+mj-ea"/>
                    <a:ea typeface="+mj-ea"/>
                  </a:rPr>
                  <a:t>황금 낫</a:t>
                </a:r>
              </a:p>
            </p:txBody>
          </p:sp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033A6061-19D6-485C-B74F-34CEF19C3273}"/>
                  </a:ext>
                </a:extLst>
              </p:cNvPr>
              <p:cNvSpPr txBox="1"/>
              <p:nvPr/>
            </p:nvSpPr>
            <p:spPr>
              <a:xfrm>
                <a:off x="1503749" y="4684781"/>
                <a:ext cx="102046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b="1" dirty="0">
                    <a:solidFill>
                      <a:schemeClr val="accent2">
                        <a:lumMod val="50000"/>
                      </a:schemeClr>
                    </a:solidFill>
                    <a:latin typeface="+mj-ea"/>
                    <a:ea typeface="+mj-ea"/>
                  </a:rPr>
                  <a:t>3. </a:t>
                </a:r>
                <a:r>
                  <a:rPr lang="ko-KR" altLang="en-US" sz="700" b="1" dirty="0">
                    <a:solidFill>
                      <a:schemeClr val="accent2">
                        <a:lumMod val="50000"/>
                      </a:schemeClr>
                    </a:solidFill>
                    <a:latin typeface="+mj-ea"/>
                    <a:ea typeface="+mj-ea"/>
                  </a:rPr>
                  <a:t>말</a:t>
                </a:r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033A6061-19D6-485C-B74F-34CEF19C3273}"/>
                  </a:ext>
                </a:extLst>
              </p:cNvPr>
              <p:cNvSpPr txBox="1"/>
              <p:nvPr/>
            </p:nvSpPr>
            <p:spPr>
              <a:xfrm>
                <a:off x="1503749" y="5183472"/>
                <a:ext cx="86725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b="1" dirty="0">
                    <a:solidFill>
                      <a:schemeClr val="accent2">
                        <a:lumMod val="50000"/>
                      </a:schemeClr>
                    </a:solidFill>
                    <a:latin typeface="+mj-ea"/>
                    <a:ea typeface="+mj-ea"/>
                  </a:rPr>
                  <a:t>4. </a:t>
                </a:r>
                <a:r>
                  <a:rPr lang="ko-KR" altLang="en-US" sz="700" b="1" dirty="0">
                    <a:solidFill>
                      <a:schemeClr val="accent2">
                        <a:lumMod val="50000"/>
                      </a:schemeClr>
                    </a:solidFill>
                    <a:latin typeface="+mj-ea"/>
                    <a:ea typeface="+mj-ea"/>
                  </a:rPr>
                  <a:t>부적</a:t>
                </a:r>
              </a:p>
            </p:txBody>
          </p:sp>
          <p:sp>
            <p:nvSpPr>
              <p:cNvPr id="247" name="사각형: 둥근 모서리 124">
                <a:extLst>
                  <a:ext uri="{FF2B5EF4-FFF2-40B4-BE49-F238E27FC236}">
                    <a16:creationId xmlns:a16="http://schemas.microsoft.com/office/drawing/2014/main" id="{8A5D3130-B203-43B8-BCEF-01388F29AE4C}"/>
                  </a:ext>
                </a:extLst>
              </p:cNvPr>
              <p:cNvSpPr/>
              <p:nvPr/>
            </p:nvSpPr>
            <p:spPr>
              <a:xfrm>
                <a:off x="3112414" y="4198758"/>
                <a:ext cx="494556" cy="316853"/>
              </a:xfrm>
              <a:prstGeom prst="roundRect">
                <a:avLst>
                  <a:gd name="adj" fmla="val 15474"/>
                </a:avLst>
              </a:prstGeom>
              <a:solidFill>
                <a:srgbClr val="413F3F"/>
              </a:solidFill>
              <a:ln w="25400">
                <a:noFill/>
              </a:ln>
              <a:effectLst>
                <a:innerShdw blurRad="63500" dist="50800" dir="16200000">
                  <a:schemeClr val="accent2">
                    <a:lumMod val="20000"/>
                    <a:lumOff val="80000"/>
                    <a:alpha val="50000"/>
                  </a:schemeClr>
                </a:inn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9" name="사각형: 둥근 모서리 124">
                <a:extLst>
                  <a:ext uri="{FF2B5EF4-FFF2-40B4-BE49-F238E27FC236}">
                    <a16:creationId xmlns:a16="http://schemas.microsoft.com/office/drawing/2014/main" id="{8A5D3130-B203-43B8-BCEF-01388F29AE4C}"/>
                  </a:ext>
                </a:extLst>
              </p:cNvPr>
              <p:cNvSpPr/>
              <p:nvPr/>
            </p:nvSpPr>
            <p:spPr>
              <a:xfrm>
                <a:off x="3112414" y="4713414"/>
                <a:ext cx="494556" cy="316853"/>
              </a:xfrm>
              <a:prstGeom prst="roundRect">
                <a:avLst>
                  <a:gd name="adj" fmla="val 15474"/>
                </a:avLst>
              </a:prstGeom>
              <a:solidFill>
                <a:srgbClr val="413F3F"/>
              </a:solidFill>
              <a:ln w="25400">
                <a:noFill/>
              </a:ln>
              <a:effectLst>
                <a:innerShdw blurRad="63500" dist="50800" dir="16200000">
                  <a:schemeClr val="accent2">
                    <a:lumMod val="20000"/>
                    <a:lumOff val="80000"/>
                    <a:alpha val="50000"/>
                  </a:schemeClr>
                </a:inn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사각형: 둥근 모서리 124">
                <a:extLst>
                  <a:ext uri="{FF2B5EF4-FFF2-40B4-BE49-F238E27FC236}">
                    <a16:creationId xmlns:a16="http://schemas.microsoft.com/office/drawing/2014/main" id="{8A5D3130-B203-43B8-BCEF-01388F29AE4C}"/>
                  </a:ext>
                </a:extLst>
              </p:cNvPr>
              <p:cNvSpPr/>
              <p:nvPr/>
            </p:nvSpPr>
            <p:spPr>
              <a:xfrm>
                <a:off x="3112414" y="5226112"/>
                <a:ext cx="494556" cy="316853"/>
              </a:xfrm>
              <a:prstGeom prst="roundRect">
                <a:avLst>
                  <a:gd name="adj" fmla="val 15474"/>
                </a:avLst>
              </a:prstGeom>
              <a:solidFill>
                <a:srgbClr val="413F3F"/>
              </a:solidFill>
              <a:ln w="25400">
                <a:noFill/>
              </a:ln>
              <a:effectLst>
                <a:innerShdw blurRad="63500" dist="50800" dir="16200000">
                  <a:schemeClr val="accent2">
                    <a:lumMod val="20000"/>
                    <a:lumOff val="80000"/>
                    <a:alpha val="50000"/>
                  </a:schemeClr>
                </a:inn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56" name="그림 255"/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85941" y="3859586"/>
                <a:ext cx="125383" cy="135318"/>
              </a:xfrm>
              <a:prstGeom prst="rect">
                <a:avLst/>
              </a:prstGeom>
            </p:spPr>
          </p:pic>
          <p:pic>
            <p:nvPicPr>
              <p:cNvPr id="257" name="그림 256"/>
              <p:cNvPicPr>
                <a:picLocks noChangeAspect="1"/>
              </p:cNvPicPr>
              <p:nvPr/>
            </p:nvPicPr>
            <p:blipFill>
              <a:blip r:embed="rId7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68620" y="4708073"/>
                <a:ext cx="327579" cy="306215"/>
              </a:xfrm>
              <a:prstGeom prst="rect">
                <a:avLst/>
              </a:prstGeom>
            </p:spPr>
          </p:pic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033A6061-19D6-485C-B74F-34CEF19C3273}"/>
                  </a:ext>
                </a:extLst>
              </p:cNvPr>
              <p:cNvSpPr txBox="1"/>
              <p:nvPr/>
            </p:nvSpPr>
            <p:spPr>
              <a:xfrm>
                <a:off x="1503748" y="3906981"/>
                <a:ext cx="140228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b="1" dirty="0">
                    <a:latin typeface="+mj-ea"/>
                    <a:ea typeface="+mj-ea"/>
                  </a:rPr>
                  <a:t>퀘스트 골드 획득량 증가 </a:t>
                </a:r>
                <a:r>
                  <a:rPr lang="en-US" altLang="ko-KR" sz="700" b="1" dirty="0">
                    <a:latin typeface="+mj-ea"/>
                    <a:ea typeface="+mj-ea"/>
                  </a:rPr>
                  <a:t>25%</a:t>
                </a:r>
                <a:endParaRPr lang="ko-KR" altLang="en-US" sz="700" b="1" dirty="0">
                  <a:latin typeface="+mj-ea"/>
                  <a:ea typeface="+mj-ea"/>
                </a:endParaRPr>
              </a:p>
            </p:txBody>
          </p:sp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033A6061-19D6-485C-B74F-34CEF19C3273}"/>
                  </a:ext>
                </a:extLst>
              </p:cNvPr>
              <p:cNvSpPr txBox="1"/>
              <p:nvPr/>
            </p:nvSpPr>
            <p:spPr>
              <a:xfrm>
                <a:off x="1503749" y="4275833"/>
                <a:ext cx="867251" cy="157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b="1" dirty="0">
                    <a:solidFill>
                      <a:schemeClr val="accent2">
                        <a:lumMod val="50000"/>
                      </a:schemeClr>
                    </a:solidFill>
                    <a:latin typeface="+mj-lt"/>
                    <a:ea typeface="PF스타더스트" panose="03050601020101020101" pitchFamily="66" charset="-127"/>
                  </a:rPr>
                  <a:t>Lv. 0 (MAX 100)</a:t>
                </a:r>
                <a:endParaRPr lang="ko-KR" altLang="en-US" sz="700" b="1" dirty="0">
                  <a:solidFill>
                    <a:schemeClr val="accent2">
                      <a:lumMod val="50000"/>
                    </a:schemeClr>
                  </a:solidFill>
                  <a:latin typeface="+mj-lt"/>
                  <a:ea typeface="PF스타더스트" panose="03050601020101020101" pitchFamily="66" charset="-127"/>
                </a:endParaRP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033A6061-19D6-485C-B74F-34CEF19C3273}"/>
                  </a:ext>
                </a:extLst>
              </p:cNvPr>
              <p:cNvSpPr txBox="1"/>
              <p:nvPr/>
            </p:nvSpPr>
            <p:spPr>
              <a:xfrm>
                <a:off x="1503749" y="4784808"/>
                <a:ext cx="867251" cy="157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b="1" dirty="0">
                    <a:solidFill>
                      <a:schemeClr val="accent2">
                        <a:lumMod val="50000"/>
                      </a:schemeClr>
                    </a:solidFill>
                    <a:latin typeface="+mj-lt"/>
                    <a:ea typeface="PF스타더스트" panose="03050601020101020101" pitchFamily="66" charset="-127"/>
                  </a:rPr>
                  <a:t>Lv. 0 (MAX 100)</a:t>
                </a:r>
                <a:endParaRPr lang="ko-KR" altLang="en-US" sz="700" b="1" dirty="0">
                  <a:solidFill>
                    <a:schemeClr val="accent2">
                      <a:lumMod val="50000"/>
                    </a:schemeClr>
                  </a:solidFill>
                  <a:latin typeface="+mj-lt"/>
                  <a:ea typeface="PF스타더스트" panose="03050601020101020101" pitchFamily="66" charset="-127"/>
                </a:endParaRPr>
              </a:p>
            </p:txBody>
          </p:sp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033A6061-19D6-485C-B74F-34CEF19C3273}"/>
                  </a:ext>
                </a:extLst>
              </p:cNvPr>
              <p:cNvSpPr txBox="1"/>
              <p:nvPr/>
            </p:nvSpPr>
            <p:spPr>
              <a:xfrm>
                <a:off x="1503749" y="5281852"/>
                <a:ext cx="867251" cy="157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b="1" dirty="0">
                    <a:solidFill>
                      <a:schemeClr val="accent2">
                        <a:lumMod val="50000"/>
                      </a:schemeClr>
                    </a:solidFill>
                    <a:latin typeface="+mj-lt"/>
                    <a:ea typeface="PF스타더스트" panose="03050601020101020101" pitchFamily="66" charset="-127"/>
                  </a:rPr>
                  <a:t>Lv. 0 (MAX 100)</a:t>
                </a:r>
                <a:endParaRPr lang="ko-KR" altLang="en-US" sz="700" b="1" dirty="0">
                  <a:solidFill>
                    <a:schemeClr val="accent2">
                      <a:lumMod val="50000"/>
                    </a:schemeClr>
                  </a:solidFill>
                  <a:latin typeface="+mj-lt"/>
                  <a:ea typeface="PF스타더스트" panose="03050601020101020101" pitchFamily="66" charset="-127"/>
                </a:endParaRPr>
              </a:p>
            </p:txBody>
          </p:sp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033A6061-19D6-485C-B74F-34CEF19C3273}"/>
                  </a:ext>
                </a:extLst>
              </p:cNvPr>
              <p:cNvSpPr txBox="1"/>
              <p:nvPr/>
            </p:nvSpPr>
            <p:spPr>
              <a:xfrm>
                <a:off x="1503748" y="4401380"/>
                <a:ext cx="140228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b="1" dirty="0">
                    <a:latin typeface="+mj-ea"/>
                    <a:ea typeface="+mj-ea"/>
                  </a:rPr>
                  <a:t>적 처치 획득 식량 증가 </a:t>
                </a:r>
                <a:r>
                  <a:rPr lang="en-US" altLang="ko-KR" sz="700" b="1" dirty="0">
                    <a:latin typeface="+mj-ea"/>
                    <a:ea typeface="+mj-ea"/>
                  </a:rPr>
                  <a:t>0%</a:t>
                </a:r>
                <a:endParaRPr lang="ko-KR" altLang="en-US" sz="700" b="1" dirty="0">
                  <a:latin typeface="+mj-ea"/>
                  <a:ea typeface="+mj-ea"/>
                </a:endParaRPr>
              </a:p>
            </p:txBody>
          </p:sp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033A6061-19D6-485C-B74F-34CEF19C3273}"/>
                  </a:ext>
                </a:extLst>
              </p:cNvPr>
              <p:cNvSpPr txBox="1"/>
              <p:nvPr/>
            </p:nvSpPr>
            <p:spPr>
              <a:xfrm>
                <a:off x="1503748" y="4904896"/>
                <a:ext cx="140228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b="1" dirty="0">
                    <a:latin typeface="+mj-ea"/>
                    <a:ea typeface="+mj-ea"/>
                  </a:rPr>
                  <a:t>공격력 증가 </a:t>
                </a:r>
                <a:r>
                  <a:rPr lang="en-US" altLang="ko-KR" sz="700" b="1" dirty="0">
                    <a:latin typeface="+mj-ea"/>
                    <a:ea typeface="+mj-ea"/>
                  </a:rPr>
                  <a:t>0%</a:t>
                </a:r>
                <a:endParaRPr lang="ko-KR" altLang="en-US" sz="700" b="1" dirty="0">
                  <a:latin typeface="+mj-ea"/>
                  <a:ea typeface="+mj-ea"/>
                </a:endParaRPr>
              </a:p>
            </p:txBody>
          </p:sp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033A6061-19D6-485C-B74F-34CEF19C3273}"/>
                  </a:ext>
                </a:extLst>
              </p:cNvPr>
              <p:cNvSpPr txBox="1"/>
              <p:nvPr/>
            </p:nvSpPr>
            <p:spPr>
              <a:xfrm>
                <a:off x="1503748" y="5406020"/>
                <a:ext cx="140228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b="1" dirty="0">
                    <a:latin typeface="+mj-ea"/>
                    <a:ea typeface="+mj-ea"/>
                  </a:rPr>
                  <a:t>치명타 확률 증가 </a:t>
                </a:r>
                <a:r>
                  <a:rPr lang="en-US" altLang="ko-KR" sz="700" b="1" dirty="0">
                    <a:latin typeface="+mj-ea"/>
                    <a:ea typeface="+mj-ea"/>
                  </a:rPr>
                  <a:t>0%</a:t>
                </a:r>
                <a:endParaRPr lang="ko-KR" altLang="en-US" sz="700" b="1" dirty="0">
                  <a:latin typeface="+mj-ea"/>
                  <a:ea typeface="+mj-ea"/>
                </a:endParaRPr>
              </a:p>
            </p:txBody>
          </p:sp>
          <p:sp>
            <p:nvSpPr>
              <p:cNvPr id="268" name="사각형: 둥근 모서리 26">
                <a:extLst>
                  <a:ext uri="{FF2B5EF4-FFF2-40B4-BE49-F238E27FC236}">
                    <a16:creationId xmlns:a16="http://schemas.microsoft.com/office/drawing/2014/main" id="{1E185F6A-C5C3-44A4-825F-53F0D3DDF22D}"/>
                  </a:ext>
                </a:extLst>
              </p:cNvPr>
              <p:cNvSpPr/>
              <p:nvPr/>
            </p:nvSpPr>
            <p:spPr>
              <a:xfrm>
                <a:off x="3169102" y="3404814"/>
                <a:ext cx="479377" cy="204043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b="1" dirty="0">
                    <a:solidFill>
                      <a:schemeClr val="tx1"/>
                    </a:solidFill>
                  </a:rPr>
                  <a:t>스페셜</a:t>
                </a:r>
              </a:p>
            </p:txBody>
          </p:sp>
          <p:sp>
            <p:nvSpPr>
              <p:cNvPr id="269" name="사각형: 둥근 모서리 26">
                <a:extLst>
                  <a:ext uri="{FF2B5EF4-FFF2-40B4-BE49-F238E27FC236}">
                    <a16:creationId xmlns:a16="http://schemas.microsoft.com/office/drawing/2014/main" id="{1E185F6A-C5C3-44A4-825F-53F0D3DDF22D}"/>
                  </a:ext>
                </a:extLst>
              </p:cNvPr>
              <p:cNvSpPr/>
              <p:nvPr/>
            </p:nvSpPr>
            <p:spPr>
              <a:xfrm>
                <a:off x="2563060" y="3404814"/>
                <a:ext cx="479377" cy="204043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noFill/>
              </a:ln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b="1" dirty="0">
                    <a:solidFill>
                      <a:schemeClr val="tx1"/>
                    </a:solidFill>
                  </a:rPr>
                  <a:t>일반</a:t>
                </a:r>
              </a:p>
            </p:txBody>
          </p:sp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033A6061-19D6-485C-B74F-34CEF19C3273}"/>
                  </a:ext>
                </a:extLst>
              </p:cNvPr>
              <p:cNvSpPr txBox="1"/>
              <p:nvPr/>
            </p:nvSpPr>
            <p:spPr>
              <a:xfrm>
                <a:off x="3248634" y="4310763"/>
                <a:ext cx="383676" cy="193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dirty="0">
                    <a:solidFill>
                      <a:srgbClr val="FFD80D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10</a:t>
                </a:r>
              </a:p>
            </p:txBody>
          </p:sp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033A6061-19D6-485C-B74F-34CEF19C3273}"/>
                  </a:ext>
                </a:extLst>
              </p:cNvPr>
              <p:cNvSpPr txBox="1"/>
              <p:nvPr/>
            </p:nvSpPr>
            <p:spPr>
              <a:xfrm>
                <a:off x="3101735" y="4197658"/>
                <a:ext cx="471030" cy="1697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+ 0%</a:t>
                </a:r>
              </a:p>
            </p:txBody>
          </p:sp>
          <p:pic>
            <p:nvPicPr>
              <p:cNvPr id="286" name="그림 285"/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85941" y="4348808"/>
                <a:ext cx="125383" cy="135318"/>
              </a:xfrm>
              <a:prstGeom prst="rect">
                <a:avLst/>
              </a:prstGeom>
            </p:spPr>
          </p:pic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033A6061-19D6-485C-B74F-34CEF19C3273}"/>
                  </a:ext>
                </a:extLst>
              </p:cNvPr>
              <p:cNvSpPr txBox="1"/>
              <p:nvPr/>
            </p:nvSpPr>
            <p:spPr>
              <a:xfrm>
                <a:off x="3248634" y="4829134"/>
                <a:ext cx="383676" cy="193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dirty="0">
                    <a:solidFill>
                      <a:srgbClr val="FFD80D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10</a:t>
                </a:r>
              </a:p>
            </p:txBody>
          </p:sp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033A6061-19D6-485C-B74F-34CEF19C3273}"/>
                  </a:ext>
                </a:extLst>
              </p:cNvPr>
              <p:cNvSpPr txBox="1"/>
              <p:nvPr/>
            </p:nvSpPr>
            <p:spPr>
              <a:xfrm>
                <a:off x="3101735" y="4716029"/>
                <a:ext cx="471030" cy="1697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+ 0%</a:t>
                </a:r>
              </a:p>
            </p:txBody>
          </p:sp>
          <p:pic>
            <p:nvPicPr>
              <p:cNvPr id="289" name="그림 288"/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85941" y="4867179"/>
                <a:ext cx="125383" cy="135318"/>
              </a:xfrm>
              <a:prstGeom prst="rect">
                <a:avLst/>
              </a:prstGeom>
            </p:spPr>
          </p:pic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033A6061-19D6-485C-B74F-34CEF19C3273}"/>
                  </a:ext>
                </a:extLst>
              </p:cNvPr>
              <p:cNvSpPr txBox="1"/>
              <p:nvPr/>
            </p:nvSpPr>
            <p:spPr>
              <a:xfrm>
                <a:off x="3248634" y="5343679"/>
                <a:ext cx="383676" cy="193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dirty="0">
                    <a:solidFill>
                      <a:srgbClr val="FFD80D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10</a:t>
                </a:r>
              </a:p>
            </p:txBody>
          </p:sp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033A6061-19D6-485C-B74F-34CEF19C3273}"/>
                  </a:ext>
                </a:extLst>
              </p:cNvPr>
              <p:cNvSpPr txBox="1"/>
              <p:nvPr/>
            </p:nvSpPr>
            <p:spPr>
              <a:xfrm>
                <a:off x="3101735" y="5230574"/>
                <a:ext cx="471030" cy="1697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+ 0%</a:t>
                </a:r>
              </a:p>
            </p:txBody>
          </p:sp>
          <p:pic>
            <p:nvPicPr>
              <p:cNvPr id="292" name="그림 291"/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85941" y="5381724"/>
                <a:ext cx="125383" cy="135318"/>
              </a:xfrm>
              <a:prstGeom prst="rect">
                <a:avLst/>
              </a:prstGeom>
            </p:spPr>
          </p:pic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5865A3A-346F-4F15-A584-7339BE2DFAFF}"/>
              </a:ext>
            </a:extLst>
          </p:cNvPr>
          <p:cNvSpPr txBox="1"/>
          <p:nvPr/>
        </p:nvSpPr>
        <p:spPr>
          <a:xfrm>
            <a:off x="375342" y="241489"/>
            <a:ext cx="5120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b="1" dirty="0"/>
              <a:t>화면 기획 </a:t>
            </a:r>
            <a:r>
              <a:rPr lang="en-US" altLang="ko-KR" sz="3200" b="1" dirty="0"/>
              <a:t>– </a:t>
            </a:r>
            <a:r>
              <a:rPr lang="ko-KR" altLang="en-US" sz="3200" b="1" dirty="0"/>
              <a:t>보물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B1B7EB-3717-4F14-9062-0FD093CD82FB}"/>
              </a:ext>
            </a:extLst>
          </p:cNvPr>
          <p:cNvSpPr/>
          <p:nvPr/>
        </p:nvSpPr>
        <p:spPr>
          <a:xfrm>
            <a:off x="-385590" y="241489"/>
            <a:ext cx="5541484" cy="58477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6445D33-E34A-4230-B6E1-7E05BFC662A0}"/>
              </a:ext>
            </a:extLst>
          </p:cNvPr>
          <p:cNvCxnSpPr>
            <a:cxnSpLocks/>
          </p:cNvCxnSpPr>
          <p:nvPr/>
        </p:nvCxnSpPr>
        <p:spPr>
          <a:xfrm>
            <a:off x="8643668" y="0"/>
            <a:ext cx="0" cy="685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BA9724-64EF-42A1-9293-E353270C338A}"/>
              </a:ext>
            </a:extLst>
          </p:cNvPr>
          <p:cNvSpPr/>
          <p:nvPr/>
        </p:nvSpPr>
        <p:spPr>
          <a:xfrm>
            <a:off x="8643668" y="0"/>
            <a:ext cx="3548330" cy="8262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/>
              <a:t>Description</a:t>
            </a:r>
            <a:endParaRPr lang="ko-KR" altLang="en-US" sz="2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983D13-0C11-4764-9D72-290E0003AF87}"/>
              </a:ext>
            </a:extLst>
          </p:cNvPr>
          <p:cNvSpPr txBox="1"/>
          <p:nvPr/>
        </p:nvSpPr>
        <p:spPr>
          <a:xfrm>
            <a:off x="8643668" y="1011511"/>
            <a:ext cx="367761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1) </a:t>
            </a:r>
            <a:r>
              <a:rPr lang="ko-KR" altLang="en-US" sz="1400" dirty="0"/>
              <a:t>보물 이름 표시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2) </a:t>
            </a:r>
            <a:r>
              <a:rPr lang="ko-KR" altLang="en-US" sz="1400" dirty="0"/>
              <a:t>보물의 현재 레벨 표시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3) </a:t>
            </a:r>
            <a:r>
              <a:rPr lang="ko-KR" altLang="en-US" sz="1400" dirty="0"/>
              <a:t>보물의 효과를 표시</a:t>
            </a:r>
            <a:endParaRPr lang="en-US" altLang="ko-KR" sz="1400" dirty="0"/>
          </a:p>
          <a:p>
            <a:r>
              <a:rPr lang="en-US" altLang="ko-KR" sz="1400" dirty="0"/>
              <a:t>    ex) Lv. 1 </a:t>
            </a:r>
            <a:r>
              <a:rPr lang="ko-KR" altLang="en-US" sz="1400" dirty="0"/>
              <a:t>당 </a:t>
            </a:r>
            <a:r>
              <a:rPr lang="en-US" altLang="ko-KR" sz="1400" dirty="0"/>
              <a:t>5% </a:t>
            </a:r>
            <a:r>
              <a:rPr lang="ko-KR" altLang="en-US" sz="1400" dirty="0"/>
              <a:t>증가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4) </a:t>
            </a:r>
            <a:r>
              <a:rPr lang="ko-KR" altLang="en-US" sz="1400" dirty="0"/>
              <a:t>보물을 사기 위해서 일정 수의 지식을</a:t>
            </a:r>
            <a:endParaRPr lang="en-US" altLang="ko-KR" sz="1400" dirty="0"/>
          </a:p>
          <a:p>
            <a:r>
              <a:rPr lang="en-US" altLang="ko-KR" sz="1400" dirty="0"/>
              <a:t>   </a:t>
            </a:r>
            <a:r>
              <a:rPr lang="ko-KR" altLang="en-US" sz="1400" dirty="0"/>
              <a:t>사용 시 보물이 열리게 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  - </a:t>
            </a:r>
            <a:r>
              <a:rPr lang="ko-KR" altLang="en-US" sz="1400" dirty="0"/>
              <a:t>보스 격파 시 지식 획득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5) </a:t>
            </a:r>
            <a:r>
              <a:rPr lang="ko-KR" altLang="en-US" sz="1400" dirty="0"/>
              <a:t>일반 버튼 터치 시</a:t>
            </a:r>
            <a:r>
              <a:rPr lang="en-US" altLang="ko-KR" sz="1400" dirty="0"/>
              <a:t>, </a:t>
            </a:r>
            <a:r>
              <a:rPr lang="ko-KR" altLang="en-US" sz="1400" dirty="0"/>
              <a:t>이동</a:t>
            </a:r>
            <a:endParaRPr lang="en-US" altLang="ko-KR" sz="1400" dirty="0"/>
          </a:p>
          <a:p>
            <a:r>
              <a:rPr lang="en-US" altLang="ko-KR" sz="1400" dirty="0"/>
              <a:t>  - </a:t>
            </a:r>
            <a:r>
              <a:rPr lang="ko-KR" altLang="en-US" sz="1400" dirty="0"/>
              <a:t>지식을 소비하여 레벨업이 가능</a:t>
            </a:r>
            <a:r>
              <a:rPr lang="en-US" altLang="ko-KR" sz="1400" dirty="0"/>
              <a:t> </a:t>
            </a:r>
          </a:p>
          <a:p>
            <a:endParaRPr lang="en-US" altLang="ko-KR" sz="1400" dirty="0"/>
          </a:p>
          <a:p>
            <a:r>
              <a:rPr lang="en-US" altLang="ko-KR" sz="1400" dirty="0"/>
              <a:t>6) </a:t>
            </a:r>
            <a:r>
              <a:rPr lang="ko-KR" altLang="en-US" sz="1400" dirty="0" err="1"/>
              <a:t>스폐셜</a:t>
            </a:r>
            <a:r>
              <a:rPr lang="ko-KR" altLang="en-US" sz="1400" dirty="0"/>
              <a:t> 버튼 터치 시</a:t>
            </a:r>
            <a:r>
              <a:rPr lang="en-US" altLang="ko-KR" sz="1400" dirty="0"/>
              <a:t>, </a:t>
            </a:r>
            <a:r>
              <a:rPr lang="ko-KR" altLang="en-US" sz="1400" dirty="0"/>
              <a:t>이동</a:t>
            </a:r>
            <a:endParaRPr lang="en-US" altLang="ko-KR" sz="1400" dirty="0"/>
          </a:p>
          <a:p>
            <a:r>
              <a:rPr lang="en-US" altLang="ko-KR" sz="1400" dirty="0"/>
              <a:t>  - </a:t>
            </a:r>
            <a:r>
              <a:rPr lang="ko-KR" altLang="en-US" sz="1400" dirty="0"/>
              <a:t>금</a:t>
            </a:r>
            <a:r>
              <a:rPr lang="en-US" altLang="ko-KR" sz="1400" dirty="0"/>
              <a:t>(</a:t>
            </a:r>
            <a:r>
              <a:rPr lang="ko-KR" altLang="en-US" sz="1400" dirty="0"/>
              <a:t>유료 재화</a:t>
            </a:r>
            <a:r>
              <a:rPr lang="en-US" altLang="ko-KR" sz="1400" dirty="0"/>
              <a:t>)</a:t>
            </a:r>
            <a:r>
              <a:rPr lang="ko-KR" altLang="en-US" sz="1400" dirty="0"/>
              <a:t>를 소비하여 레벨업이 가능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7) </a:t>
            </a:r>
            <a:r>
              <a:rPr lang="ko-KR" altLang="en-US" sz="1400" dirty="0">
                <a:solidFill>
                  <a:srgbClr val="FF0000"/>
                </a:solidFill>
              </a:rPr>
              <a:t>▶ 데이터베이스 추후 예정</a:t>
            </a:r>
            <a:endParaRPr lang="en-US" altLang="ko-KR" sz="1400" dirty="0"/>
          </a:p>
          <a:p>
            <a:r>
              <a:rPr lang="en-US" altLang="ko-KR" sz="1400" dirty="0"/>
              <a:t>.</a:t>
            </a:r>
          </a:p>
          <a:p>
            <a:endParaRPr lang="en-US" altLang="ko-KR" sz="14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FE11ADB-00EB-4B8B-914A-1642540DC8F4}"/>
              </a:ext>
            </a:extLst>
          </p:cNvPr>
          <p:cNvSpPr/>
          <p:nvPr/>
        </p:nvSpPr>
        <p:spPr>
          <a:xfrm>
            <a:off x="855291" y="1067927"/>
            <a:ext cx="3027281" cy="53471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71BCC68-5793-40DF-842C-786ECD1D9962}"/>
              </a:ext>
            </a:extLst>
          </p:cNvPr>
          <p:cNvSpPr/>
          <p:nvPr/>
        </p:nvSpPr>
        <p:spPr>
          <a:xfrm>
            <a:off x="857198" y="1065521"/>
            <a:ext cx="3027281" cy="53471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446"/>
          <a:stretch/>
        </p:blipFill>
        <p:spPr>
          <a:xfrm>
            <a:off x="859181" y="1062880"/>
            <a:ext cx="3030104" cy="2320958"/>
          </a:xfrm>
          <a:prstGeom prst="rect">
            <a:avLst/>
          </a:prstGeom>
        </p:spPr>
      </p:pic>
      <p:pic>
        <p:nvPicPr>
          <p:cNvPr id="34" name="그림 33" descr="거울, 옅은이(가) 표시된 사진&#10;&#10;자동 생성된 설명">
            <a:extLst>
              <a:ext uri="{FF2B5EF4-FFF2-40B4-BE49-F238E27FC236}">
                <a16:creationId xmlns:a16="http://schemas.microsoft.com/office/drawing/2014/main" id="{0C00207E-1E1F-4EEC-A7AA-7F80D6B00D53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800" y="1112640"/>
            <a:ext cx="210185" cy="208888"/>
          </a:xfrm>
          <a:prstGeom prst="rect">
            <a:avLst/>
          </a:prstGeom>
          <a:ln>
            <a:noFill/>
          </a:ln>
        </p:spPr>
      </p:pic>
      <p:pic>
        <p:nvPicPr>
          <p:cNvPr id="35" name="그림 34" descr="테이블이(가) 표시된 사진&#10;&#10;자동 생성된 설명">
            <a:extLst>
              <a:ext uri="{FF2B5EF4-FFF2-40B4-BE49-F238E27FC236}">
                <a16:creationId xmlns:a16="http://schemas.microsoft.com/office/drawing/2014/main" id="{52A61F37-F529-4FF3-A090-BFFF1F9CCCC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465" y="1081212"/>
            <a:ext cx="1291819" cy="32305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AEFC3B1-DAD6-40AB-8D7B-BF5DDBF6BEEF}"/>
              </a:ext>
            </a:extLst>
          </p:cNvPr>
          <p:cNvSpPr txBox="1"/>
          <p:nvPr/>
        </p:nvSpPr>
        <p:spPr>
          <a:xfrm>
            <a:off x="1966351" y="1121804"/>
            <a:ext cx="939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황건적의 난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E348F9-FC24-496C-98C7-10F7C59CD0D4}"/>
              </a:ext>
            </a:extLst>
          </p:cNvPr>
          <p:cNvSpPr txBox="1"/>
          <p:nvPr/>
        </p:nvSpPr>
        <p:spPr>
          <a:xfrm>
            <a:off x="2157198" y="1337072"/>
            <a:ext cx="561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10 M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38" name="그림 37" descr="건물, 어두운, 거리, 키큰이(가) 표시된 사진&#10;&#10;자동 생성된 설명">
            <a:extLst>
              <a:ext uri="{FF2B5EF4-FFF2-40B4-BE49-F238E27FC236}">
                <a16:creationId xmlns:a16="http://schemas.microsoft.com/office/drawing/2014/main" id="{BFBDDCA3-69D7-44E2-BFEE-E633AF3AF1B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85576" y="1918815"/>
            <a:ext cx="1291820" cy="1322528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F5E5E1CE-E57E-4A58-9151-D0212DA06E0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824" y="2006750"/>
            <a:ext cx="1412349" cy="1412349"/>
          </a:xfrm>
          <a:prstGeom prst="rect">
            <a:avLst/>
          </a:prstGeom>
        </p:spPr>
      </p:pic>
      <p:sp>
        <p:nvSpPr>
          <p:cNvPr id="40" name="사각형: 둥근 모서리 112">
            <a:extLst>
              <a:ext uri="{FF2B5EF4-FFF2-40B4-BE49-F238E27FC236}">
                <a16:creationId xmlns:a16="http://schemas.microsoft.com/office/drawing/2014/main" id="{7488B364-DD36-4980-8138-D944FB5C2A28}"/>
              </a:ext>
            </a:extLst>
          </p:cNvPr>
          <p:cNvSpPr/>
          <p:nvPr/>
        </p:nvSpPr>
        <p:spPr>
          <a:xfrm>
            <a:off x="1515292" y="3081510"/>
            <a:ext cx="757737" cy="1676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주인공</a:t>
            </a:r>
          </a:p>
        </p:txBody>
      </p:sp>
      <p:sp>
        <p:nvSpPr>
          <p:cNvPr id="42" name="사각형: 둥근 모서리 149">
            <a:extLst>
              <a:ext uri="{FF2B5EF4-FFF2-40B4-BE49-F238E27FC236}">
                <a16:creationId xmlns:a16="http://schemas.microsoft.com/office/drawing/2014/main" id="{831CD9F1-9B8A-4FD7-B25A-FC5349E0925F}"/>
              </a:ext>
            </a:extLst>
          </p:cNvPr>
          <p:cNvSpPr/>
          <p:nvPr/>
        </p:nvSpPr>
        <p:spPr>
          <a:xfrm>
            <a:off x="1568161" y="586890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150">
            <a:extLst>
              <a:ext uri="{FF2B5EF4-FFF2-40B4-BE49-F238E27FC236}">
                <a16:creationId xmlns:a16="http://schemas.microsoft.com/office/drawing/2014/main" id="{58D9BD31-3500-4EAA-85BE-CAA4EDAE4C08}"/>
              </a:ext>
            </a:extLst>
          </p:cNvPr>
          <p:cNvSpPr/>
          <p:nvPr/>
        </p:nvSpPr>
        <p:spPr>
          <a:xfrm>
            <a:off x="2151849" y="586890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151">
            <a:extLst>
              <a:ext uri="{FF2B5EF4-FFF2-40B4-BE49-F238E27FC236}">
                <a16:creationId xmlns:a16="http://schemas.microsoft.com/office/drawing/2014/main" id="{0A3784DD-D765-4AE1-9B0F-EE9A42DC480F}"/>
              </a:ext>
            </a:extLst>
          </p:cNvPr>
          <p:cNvSpPr/>
          <p:nvPr/>
        </p:nvSpPr>
        <p:spPr>
          <a:xfrm>
            <a:off x="2733713" y="586651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152">
            <a:extLst>
              <a:ext uri="{FF2B5EF4-FFF2-40B4-BE49-F238E27FC236}">
                <a16:creationId xmlns:a16="http://schemas.microsoft.com/office/drawing/2014/main" id="{CA060C78-A4FD-43CF-A19B-2260B5416D53}"/>
              </a:ext>
            </a:extLst>
          </p:cNvPr>
          <p:cNvSpPr/>
          <p:nvPr/>
        </p:nvSpPr>
        <p:spPr>
          <a:xfrm>
            <a:off x="3307958" y="586651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/>
          <p:cNvGrpSpPr/>
          <p:nvPr/>
        </p:nvGrpSpPr>
        <p:grpSpPr>
          <a:xfrm>
            <a:off x="905763" y="1668084"/>
            <a:ext cx="653492" cy="243288"/>
            <a:chOff x="910551" y="1668117"/>
            <a:chExt cx="653492" cy="243288"/>
          </a:xfrm>
        </p:grpSpPr>
        <p:sp>
          <p:nvSpPr>
            <p:cNvPr id="47" name="사각형: 둥근 모서리 105">
              <a:extLst>
                <a:ext uri="{FF2B5EF4-FFF2-40B4-BE49-F238E27FC236}">
                  <a16:creationId xmlns:a16="http://schemas.microsoft.com/office/drawing/2014/main" id="{6A29D239-0BC6-41B5-84EA-BA1A112D25C4}"/>
                </a:ext>
              </a:extLst>
            </p:cNvPr>
            <p:cNvSpPr/>
            <p:nvPr/>
          </p:nvSpPr>
          <p:spPr>
            <a:xfrm>
              <a:off x="1112780" y="1698478"/>
              <a:ext cx="451263" cy="18256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사각형: 둥근 모서리 106">
              <a:extLst>
                <a:ext uri="{FF2B5EF4-FFF2-40B4-BE49-F238E27FC236}">
                  <a16:creationId xmlns:a16="http://schemas.microsoft.com/office/drawing/2014/main" id="{63323AFE-63B7-4E75-9E4E-1CBD4D5EEC9F}"/>
                </a:ext>
              </a:extLst>
            </p:cNvPr>
            <p:cNvSpPr/>
            <p:nvPr/>
          </p:nvSpPr>
          <p:spPr>
            <a:xfrm>
              <a:off x="910551" y="1668117"/>
              <a:ext cx="265324" cy="243288"/>
            </a:xfrm>
            <a:prstGeom prst="roundRect">
              <a:avLst/>
            </a:prstGeom>
            <a:solidFill>
              <a:srgbClr val="F191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C19E875A-F46C-4788-A574-2A3EE995C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011" y="1688172"/>
              <a:ext cx="203175" cy="203175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10B0015-6E45-49A7-A025-AED482E40757}"/>
                </a:ext>
              </a:extLst>
            </p:cNvPr>
            <p:cNvSpPr txBox="1"/>
            <p:nvPr/>
          </p:nvSpPr>
          <p:spPr>
            <a:xfrm>
              <a:off x="1097762" y="1673337"/>
              <a:ext cx="41031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120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905763" y="1106660"/>
            <a:ext cx="662433" cy="243288"/>
            <a:chOff x="1079239" y="1303779"/>
            <a:chExt cx="662433" cy="243288"/>
          </a:xfrm>
        </p:grpSpPr>
        <p:sp>
          <p:nvSpPr>
            <p:cNvPr id="52" name="사각형: 둥근 모서리 101">
              <a:extLst>
                <a:ext uri="{FF2B5EF4-FFF2-40B4-BE49-F238E27FC236}">
                  <a16:creationId xmlns:a16="http://schemas.microsoft.com/office/drawing/2014/main" id="{09AD7FCB-A90D-40EF-8848-EFB4AAD11D1E}"/>
                </a:ext>
              </a:extLst>
            </p:cNvPr>
            <p:cNvSpPr/>
            <p:nvPr/>
          </p:nvSpPr>
          <p:spPr>
            <a:xfrm>
              <a:off x="1285096" y="1334139"/>
              <a:ext cx="456576" cy="18256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사각형: 둥근 모서리 102">
              <a:extLst>
                <a:ext uri="{FF2B5EF4-FFF2-40B4-BE49-F238E27FC236}">
                  <a16:creationId xmlns:a16="http://schemas.microsoft.com/office/drawing/2014/main" id="{1EFD2A3F-8BFC-4E3B-B985-588EFBDC20DE}"/>
                </a:ext>
              </a:extLst>
            </p:cNvPr>
            <p:cNvSpPr/>
            <p:nvPr/>
          </p:nvSpPr>
          <p:spPr>
            <a:xfrm>
              <a:off x="1079239" y="1303779"/>
              <a:ext cx="265324" cy="243288"/>
            </a:xfrm>
            <a:prstGeom prst="roundRect">
              <a:avLst/>
            </a:prstGeom>
            <a:solidFill>
              <a:srgbClr val="F191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632252C-305F-46EE-AE20-C9644A515679}"/>
                </a:ext>
              </a:extLst>
            </p:cNvPr>
            <p:cNvSpPr txBox="1"/>
            <p:nvPr/>
          </p:nvSpPr>
          <p:spPr>
            <a:xfrm>
              <a:off x="1289760" y="1313381"/>
              <a:ext cx="3770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120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906367" y="1385945"/>
            <a:ext cx="660619" cy="244079"/>
            <a:chOff x="1796919" y="1303779"/>
            <a:chExt cx="660619" cy="244079"/>
          </a:xfrm>
        </p:grpSpPr>
        <p:sp>
          <p:nvSpPr>
            <p:cNvPr id="57" name="사각형: 둥근 모서리 103">
              <a:extLst>
                <a:ext uri="{FF2B5EF4-FFF2-40B4-BE49-F238E27FC236}">
                  <a16:creationId xmlns:a16="http://schemas.microsoft.com/office/drawing/2014/main" id="{801E6C6E-D161-431B-8E61-6C4252E944AC}"/>
                </a:ext>
              </a:extLst>
            </p:cNvPr>
            <p:cNvSpPr/>
            <p:nvPr/>
          </p:nvSpPr>
          <p:spPr>
            <a:xfrm>
              <a:off x="2000962" y="1342167"/>
              <a:ext cx="456576" cy="18256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사각형: 둥근 모서리 104">
              <a:extLst>
                <a:ext uri="{FF2B5EF4-FFF2-40B4-BE49-F238E27FC236}">
                  <a16:creationId xmlns:a16="http://schemas.microsoft.com/office/drawing/2014/main" id="{7CC05F09-A911-4380-BF2F-79E1E5AD146B}"/>
                </a:ext>
              </a:extLst>
            </p:cNvPr>
            <p:cNvSpPr/>
            <p:nvPr/>
          </p:nvSpPr>
          <p:spPr>
            <a:xfrm>
              <a:off x="1796919" y="1303779"/>
              <a:ext cx="265324" cy="243288"/>
            </a:xfrm>
            <a:prstGeom prst="roundRect">
              <a:avLst/>
            </a:prstGeom>
            <a:solidFill>
              <a:srgbClr val="F191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0AF414B-AB46-4F97-859C-6B3F8DDF4DE9}"/>
                </a:ext>
              </a:extLst>
            </p:cNvPr>
            <p:cNvSpPr txBox="1"/>
            <p:nvPr/>
          </p:nvSpPr>
          <p:spPr>
            <a:xfrm>
              <a:off x="1984934" y="1317026"/>
              <a:ext cx="3770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120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4C5EDC40-F690-4619-9EA8-3C46E89F11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7162" y="1330623"/>
              <a:ext cx="183629" cy="198180"/>
            </a:xfrm>
            <a:prstGeom prst="rect">
              <a:avLst/>
            </a:prstGeom>
          </p:spPr>
        </p:pic>
      </p:grpSp>
      <p:pic>
        <p:nvPicPr>
          <p:cNvPr id="110" name="그림 109"/>
          <p:cNvPicPr>
            <a:picLocks noChangeAspect="1"/>
          </p:cNvPicPr>
          <p:nvPr/>
        </p:nvPicPr>
        <p:blipFill>
          <a:blip r:embed="rId15" cstate="hq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224" y="5859387"/>
            <a:ext cx="444453" cy="476464"/>
          </a:xfrm>
          <a:prstGeom prst="rect">
            <a:avLst/>
          </a:prstGeom>
        </p:spPr>
      </p:pic>
      <p:pic>
        <p:nvPicPr>
          <p:cNvPr id="111" name="그림 110"/>
          <p:cNvPicPr>
            <a:picLocks noChangeAspect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612" y="5859387"/>
            <a:ext cx="465978" cy="476464"/>
          </a:xfrm>
          <a:prstGeom prst="rect">
            <a:avLst/>
          </a:prstGeom>
          <a:noFill/>
        </p:spPr>
      </p:pic>
      <p:pic>
        <p:nvPicPr>
          <p:cNvPr id="112" name="그림 111"/>
          <p:cNvPicPr>
            <a:picLocks noChangeAspect="1"/>
          </p:cNvPicPr>
          <p:nvPr/>
        </p:nvPicPr>
        <p:blipFill>
          <a:blip r:embed="rId18" cstate="hq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291" y="5859387"/>
            <a:ext cx="424726" cy="476464"/>
          </a:xfrm>
          <a:prstGeom prst="rect">
            <a:avLst/>
          </a:prstGeom>
          <a:noFill/>
        </p:spPr>
      </p:pic>
      <p:pic>
        <p:nvPicPr>
          <p:cNvPr id="113" name="그림 112"/>
          <p:cNvPicPr>
            <a:picLocks noChangeAspect="1"/>
          </p:cNvPicPr>
          <p:nvPr/>
        </p:nvPicPr>
        <p:blipFill>
          <a:blip r:embed="rId20" cstate="hqprint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974" y="5859387"/>
            <a:ext cx="445850" cy="476464"/>
          </a:xfrm>
          <a:prstGeom prst="rect">
            <a:avLst/>
          </a:prstGeom>
          <a:noFill/>
        </p:spPr>
      </p:pic>
      <p:sp>
        <p:nvSpPr>
          <p:cNvPr id="114" name="사각형: 둥근 모서리 149">
            <a:extLst>
              <a:ext uri="{FF2B5EF4-FFF2-40B4-BE49-F238E27FC236}">
                <a16:creationId xmlns:a16="http://schemas.microsoft.com/office/drawing/2014/main" id="{831CD9F1-9B8A-4FD7-B25A-FC5349E0925F}"/>
              </a:ext>
            </a:extLst>
          </p:cNvPr>
          <p:cNvSpPr/>
          <p:nvPr/>
        </p:nvSpPr>
        <p:spPr>
          <a:xfrm>
            <a:off x="988843" y="586890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5" name="그림 114"/>
          <p:cNvPicPr>
            <a:picLocks noChangeAspect="1"/>
          </p:cNvPicPr>
          <p:nvPr/>
        </p:nvPicPr>
        <p:blipFill>
          <a:blip r:embed="rId22" cstate="hqprint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98" y="5859387"/>
            <a:ext cx="499132" cy="476464"/>
          </a:xfrm>
          <a:prstGeom prst="rect">
            <a:avLst/>
          </a:prstGeom>
          <a:noFill/>
        </p:spPr>
      </p:pic>
      <p:pic>
        <p:nvPicPr>
          <p:cNvPr id="41" name="그림 40" descr="그리기이(가) 표시된 사진&#10;&#10;자동 생성된 설명">
            <a:extLst>
              <a:ext uri="{FF2B5EF4-FFF2-40B4-BE49-F238E27FC236}">
                <a16:creationId xmlns:a16="http://schemas.microsoft.com/office/drawing/2014/main" id="{983DA366-4E18-4048-9CA7-AA3489BE1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81" y="3496262"/>
            <a:ext cx="2804159" cy="2307919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1121825" y="3404814"/>
            <a:ext cx="2526654" cy="2201261"/>
            <a:chOff x="1121825" y="3404814"/>
            <a:chExt cx="2526654" cy="2201261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A296D29-C6C1-44AD-AABC-6659A08945D6}"/>
                </a:ext>
              </a:extLst>
            </p:cNvPr>
            <p:cNvSpPr/>
            <p:nvPr/>
          </p:nvSpPr>
          <p:spPr>
            <a:xfrm>
              <a:off x="1121825" y="3657271"/>
              <a:ext cx="2526654" cy="4091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1503748" y="3666436"/>
              <a:ext cx="140228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b="1" dirty="0">
                  <a:solidFill>
                    <a:schemeClr val="accent2">
                      <a:lumMod val="50000"/>
                    </a:schemeClr>
                  </a:solidFill>
                  <a:latin typeface="+mj-ea"/>
                  <a:ea typeface="+mj-ea"/>
                </a:rPr>
                <a:t>1. </a:t>
              </a:r>
              <a:r>
                <a:rPr lang="ko-KR" altLang="en-US" sz="700" b="1" dirty="0">
                  <a:solidFill>
                    <a:schemeClr val="accent2">
                      <a:lumMod val="50000"/>
                    </a:schemeClr>
                  </a:solidFill>
                  <a:latin typeface="+mj-ea"/>
                  <a:ea typeface="+mj-ea"/>
                </a:rPr>
                <a:t>엄마가 싸준 도시락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A296D29-C6C1-44AD-AABC-6659A08945D6}"/>
                </a:ext>
              </a:extLst>
            </p:cNvPr>
            <p:cNvSpPr/>
            <p:nvPr/>
          </p:nvSpPr>
          <p:spPr>
            <a:xfrm>
              <a:off x="1159496" y="3681232"/>
              <a:ext cx="363243" cy="337568"/>
            </a:xfrm>
            <a:prstGeom prst="rect">
              <a:avLst/>
            </a:prstGeom>
            <a:solidFill>
              <a:srgbClr val="CAA5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70392" y="3756309"/>
              <a:ext cx="342679" cy="213831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1503749" y="3774158"/>
              <a:ext cx="8672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b="1" dirty="0">
                  <a:solidFill>
                    <a:schemeClr val="accent2">
                      <a:lumMod val="50000"/>
                    </a:schemeClr>
                  </a:solidFill>
                  <a:latin typeface="+mj-lt"/>
                  <a:ea typeface="PF스타더스트" panose="03050601020101020101" pitchFamily="66" charset="-127"/>
                </a:rPr>
                <a:t>Lv. 5 (MAX 100)</a:t>
              </a:r>
              <a:endParaRPr lang="ko-KR" altLang="en-US" sz="700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PF스타더스트" panose="03050601020101020101" pitchFamily="66" charset="-127"/>
              </a:endParaRPr>
            </a:p>
          </p:txBody>
        </p:sp>
        <p:sp>
          <p:nvSpPr>
            <p:cNvPr id="68" name="사각형: 둥근 모서리 124">
              <a:extLst>
                <a:ext uri="{FF2B5EF4-FFF2-40B4-BE49-F238E27FC236}">
                  <a16:creationId xmlns:a16="http://schemas.microsoft.com/office/drawing/2014/main" id="{8A5D3130-B203-43B8-BCEF-01388F29AE4C}"/>
                </a:ext>
              </a:extLst>
            </p:cNvPr>
            <p:cNvSpPr/>
            <p:nvPr/>
          </p:nvSpPr>
          <p:spPr>
            <a:xfrm>
              <a:off x="3112414" y="3701948"/>
              <a:ext cx="494556" cy="316853"/>
            </a:xfrm>
            <a:prstGeom prst="roundRect">
              <a:avLst>
                <a:gd name="adj" fmla="val 15474"/>
              </a:avLst>
            </a:prstGeom>
            <a:solidFill>
              <a:srgbClr val="C00000"/>
            </a:solidFill>
            <a:ln w="25400">
              <a:noFill/>
            </a:ln>
            <a:effectLst>
              <a:innerShdw blurRad="63500" dist="50800" dir="16200000">
                <a:schemeClr val="accent2">
                  <a:lumMod val="20000"/>
                  <a:lumOff val="80000"/>
                  <a:alpha val="50000"/>
                </a:schemeClr>
              </a:inn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3200768" y="3807458"/>
              <a:ext cx="38367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FFD80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60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3124177" y="3708436"/>
              <a:ext cx="47103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+ 5%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A296D29-C6C1-44AD-AABC-6659A08945D6}"/>
                </a:ext>
              </a:extLst>
            </p:cNvPr>
            <p:cNvSpPr/>
            <p:nvPr/>
          </p:nvSpPr>
          <p:spPr>
            <a:xfrm>
              <a:off x="1121825" y="4164615"/>
              <a:ext cx="2526654" cy="4091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CA296D29-C6C1-44AD-AABC-6659A08945D6}"/>
                </a:ext>
              </a:extLst>
            </p:cNvPr>
            <p:cNvSpPr/>
            <p:nvPr/>
          </p:nvSpPr>
          <p:spPr>
            <a:xfrm>
              <a:off x="1159496" y="4188576"/>
              <a:ext cx="363243" cy="337568"/>
            </a:xfrm>
            <a:prstGeom prst="rect">
              <a:avLst/>
            </a:prstGeom>
            <a:solidFill>
              <a:srgbClr val="CAA5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CA296D29-C6C1-44AD-AABC-6659A08945D6}"/>
                </a:ext>
              </a:extLst>
            </p:cNvPr>
            <p:cNvSpPr/>
            <p:nvPr/>
          </p:nvSpPr>
          <p:spPr>
            <a:xfrm>
              <a:off x="1121825" y="4671958"/>
              <a:ext cx="2526654" cy="4091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CA296D29-C6C1-44AD-AABC-6659A08945D6}"/>
                </a:ext>
              </a:extLst>
            </p:cNvPr>
            <p:cNvSpPr/>
            <p:nvPr/>
          </p:nvSpPr>
          <p:spPr>
            <a:xfrm>
              <a:off x="1159496" y="4695919"/>
              <a:ext cx="363243" cy="337568"/>
            </a:xfrm>
            <a:prstGeom prst="rect">
              <a:avLst/>
            </a:prstGeom>
            <a:solidFill>
              <a:srgbClr val="CAA5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CA296D29-C6C1-44AD-AABC-6659A08945D6}"/>
                </a:ext>
              </a:extLst>
            </p:cNvPr>
            <p:cNvSpPr/>
            <p:nvPr/>
          </p:nvSpPr>
          <p:spPr>
            <a:xfrm>
              <a:off x="1121825" y="5182003"/>
              <a:ext cx="2526654" cy="4091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A296D29-C6C1-44AD-AABC-6659A08945D6}"/>
                </a:ext>
              </a:extLst>
            </p:cNvPr>
            <p:cNvSpPr/>
            <p:nvPr/>
          </p:nvSpPr>
          <p:spPr>
            <a:xfrm>
              <a:off x="1159496" y="5205965"/>
              <a:ext cx="363243" cy="337568"/>
            </a:xfrm>
            <a:prstGeom prst="rect">
              <a:avLst/>
            </a:prstGeom>
            <a:solidFill>
              <a:srgbClr val="CAA5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6" name="그림 85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620" y="4193569"/>
              <a:ext cx="327579" cy="327579"/>
            </a:xfrm>
            <a:prstGeom prst="rect">
              <a:avLst/>
            </a:prstGeom>
          </p:spPr>
        </p:pic>
        <p:pic>
          <p:nvPicPr>
            <p:cNvPr id="88" name="그림 87"/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68620" y="5210959"/>
              <a:ext cx="327579" cy="327579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1503749" y="4165129"/>
              <a:ext cx="8672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b="1" dirty="0">
                  <a:solidFill>
                    <a:schemeClr val="accent2">
                      <a:lumMod val="50000"/>
                    </a:schemeClr>
                  </a:solidFill>
                  <a:latin typeface="+mj-ea"/>
                  <a:ea typeface="+mj-ea"/>
                </a:rPr>
                <a:t>2. </a:t>
              </a:r>
              <a:r>
                <a:rPr lang="ko-KR" altLang="en-US" sz="700" b="1" dirty="0">
                  <a:solidFill>
                    <a:schemeClr val="accent2">
                      <a:lumMod val="50000"/>
                    </a:schemeClr>
                  </a:solidFill>
                  <a:latin typeface="+mj-ea"/>
                  <a:ea typeface="+mj-ea"/>
                </a:rPr>
                <a:t>황금 낫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1503749" y="4684781"/>
              <a:ext cx="102046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b="1" dirty="0">
                  <a:solidFill>
                    <a:schemeClr val="accent2">
                      <a:lumMod val="50000"/>
                    </a:schemeClr>
                  </a:solidFill>
                  <a:latin typeface="+mj-ea"/>
                  <a:ea typeface="+mj-ea"/>
                </a:rPr>
                <a:t>3. </a:t>
              </a:r>
              <a:r>
                <a:rPr lang="ko-KR" altLang="en-US" sz="700" b="1" dirty="0">
                  <a:solidFill>
                    <a:schemeClr val="accent2">
                      <a:lumMod val="50000"/>
                    </a:schemeClr>
                  </a:solidFill>
                  <a:latin typeface="+mj-ea"/>
                  <a:ea typeface="+mj-ea"/>
                </a:rPr>
                <a:t>말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1503749" y="5183472"/>
              <a:ext cx="8672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b="1" dirty="0">
                  <a:solidFill>
                    <a:schemeClr val="accent2">
                      <a:lumMod val="50000"/>
                    </a:schemeClr>
                  </a:solidFill>
                  <a:latin typeface="+mj-ea"/>
                  <a:ea typeface="+mj-ea"/>
                </a:rPr>
                <a:t>4. </a:t>
              </a:r>
              <a:r>
                <a:rPr lang="ko-KR" altLang="en-US" sz="700" b="1" dirty="0">
                  <a:solidFill>
                    <a:schemeClr val="accent2">
                      <a:lumMod val="50000"/>
                    </a:schemeClr>
                  </a:solidFill>
                  <a:latin typeface="+mj-ea"/>
                  <a:ea typeface="+mj-ea"/>
                </a:rPr>
                <a:t>부적</a:t>
              </a:r>
            </a:p>
          </p:txBody>
        </p:sp>
        <p:sp>
          <p:nvSpPr>
            <p:cNvPr id="101" name="사각형: 둥근 모서리 124">
              <a:extLst>
                <a:ext uri="{FF2B5EF4-FFF2-40B4-BE49-F238E27FC236}">
                  <a16:creationId xmlns:a16="http://schemas.microsoft.com/office/drawing/2014/main" id="{8A5D3130-B203-43B8-BCEF-01388F29AE4C}"/>
                </a:ext>
              </a:extLst>
            </p:cNvPr>
            <p:cNvSpPr/>
            <p:nvPr/>
          </p:nvSpPr>
          <p:spPr>
            <a:xfrm>
              <a:off x="3112414" y="4198758"/>
              <a:ext cx="494556" cy="316853"/>
            </a:xfrm>
            <a:prstGeom prst="roundRect">
              <a:avLst>
                <a:gd name="adj" fmla="val 15474"/>
              </a:avLst>
            </a:prstGeom>
            <a:solidFill>
              <a:srgbClr val="413F3F"/>
            </a:solidFill>
            <a:ln w="25400">
              <a:noFill/>
            </a:ln>
            <a:effectLst>
              <a:innerShdw blurRad="63500" dist="50800" dir="16200000">
                <a:schemeClr val="accent2">
                  <a:lumMod val="20000"/>
                  <a:lumOff val="80000"/>
                  <a:alpha val="50000"/>
                </a:schemeClr>
              </a:inn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3200768" y="4304268"/>
              <a:ext cx="38367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FFD80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</a:p>
          </p:txBody>
        </p:sp>
        <p:sp>
          <p:nvSpPr>
            <p:cNvPr id="104" name="사각형: 둥근 모서리 124">
              <a:extLst>
                <a:ext uri="{FF2B5EF4-FFF2-40B4-BE49-F238E27FC236}">
                  <a16:creationId xmlns:a16="http://schemas.microsoft.com/office/drawing/2014/main" id="{8A5D3130-B203-43B8-BCEF-01388F29AE4C}"/>
                </a:ext>
              </a:extLst>
            </p:cNvPr>
            <p:cNvSpPr/>
            <p:nvPr/>
          </p:nvSpPr>
          <p:spPr>
            <a:xfrm>
              <a:off x="3112414" y="4713414"/>
              <a:ext cx="494556" cy="316853"/>
            </a:xfrm>
            <a:prstGeom prst="roundRect">
              <a:avLst>
                <a:gd name="adj" fmla="val 15474"/>
              </a:avLst>
            </a:prstGeom>
            <a:solidFill>
              <a:srgbClr val="413F3F"/>
            </a:solidFill>
            <a:ln w="25400">
              <a:noFill/>
            </a:ln>
            <a:effectLst>
              <a:innerShdw blurRad="63500" dist="50800" dir="16200000">
                <a:schemeClr val="accent2">
                  <a:lumMod val="20000"/>
                  <a:lumOff val="80000"/>
                  <a:alpha val="50000"/>
                </a:schemeClr>
              </a:inn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3200768" y="4818924"/>
              <a:ext cx="38367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FFD80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</a:p>
          </p:txBody>
        </p:sp>
        <p:sp>
          <p:nvSpPr>
            <p:cNvPr id="107" name="사각형: 둥근 모서리 124">
              <a:extLst>
                <a:ext uri="{FF2B5EF4-FFF2-40B4-BE49-F238E27FC236}">
                  <a16:creationId xmlns:a16="http://schemas.microsoft.com/office/drawing/2014/main" id="{8A5D3130-B203-43B8-BCEF-01388F29AE4C}"/>
                </a:ext>
              </a:extLst>
            </p:cNvPr>
            <p:cNvSpPr/>
            <p:nvPr/>
          </p:nvSpPr>
          <p:spPr>
            <a:xfrm>
              <a:off x="3112414" y="5226112"/>
              <a:ext cx="494556" cy="316853"/>
            </a:xfrm>
            <a:prstGeom prst="roundRect">
              <a:avLst>
                <a:gd name="adj" fmla="val 15474"/>
              </a:avLst>
            </a:prstGeom>
            <a:solidFill>
              <a:srgbClr val="413F3F"/>
            </a:solidFill>
            <a:ln w="25400">
              <a:noFill/>
            </a:ln>
            <a:effectLst>
              <a:innerShdw blurRad="63500" dist="50800" dir="16200000">
                <a:schemeClr val="accent2">
                  <a:lumMod val="20000"/>
                  <a:lumOff val="80000"/>
                  <a:alpha val="50000"/>
                </a:schemeClr>
              </a:inn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3200768" y="5331622"/>
              <a:ext cx="38367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FFD80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3124177" y="4205530"/>
              <a:ext cx="47103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+ 0%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3124177" y="4725271"/>
              <a:ext cx="47103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+ 0%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3124177" y="5243236"/>
              <a:ext cx="47103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+ 0%</a:t>
              </a:r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1876" y="3859586"/>
              <a:ext cx="125383" cy="135318"/>
            </a:xfrm>
            <a:prstGeom prst="rect">
              <a:avLst/>
            </a:prstGeom>
          </p:spPr>
        </p:pic>
        <p:pic>
          <p:nvPicPr>
            <p:cNvPr id="119" name="그림 118"/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620" y="4708073"/>
              <a:ext cx="327579" cy="306215"/>
            </a:xfrm>
            <a:prstGeom prst="rect">
              <a:avLst/>
            </a:prstGeom>
          </p:spPr>
        </p:pic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1503748" y="3906981"/>
              <a:ext cx="140228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>
                  <a:latin typeface="+mj-ea"/>
                  <a:ea typeface="+mj-ea"/>
                </a:rPr>
                <a:t>퀘스트 골드 획득량 증가 </a:t>
              </a:r>
              <a:r>
                <a:rPr lang="en-US" altLang="ko-KR" sz="700" b="1" dirty="0">
                  <a:latin typeface="+mj-ea"/>
                  <a:ea typeface="+mj-ea"/>
                </a:rPr>
                <a:t>25%</a:t>
              </a:r>
              <a:endParaRPr lang="ko-KR" altLang="en-US" sz="700" b="1" dirty="0">
                <a:latin typeface="+mj-ea"/>
                <a:ea typeface="+mj-ea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1503749" y="4275833"/>
              <a:ext cx="8672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b="1" dirty="0">
                  <a:solidFill>
                    <a:schemeClr val="accent2">
                      <a:lumMod val="50000"/>
                    </a:schemeClr>
                  </a:solidFill>
                  <a:latin typeface="+mj-lt"/>
                  <a:ea typeface="PF스타더스트" panose="03050601020101020101" pitchFamily="66" charset="-127"/>
                </a:rPr>
                <a:t>Lv. 0 (MAX 100)</a:t>
              </a:r>
              <a:endParaRPr lang="ko-KR" altLang="en-US" sz="700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PF스타더스트" panose="03050601020101020101" pitchFamily="66" charset="-127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1503749" y="4784808"/>
              <a:ext cx="8672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b="1" dirty="0">
                  <a:solidFill>
                    <a:schemeClr val="accent2">
                      <a:lumMod val="50000"/>
                    </a:schemeClr>
                  </a:solidFill>
                  <a:latin typeface="+mj-lt"/>
                  <a:ea typeface="PF스타더스트" panose="03050601020101020101" pitchFamily="66" charset="-127"/>
                </a:rPr>
                <a:t>Lv. 0 (MAX 100)</a:t>
              </a:r>
              <a:endParaRPr lang="ko-KR" altLang="en-US" sz="700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PF스타더스트" panose="03050601020101020101" pitchFamily="66" charset="-127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1503749" y="5281852"/>
              <a:ext cx="8672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b="1" dirty="0">
                  <a:solidFill>
                    <a:schemeClr val="accent2">
                      <a:lumMod val="50000"/>
                    </a:schemeClr>
                  </a:solidFill>
                  <a:latin typeface="+mj-lt"/>
                  <a:ea typeface="PF스타더스트" panose="03050601020101020101" pitchFamily="66" charset="-127"/>
                </a:rPr>
                <a:t>Lv. 0 (MAX 100)</a:t>
              </a:r>
              <a:endParaRPr lang="ko-KR" altLang="en-US" sz="700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PF스타더스트" panose="03050601020101020101" pitchFamily="66" charset="-127"/>
              </a:endParaRPr>
            </a:p>
          </p:txBody>
        </p:sp>
        <p:pic>
          <p:nvPicPr>
            <p:cNvPr id="124" name="그림 123"/>
            <p:cNvPicPr>
              <a:picLocks noChangeAspect="1"/>
            </p:cNvPicPr>
            <p:nvPr/>
          </p:nvPicPr>
          <p:blipFill>
            <a:blip r:embed="rId2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1876" y="4349918"/>
              <a:ext cx="125383" cy="135318"/>
            </a:xfrm>
            <a:prstGeom prst="rect">
              <a:avLst/>
            </a:prstGeom>
          </p:spPr>
        </p:pic>
        <p:pic>
          <p:nvPicPr>
            <p:cNvPr id="125" name="그림 124"/>
            <p:cNvPicPr>
              <a:picLocks noChangeAspect="1"/>
            </p:cNvPicPr>
            <p:nvPr/>
          </p:nvPicPr>
          <p:blipFill>
            <a:blip r:embed="rId2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1876" y="4862360"/>
              <a:ext cx="125383" cy="135318"/>
            </a:xfrm>
            <a:prstGeom prst="rect">
              <a:avLst/>
            </a:prstGeom>
          </p:spPr>
        </p:pic>
        <p:pic>
          <p:nvPicPr>
            <p:cNvPr id="126" name="그림 125"/>
            <p:cNvPicPr>
              <a:picLocks noChangeAspect="1"/>
            </p:cNvPicPr>
            <p:nvPr/>
          </p:nvPicPr>
          <p:blipFill>
            <a:blip r:embed="rId2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1876" y="5374748"/>
              <a:ext cx="125383" cy="135318"/>
            </a:xfrm>
            <a:prstGeom prst="rect">
              <a:avLst/>
            </a:prstGeom>
          </p:spPr>
        </p:pic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1503748" y="4401380"/>
              <a:ext cx="140228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>
                  <a:latin typeface="+mj-ea"/>
                  <a:ea typeface="+mj-ea"/>
                </a:rPr>
                <a:t>적 처치 획득 식량 증가 </a:t>
              </a:r>
              <a:r>
                <a:rPr lang="en-US" altLang="ko-KR" sz="700" b="1" dirty="0">
                  <a:latin typeface="+mj-ea"/>
                  <a:ea typeface="+mj-ea"/>
                </a:rPr>
                <a:t>0%</a:t>
              </a:r>
              <a:endParaRPr lang="ko-KR" altLang="en-US" sz="700" b="1" dirty="0">
                <a:latin typeface="+mj-ea"/>
                <a:ea typeface="+mj-ea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1503748" y="4904896"/>
              <a:ext cx="140228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>
                  <a:latin typeface="+mj-ea"/>
                  <a:ea typeface="+mj-ea"/>
                </a:rPr>
                <a:t>공격력 증가 </a:t>
              </a:r>
              <a:r>
                <a:rPr lang="en-US" altLang="ko-KR" sz="700" b="1" dirty="0">
                  <a:latin typeface="+mj-ea"/>
                  <a:ea typeface="+mj-ea"/>
                </a:rPr>
                <a:t>0%</a:t>
              </a:r>
              <a:endParaRPr lang="ko-KR" altLang="en-US" sz="700" b="1" dirty="0">
                <a:latin typeface="+mj-ea"/>
                <a:ea typeface="+mj-ea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1503748" y="5406020"/>
              <a:ext cx="140228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>
                  <a:latin typeface="+mj-ea"/>
                  <a:ea typeface="+mj-ea"/>
                </a:rPr>
                <a:t>치명타 확률 증가 </a:t>
              </a:r>
              <a:r>
                <a:rPr lang="en-US" altLang="ko-KR" sz="700" b="1" dirty="0">
                  <a:latin typeface="+mj-ea"/>
                  <a:ea typeface="+mj-ea"/>
                </a:rPr>
                <a:t>0%</a:t>
              </a:r>
              <a:endParaRPr lang="ko-KR" altLang="en-US" sz="700" b="1" dirty="0">
                <a:latin typeface="+mj-ea"/>
                <a:ea typeface="+mj-ea"/>
              </a:endParaRPr>
            </a:p>
          </p:txBody>
        </p:sp>
        <p:sp>
          <p:nvSpPr>
            <p:cNvPr id="131" name="사각형: 둥근 모서리 26">
              <a:extLst>
                <a:ext uri="{FF2B5EF4-FFF2-40B4-BE49-F238E27FC236}">
                  <a16:creationId xmlns:a16="http://schemas.microsoft.com/office/drawing/2014/main" id="{1E185F6A-C5C3-44A4-825F-53F0D3DDF22D}"/>
                </a:ext>
              </a:extLst>
            </p:cNvPr>
            <p:cNvSpPr/>
            <p:nvPr/>
          </p:nvSpPr>
          <p:spPr>
            <a:xfrm>
              <a:off x="3169102" y="3404814"/>
              <a:ext cx="479377" cy="20404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</a:rPr>
                <a:t>스페셜</a:t>
              </a:r>
            </a:p>
          </p:txBody>
        </p:sp>
        <p:sp>
          <p:nvSpPr>
            <p:cNvPr id="132" name="사각형: 둥근 모서리 26">
              <a:extLst>
                <a:ext uri="{FF2B5EF4-FFF2-40B4-BE49-F238E27FC236}">
                  <a16:creationId xmlns:a16="http://schemas.microsoft.com/office/drawing/2014/main" id="{1E185F6A-C5C3-44A4-825F-53F0D3DDF22D}"/>
                </a:ext>
              </a:extLst>
            </p:cNvPr>
            <p:cNvSpPr/>
            <p:nvPr/>
          </p:nvSpPr>
          <p:spPr>
            <a:xfrm>
              <a:off x="2563060" y="3404814"/>
              <a:ext cx="479377" cy="20404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</a:rPr>
                <a:t>일반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4888724" y="4206336"/>
            <a:ext cx="2804159" cy="2399367"/>
            <a:chOff x="4983973" y="3408389"/>
            <a:chExt cx="2804159" cy="2399367"/>
          </a:xfrm>
        </p:grpSpPr>
        <p:pic>
          <p:nvPicPr>
            <p:cNvPr id="178" name="그림 177" descr="그리기이(가) 표시된 사진&#10;&#10;자동 생성된 설명">
              <a:extLst>
                <a:ext uri="{FF2B5EF4-FFF2-40B4-BE49-F238E27FC236}">
                  <a16:creationId xmlns:a16="http://schemas.microsoft.com/office/drawing/2014/main" id="{983DA366-4E18-4048-9CA7-AA3489BE1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3973" y="3499837"/>
              <a:ext cx="2804159" cy="2307919"/>
            </a:xfrm>
            <a:prstGeom prst="rect">
              <a:avLst/>
            </a:prstGeom>
          </p:spPr>
        </p:pic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CA296D29-C6C1-44AD-AABC-6659A08945D6}"/>
                </a:ext>
              </a:extLst>
            </p:cNvPr>
            <p:cNvSpPr/>
            <p:nvPr/>
          </p:nvSpPr>
          <p:spPr>
            <a:xfrm>
              <a:off x="5126117" y="3660846"/>
              <a:ext cx="2526654" cy="4091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5508040" y="3670011"/>
              <a:ext cx="140228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b="1" dirty="0">
                  <a:solidFill>
                    <a:schemeClr val="accent2">
                      <a:lumMod val="50000"/>
                    </a:schemeClr>
                  </a:solidFill>
                  <a:latin typeface="+mj-ea"/>
                  <a:ea typeface="+mj-ea"/>
                </a:rPr>
                <a:t>1. </a:t>
              </a:r>
              <a:r>
                <a:rPr lang="ko-KR" altLang="en-US" sz="700" b="1" dirty="0">
                  <a:solidFill>
                    <a:schemeClr val="accent2">
                      <a:lumMod val="50000"/>
                    </a:schemeClr>
                  </a:solidFill>
                  <a:latin typeface="+mj-ea"/>
                  <a:ea typeface="+mj-ea"/>
                </a:rPr>
                <a:t>상인의 티켓</a:t>
              </a: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CA296D29-C6C1-44AD-AABC-6659A08945D6}"/>
                </a:ext>
              </a:extLst>
            </p:cNvPr>
            <p:cNvSpPr/>
            <p:nvPr/>
          </p:nvSpPr>
          <p:spPr>
            <a:xfrm>
              <a:off x="5163788" y="3684807"/>
              <a:ext cx="363243" cy="337568"/>
            </a:xfrm>
            <a:prstGeom prst="rect">
              <a:avLst/>
            </a:prstGeom>
            <a:solidFill>
              <a:srgbClr val="CAA5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5508041" y="3777733"/>
              <a:ext cx="8672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b="1" dirty="0">
                  <a:solidFill>
                    <a:schemeClr val="accent2">
                      <a:lumMod val="50000"/>
                    </a:schemeClr>
                  </a:solidFill>
                  <a:latin typeface="+mj-lt"/>
                  <a:ea typeface="PF스타더스트" panose="03050601020101020101" pitchFamily="66" charset="-127"/>
                </a:rPr>
                <a:t>Lv. 3 (MAX 10)</a:t>
              </a:r>
              <a:endParaRPr lang="ko-KR" altLang="en-US" sz="700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PF스타더스트" panose="03050601020101020101" pitchFamily="66" charset="-127"/>
              </a:endParaRPr>
            </a:p>
          </p:txBody>
        </p:sp>
        <p:sp>
          <p:nvSpPr>
            <p:cNvPr id="185" name="사각형: 둥근 모서리 124">
              <a:extLst>
                <a:ext uri="{FF2B5EF4-FFF2-40B4-BE49-F238E27FC236}">
                  <a16:creationId xmlns:a16="http://schemas.microsoft.com/office/drawing/2014/main" id="{8A5D3130-B203-43B8-BCEF-01388F29AE4C}"/>
                </a:ext>
              </a:extLst>
            </p:cNvPr>
            <p:cNvSpPr/>
            <p:nvPr/>
          </p:nvSpPr>
          <p:spPr>
            <a:xfrm>
              <a:off x="7116706" y="3705523"/>
              <a:ext cx="494556" cy="316853"/>
            </a:xfrm>
            <a:prstGeom prst="roundRect">
              <a:avLst>
                <a:gd name="adj" fmla="val 15474"/>
              </a:avLst>
            </a:prstGeom>
            <a:solidFill>
              <a:srgbClr val="C00000"/>
            </a:solidFill>
            <a:ln w="25400">
              <a:noFill/>
            </a:ln>
            <a:effectLst>
              <a:innerShdw blurRad="63500" dist="50800" dir="16200000">
                <a:schemeClr val="accent2">
                  <a:lumMod val="20000"/>
                  <a:lumOff val="80000"/>
                  <a:alpha val="50000"/>
                </a:schemeClr>
              </a:inn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7222571" y="3817376"/>
              <a:ext cx="38367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FFD80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40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7102342" y="3712011"/>
              <a:ext cx="47103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+ 5%</a:t>
              </a:r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CA296D29-C6C1-44AD-AABC-6659A08945D6}"/>
                </a:ext>
              </a:extLst>
            </p:cNvPr>
            <p:cNvSpPr/>
            <p:nvPr/>
          </p:nvSpPr>
          <p:spPr>
            <a:xfrm>
              <a:off x="5126117" y="4168190"/>
              <a:ext cx="2526654" cy="4091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CA296D29-C6C1-44AD-AABC-6659A08945D6}"/>
                </a:ext>
              </a:extLst>
            </p:cNvPr>
            <p:cNvSpPr/>
            <p:nvPr/>
          </p:nvSpPr>
          <p:spPr>
            <a:xfrm>
              <a:off x="5163788" y="4192151"/>
              <a:ext cx="363243" cy="337568"/>
            </a:xfrm>
            <a:prstGeom prst="rect">
              <a:avLst/>
            </a:prstGeom>
            <a:solidFill>
              <a:srgbClr val="CAA5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CA296D29-C6C1-44AD-AABC-6659A08945D6}"/>
                </a:ext>
              </a:extLst>
            </p:cNvPr>
            <p:cNvSpPr/>
            <p:nvPr/>
          </p:nvSpPr>
          <p:spPr>
            <a:xfrm>
              <a:off x="5126117" y="4675533"/>
              <a:ext cx="2526654" cy="4091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CA296D29-C6C1-44AD-AABC-6659A08945D6}"/>
                </a:ext>
              </a:extLst>
            </p:cNvPr>
            <p:cNvSpPr/>
            <p:nvPr/>
          </p:nvSpPr>
          <p:spPr>
            <a:xfrm>
              <a:off x="5163788" y="4699494"/>
              <a:ext cx="363243" cy="337568"/>
            </a:xfrm>
            <a:prstGeom prst="rect">
              <a:avLst/>
            </a:prstGeom>
            <a:solidFill>
              <a:srgbClr val="CAA5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CA296D29-C6C1-44AD-AABC-6659A08945D6}"/>
                </a:ext>
              </a:extLst>
            </p:cNvPr>
            <p:cNvSpPr/>
            <p:nvPr/>
          </p:nvSpPr>
          <p:spPr>
            <a:xfrm>
              <a:off x="5126117" y="5185578"/>
              <a:ext cx="2526654" cy="4091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CA296D29-C6C1-44AD-AABC-6659A08945D6}"/>
                </a:ext>
              </a:extLst>
            </p:cNvPr>
            <p:cNvSpPr/>
            <p:nvPr/>
          </p:nvSpPr>
          <p:spPr>
            <a:xfrm>
              <a:off x="5163788" y="5209540"/>
              <a:ext cx="363243" cy="337568"/>
            </a:xfrm>
            <a:prstGeom prst="rect">
              <a:avLst/>
            </a:prstGeom>
            <a:solidFill>
              <a:srgbClr val="CAA5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5508041" y="4168704"/>
              <a:ext cx="111848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b="1" dirty="0">
                  <a:solidFill>
                    <a:schemeClr val="accent2">
                      <a:lumMod val="50000"/>
                    </a:schemeClr>
                  </a:solidFill>
                  <a:latin typeface="+mj-ea"/>
                  <a:ea typeface="+mj-ea"/>
                </a:rPr>
                <a:t>2. </a:t>
              </a:r>
              <a:r>
                <a:rPr lang="ko-KR" altLang="en-US" sz="700" b="1" dirty="0">
                  <a:solidFill>
                    <a:schemeClr val="accent2">
                      <a:lumMod val="50000"/>
                    </a:schemeClr>
                  </a:solidFill>
                  <a:latin typeface="+mj-ea"/>
                  <a:ea typeface="+mj-ea"/>
                </a:rPr>
                <a:t>가벼운 깃털 목걸이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5508041" y="4688356"/>
              <a:ext cx="102046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b="1" dirty="0">
                  <a:solidFill>
                    <a:schemeClr val="accent2">
                      <a:lumMod val="50000"/>
                    </a:schemeClr>
                  </a:solidFill>
                  <a:latin typeface="+mj-ea"/>
                  <a:ea typeface="+mj-ea"/>
                </a:rPr>
                <a:t>3. </a:t>
              </a:r>
              <a:r>
                <a:rPr lang="ko-KR" altLang="en-US" sz="700" b="1" dirty="0">
                  <a:solidFill>
                    <a:schemeClr val="accent2">
                      <a:lumMod val="50000"/>
                    </a:schemeClr>
                  </a:solidFill>
                  <a:latin typeface="+mj-ea"/>
                  <a:ea typeface="+mj-ea"/>
                </a:rPr>
                <a:t>바람의 반지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5508041" y="5187047"/>
              <a:ext cx="8672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b="1" dirty="0">
                  <a:solidFill>
                    <a:schemeClr val="accent2">
                      <a:lumMod val="50000"/>
                    </a:schemeClr>
                  </a:solidFill>
                  <a:latin typeface="+mj-ea"/>
                  <a:ea typeface="+mj-ea"/>
                </a:rPr>
                <a:t>4. </a:t>
              </a:r>
              <a:r>
                <a:rPr lang="ko-KR" altLang="en-US" sz="700" b="1" dirty="0">
                  <a:solidFill>
                    <a:schemeClr val="accent2">
                      <a:lumMod val="50000"/>
                    </a:schemeClr>
                  </a:solidFill>
                  <a:latin typeface="+mj-ea"/>
                  <a:ea typeface="+mj-ea"/>
                </a:rPr>
                <a:t>천둥의 증표</a:t>
              </a:r>
            </a:p>
          </p:txBody>
        </p:sp>
        <p:sp>
          <p:nvSpPr>
            <p:cNvPr id="199" name="사각형: 둥근 모서리 124">
              <a:extLst>
                <a:ext uri="{FF2B5EF4-FFF2-40B4-BE49-F238E27FC236}">
                  <a16:creationId xmlns:a16="http://schemas.microsoft.com/office/drawing/2014/main" id="{8A5D3130-B203-43B8-BCEF-01388F29AE4C}"/>
                </a:ext>
              </a:extLst>
            </p:cNvPr>
            <p:cNvSpPr/>
            <p:nvPr/>
          </p:nvSpPr>
          <p:spPr>
            <a:xfrm>
              <a:off x="7116706" y="4202333"/>
              <a:ext cx="494556" cy="316853"/>
            </a:xfrm>
            <a:prstGeom prst="roundRect">
              <a:avLst>
                <a:gd name="adj" fmla="val 15474"/>
              </a:avLst>
            </a:prstGeom>
            <a:solidFill>
              <a:srgbClr val="413F3F"/>
            </a:solidFill>
            <a:ln w="25400">
              <a:noFill/>
            </a:ln>
            <a:effectLst>
              <a:innerShdw blurRad="63500" dist="50800" dir="16200000">
                <a:schemeClr val="accent2">
                  <a:lumMod val="20000"/>
                  <a:lumOff val="80000"/>
                  <a:alpha val="50000"/>
                </a:schemeClr>
              </a:inn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1" name="사각형: 둥근 모서리 124">
              <a:extLst>
                <a:ext uri="{FF2B5EF4-FFF2-40B4-BE49-F238E27FC236}">
                  <a16:creationId xmlns:a16="http://schemas.microsoft.com/office/drawing/2014/main" id="{8A5D3130-B203-43B8-BCEF-01388F29AE4C}"/>
                </a:ext>
              </a:extLst>
            </p:cNvPr>
            <p:cNvSpPr/>
            <p:nvPr/>
          </p:nvSpPr>
          <p:spPr>
            <a:xfrm>
              <a:off x="7116706" y="4716989"/>
              <a:ext cx="494556" cy="316853"/>
            </a:xfrm>
            <a:prstGeom prst="roundRect">
              <a:avLst>
                <a:gd name="adj" fmla="val 15474"/>
              </a:avLst>
            </a:prstGeom>
            <a:solidFill>
              <a:srgbClr val="413F3F"/>
            </a:solidFill>
            <a:ln w="25400">
              <a:noFill/>
            </a:ln>
            <a:effectLst>
              <a:innerShdw blurRad="63500" dist="50800" dir="16200000">
                <a:schemeClr val="accent2">
                  <a:lumMod val="20000"/>
                  <a:lumOff val="80000"/>
                  <a:alpha val="50000"/>
                </a:schemeClr>
              </a:inn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3" name="사각형: 둥근 모서리 124">
              <a:extLst>
                <a:ext uri="{FF2B5EF4-FFF2-40B4-BE49-F238E27FC236}">
                  <a16:creationId xmlns:a16="http://schemas.microsoft.com/office/drawing/2014/main" id="{8A5D3130-B203-43B8-BCEF-01388F29AE4C}"/>
                </a:ext>
              </a:extLst>
            </p:cNvPr>
            <p:cNvSpPr/>
            <p:nvPr/>
          </p:nvSpPr>
          <p:spPr>
            <a:xfrm>
              <a:off x="7116706" y="5229687"/>
              <a:ext cx="494556" cy="316853"/>
            </a:xfrm>
            <a:prstGeom prst="roundRect">
              <a:avLst>
                <a:gd name="adj" fmla="val 15474"/>
              </a:avLst>
            </a:prstGeom>
            <a:solidFill>
              <a:srgbClr val="413F3F"/>
            </a:solidFill>
            <a:ln w="25400">
              <a:noFill/>
            </a:ln>
            <a:effectLst>
              <a:innerShdw blurRad="63500" dist="50800" dir="16200000">
                <a:schemeClr val="accent2">
                  <a:lumMod val="20000"/>
                  <a:lumOff val="80000"/>
                  <a:alpha val="50000"/>
                </a:schemeClr>
              </a:inn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7102342" y="4209105"/>
              <a:ext cx="47103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+ 0%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7110455" y="4722662"/>
              <a:ext cx="47103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+ 0%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7110455" y="5240635"/>
              <a:ext cx="47103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+ 0%</a:t>
              </a:r>
            </a:p>
          </p:txBody>
        </p:sp>
        <p:pic>
          <p:nvPicPr>
            <p:cNvPr id="208" name="그림 207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1201" y="3863161"/>
              <a:ext cx="135318" cy="135318"/>
            </a:xfrm>
            <a:prstGeom prst="rect">
              <a:avLst/>
            </a:prstGeom>
          </p:spPr>
        </p:pic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5508040" y="3910556"/>
              <a:ext cx="140228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>
                  <a:latin typeface="+mj-ea"/>
                  <a:ea typeface="+mj-ea"/>
                </a:rPr>
                <a:t>무기 가격 감소 </a:t>
              </a:r>
              <a:r>
                <a:rPr lang="en-US" altLang="ko-KR" sz="700" b="1" dirty="0">
                  <a:latin typeface="+mj-ea"/>
                  <a:ea typeface="+mj-ea"/>
                </a:rPr>
                <a:t>15%</a:t>
              </a:r>
              <a:r>
                <a:rPr lang="ko-KR" altLang="en-US" sz="700" b="1" dirty="0">
                  <a:latin typeface="+mj-ea"/>
                  <a:ea typeface="+mj-ea"/>
                </a:rPr>
                <a:t> 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5508041" y="4279408"/>
              <a:ext cx="8672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b="1" dirty="0">
                  <a:solidFill>
                    <a:schemeClr val="accent2">
                      <a:lumMod val="50000"/>
                    </a:schemeClr>
                  </a:solidFill>
                  <a:latin typeface="+mj-lt"/>
                  <a:ea typeface="PF스타더스트" panose="03050601020101020101" pitchFamily="66" charset="-127"/>
                </a:rPr>
                <a:t>Lv. 0 (MAX 10)</a:t>
              </a:r>
              <a:endParaRPr lang="ko-KR" altLang="en-US" sz="700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PF스타더스트" panose="03050601020101020101" pitchFamily="66" charset="-127"/>
              </a:endParaRP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5508041" y="4788383"/>
              <a:ext cx="8672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b="1" dirty="0">
                  <a:solidFill>
                    <a:schemeClr val="accent2">
                      <a:lumMod val="50000"/>
                    </a:schemeClr>
                  </a:solidFill>
                  <a:latin typeface="+mj-lt"/>
                  <a:ea typeface="PF스타더스트" panose="03050601020101020101" pitchFamily="66" charset="-127"/>
                </a:rPr>
                <a:t>Lv. 0 (MAX 10)</a:t>
              </a:r>
              <a:endParaRPr lang="ko-KR" altLang="en-US" sz="700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PF스타더스트" panose="03050601020101020101" pitchFamily="66" charset="-127"/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5508041" y="5285427"/>
              <a:ext cx="8672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b="1" dirty="0">
                  <a:solidFill>
                    <a:schemeClr val="accent2">
                      <a:lumMod val="50000"/>
                    </a:schemeClr>
                  </a:solidFill>
                  <a:latin typeface="+mj-lt"/>
                  <a:ea typeface="PF스타더스트" panose="03050601020101020101" pitchFamily="66" charset="-127"/>
                </a:rPr>
                <a:t>Lv. 0 (MAX 10)</a:t>
              </a:r>
              <a:endParaRPr lang="ko-KR" altLang="en-US" sz="700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PF스타더스트" panose="03050601020101020101" pitchFamily="66" charset="-127"/>
              </a:endParaRPr>
            </a:p>
          </p:txBody>
        </p:sp>
        <p:pic>
          <p:nvPicPr>
            <p:cNvPr id="214" name="그림 213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1201" y="4353493"/>
              <a:ext cx="135318" cy="135318"/>
            </a:xfrm>
            <a:prstGeom prst="rect">
              <a:avLst/>
            </a:prstGeom>
          </p:spPr>
        </p:pic>
        <p:pic>
          <p:nvPicPr>
            <p:cNvPr id="215" name="그림 214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1201" y="4865935"/>
              <a:ext cx="135318" cy="135318"/>
            </a:xfrm>
            <a:prstGeom prst="rect">
              <a:avLst/>
            </a:prstGeom>
          </p:spPr>
        </p:pic>
        <p:pic>
          <p:nvPicPr>
            <p:cNvPr id="216" name="그림 215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1201" y="5378323"/>
              <a:ext cx="135318" cy="135318"/>
            </a:xfrm>
            <a:prstGeom prst="rect">
              <a:avLst/>
            </a:prstGeom>
          </p:spPr>
        </p:pic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5508040" y="4404955"/>
              <a:ext cx="140228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>
                  <a:latin typeface="+mj-ea"/>
                  <a:ea typeface="+mj-ea"/>
                </a:rPr>
                <a:t>캐릭터 이동속도 증가 </a:t>
              </a:r>
              <a:r>
                <a:rPr lang="en-US" altLang="ko-KR" sz="700" b="1" dirty="0">
                  <a:latin typeface="+mj-ea"/>
                  <a:ea typeface="+mj-ea"/>
                </a:rPr>
                <a:t>0%</a:t>
              </a:r>
              <a:endParaRPr lang="ko-KR" altLang="en-US" sz="700" b="1" dirty="0">
                <a:latin typeface="+mj-ea"/>
                <a:ea typeface="+mj-ea"/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5508040" y="4908471"/>
              <a:ext cx="140228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>
                  <a:latin typeface="+mj-ea"/>
                  <a:ea typeface="+mj-ea"/>
                </a:rPr>
                <a:t>공격속도 증가 </a:t>
              </a:r>
              <a:r>
                <a:rPr lang="en-US" altLang="ko-KR" sz="700" b="1" dirty="0">
                  <a:latin typeface="+mj-ea"/>
                  <a:ea typeface="+mj-ea"/>
                </a:rPr>
                <a:t>0%</a:t>
              </a:r>
              <a:endParaRPr lang="ko-KR" altLang="en-US" sz="700" b="1" dirty="0">
                <a:latin typeface="+mj-ea"/>
                <a:ea typeface="+mj-ea"/>
              </a:endParaRP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5508040" y="5409595"/>
              <a:ext cx="140228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>
                  <a:latin typeface="+mj-ea"/>
                  <a:ea typeface="+mj-ea"/>
                </a:rPr>
                <a:t>치명타 데미지 증가 </a:t>
              </a:r>
              <a:r>
                <a:rPr lang="en-US" altLang="ko-KR" sz="700" b="1" dirty="0">
                  <a:latin typeface="+mj-ea"/>
                  <a:ea typeface="+mj-ea"/>
                </a:rPr>
                <a:t>0%</a:t>
              </a:r>
              <a:endParaRPr lang="ko-KR" altLang="en-US" sz="700" b="1" dirty="0">
                <a:latin typeface="+mj-ea"/>
                <a:ea typeface="+mj-ea"/>
              </a:endParaRPr>
            </a:p>
          </p:txBody>
        </p:sp>
        <p:sp>
          <p:nvSpPr>
            <p:cNvPr id="220" name="사각형: 둥근 모서리 26">
              <a:extLst>
                <a:ext uri="{FF2B5EF4-FFF2-40B4-BE49-F238E27FC236}">
                  <a16:creationId xmlns:a16="http://schemas.microsoft.com/office/drawing/2014/main" id="{1E185F6A-C5C3-44A4-825F-53F0D3DDF22D}"/>
                </a:ext>
              </a:extLst>
            </p:cNvPr>
            <p:cNvSpPr/>
            <p:nvPr/>
          </p:nvSpPr>
          <p:spPr>
            <a:xfrm>
              <a:off x="7173394" y="3408389"/>
              <a:ext cx="479377" cy="20404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</a:rPr>
                <a:t>스페셜</a:t>
              </a:r>
            </a:p>
          </p:txBody>
        </p:sp>
        <p:sp>
          <p:nvSpPr>
            <p:cNvPr id="221" name="사각형: 둥근 모서리 26">
              <a:extLst>
                <a:ext uri="{FF2B5EF4-FFF2-40B4-BE49-F238E27FC236}">
                  <a16:creationId xmlns:a16="http://schemas.microsoft.com/office/drawing/2014/main" id="{1E185F6A-C5C3-44A4-825F-53F0D3DDF22D}"/>
                </a:ext>
              </a:extLst>
            </p:cNvPr>
            <p:cNvSpPr/>
            <p:nvPr/>
          </p:nvSpPr>
          <p:spPr>
            <a:xfrm>
              <a:off x="6567352" y="3408389"/>
              <a:ext cx="479377" cy="20404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</a:rPr>
                <a:t>일반</a:t>
              </a:r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5458" y="3669973"/>
              <a:ext cx="344443" cy="344443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247" t="143" r="50208" b="85294"/>
            <a:stretch/>
          </p:blipFill>
          <p:spPr>
            <a:xfrm>
              <a:off x="5166518" y="4187664"/>
              <a:ext cx="360513" cy="343346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97" t="14247" r="70476" b="71966"/>
            <a:stretch/>
          </p:blipFill>
          <p:spPr>
            <a:xfrm>
              <a:off x="5159622" y="4692267"/>
              <a:ext cx="359317" cy="354327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8769" y="5226112"/>
              <a:ext cx="276009" cy="314080"/>
            </a:xfrm>
            <a:prstGeom prst="rect">
              <a:avLst/>
            </a:prstGeom>
          </p:spPr>
        </p:pic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7222571" y="4318527"/>
              <a:ext cx="38367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FFD80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7222571" y="4829895"/>
              <a:ext cx="38367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FFD80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7232216" y="5339144"/>
              <a:ext cx="38367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FFD80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</a:p>
          </p:txBody>
        </p:sp>
      </p:grp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BDAA877E-B0F2-4639-BDBA-3B98644512D1}"/>
              </a:ext>
            </a:extLst>
          </p:cNvPr>
          <p:cNvSpPr/>
          <p:nvPr/>
        </p:nvSpPr>
        <p:spPr>
          <a:xfrm>
            <a:off x="5221820" y="1126634"/>
            <a:ext cx="976802" cy="167857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BDAA877E-B0F2-4639-BDBA-3B98644512D1}"/>
              </a:ext>
            </a:extLst>
          </p:cNvPr>
          <p:cNvSpPr/>
          <p:nvPr/>
        </p:nvSpPr>
        <p:spPr>
          <a:xfrm>
            <a:off x="5221820" y="1311325"/>
            <a:ext cx="767024" cy="142843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타원 275">
            <a:extLst>
              <a:ext uri="{FF2B5EF4-FFF2-40B4-BE49-F238E27FC236}">
                <a16:creationId xmlns:a16="http://schemas.microsoft.com/office/drawing/2014/main" id="{679ED01E-FECF-4745-B18A-14986F4ECD48}"/>
              </a:ext>
            </a:extLst>
          </p:cNvPr>
          <p:cNvSpPr/>
          <p:nvPr/>
        </p:nvSpPr>
        <p:spPr>
          <a:xfrm>
            <a:off x="5027803" y="1118996"/>
            <a:ext cx="168916" cy="1689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BDAA877E-B0F2-4639-BDBA-3B98644512D1}"/>
              </a:ext>
            </a:extLst>
          </p:cNvPr>
          <p:cNvSpPr/>
          <p:nvPr/>
        </p:nvSpPr>
        <p:spPr>
          <a:xfrm>
            <a:off x="5221819" y="1464644"/>
            <a:ext cx="1271849" cy="142843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타원 278">
            <a:extLst>
              <a:ext uri="{FF2B5EF4-FFF2-40B4-BE49-F238E27FC236}">
                <a16:creationId xmlns:a16="http://schemas.microsoft.com/office/drawing/2014/main" id="{679ED01E-FECF-4745-B18A-14986F4ECD48}"/>
              </a:ext>
            </a:extLst>
          </p:cNvPr>
          <p:cNvSpPr/>
          <p:nvPr/>
        </p:nvSpPr>
        <p:spPr>
          <a:xfrm>
            <a:off x="5028093" y="1309870"/>
            <a:ext cx="168916" cy="1689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280" name="타원 279">
            <a:extLst>
              <a:ext uri="{FF2B5EF4-FFF2-40B4-BE49-F238E27FC236}">
                <a16:creationId xmlns:a16="http://schemas.microsoft.com/office/drawing/2014/main" id="{679ED01E-FECF-4745-B18A-14986F4ECD48}"/>
              </a:ext>
            </a:extLst>
          </p:cNvPr>
          <p:cNvSpPr/>
          <p:nvPr/>
        </p:nvSpPr>
        <p:spPr>
          <a:xfrm>
            <a:off x="5035091" y="1485123"/>
            <a:ext cx="168916" cy="1689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297" name="직사각형 296">
            <a:extLst>
              <a:ext uri="{FF2B5EF4-FFF2-40B4-BE49-F238E27FC236}">
                <a16:creationId xmlns:a16="http://schemas.microsoft.com/office/drawing/2014/main" id="{BDAA877E-B0F2-4639-BDBA-3B98644512D1}"/>
              </a:ext>
            </a:extLst>
          </p:cNvPr>
          <p:cNvSpPr/>
          <p:nvPr/>
        </p:nvSpPr>
        <p:spPr>
          <a:xfrm>
            <a:off x="7138674" y="1126634"/>
            <a:ext cx="755647" cy="514615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" name="타원 297">
            <a:extLst>
              <a:ext uri="{FF2B5EF4-FFF2-40B4-BE49-F238E27FC236}">
                <a16:creationId xmlns:a16="http://schemas.microsoft.com/office/drawing/2014/main" id="{679ED01E-FECF-4745-B18A-14986F4ECD48}"/>
              </a:ext>
            </a:extLst>
          </p:cNvPr>
          <p:cNvSpPr/>
          <p:nvPr/>
        </p:nvSpPr>
        <p:spPr>
          <a:xfrm>
            <a:off x="6900783" y="1165534"/>
            <a:ext cx="168916" cy="1689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endParaRPr lang="ko-KR" altLang="en-US" sz="1100" dirty="0"/>
          </a:p>
        </p:txBody>
      </p:sp>
      <p:sp>
        <p:nvSpPr>
          <p:cNvPr id="299" name="타원 298">
            <a:extLst>
              <a:ext uri="{FF2B5EF4-FFF2-40B4-BE49-F238E27FC236}">
                <a16:creationId xmlns:a16="http://schemas.microsoft.com/office/drawing/2014/main" id="{679ED01E-FECF-4745-B18A-14986F4ECD48}"/>
              </a:ext>
            </a:extLst>
          </p:cNvPr>
          <p:cNvSpPr/>
          <p:nvPr/>
        </p:nvSpPr>
        <p:spPr>
          <a:xfrm>
            <a:off x="6409210" y="546505"/>
            <a:ext cx="168916" cy="1689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5</a:t>
            </a:r>
            <a:endParaRPr lang="ko-KR" altLang="en-US" sz="1100" dirty="0"/>
          </a:p>
        </p:txBody>
      </p:sp>
      <p:sp>
        <p:nvSpPr>
          <p:cNvPr id="301" name="타원 300">
            <a:extLst>
              <a:ext uri="{FF2B5EF4-FFF2-40B4-BE49-F238E27FC236}">
                <a16:creationId xmlns:a16="http://schemas.microsoft.com/office/drawing/2014/main" id="{679ED01E-FECF-4745-B18A-14986F4ECD48}"/>
              </a:ext>
            </a:extLst>
          </p:cNvPr>
          <p:cNvSpPr/>
          <p:nvPr/>
        </p:nvSpPr>
        <p:spPr>
          <a:xfrm>
            <a:off x="7217887" y="546505"/>
            <a:ext cx="168916" cy="1689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6</a:t>
            </a:r>
            <a:endParaRPr lang="ko-KR" altLang="en-US" sz="1100" dirty="0"/>
          </a:p>
        </p:txBody>
      </p:sp>
      <p:sp>
        <p:nvSpPr>
          <p:cNvPr id="302" name="직사각형 301">
            <a:extLst>
              <a:ext uri="{FF2B5EF4-FFF2-40B4-BE49-F238E27FC236}">
                <a16:creationId xmlns:a16="http://schemas.microsoft.com/office/drawing/2014/main" id="{BDAA877E-B0F2-4639-BDBA-3B98644512D1}"/>
              </a:ext>
            </a:extLst>
          </p:cNvPr>
          <p:cNvSpPr/>
          <p:nvPr/>
        </p:nvSpPr>
        <p:spPr>
          <a:xfrm>
            <a:off x="6486794" y="764787"/>
            <a:ext cx="672831" cy="325652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" name="직사각형 302">
            <a:extLst>
              <a:ext uri="{FF2B5EF4-FFF2-40B4-BE49-F238E27FC236}">
                <a16:creationId xmlns:a16="http://schemas.microsoft.com/office/drawing/2014/main" id="{BDAA877E-B0F2-4639-BDBA-3B98644512D1}"/>
              </a:ext>
            </a:extLst>
          </p:cNvPr>
          <p:cNvSpPr/>
          <p:nvPr/>
        </p:nvSpPr>
        <p:spPr>
          <a:xfrm>
            <a:off x="7250721" y="764787"/>
            <a:ext cx="672831" cy="325652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4" name="그림 303">
            <a:extLst>
              <a:ext uri="{FF2B5EF4-FFF2-40B4-BE49-F238E27FC236}">
                <a16:creationId xmlns:a16="http://schemas.microsoft.com/office/drawing/2014/main" id="{25088C9E-D62F-4FFF-9BF4-EB54EF118E01}"/>
              </a:ext>
            </a:extLst>
          </p:cNvPr>
          <p:cNvPicPr>
            <a:picLocks noChangeAspect="1"/>
          </p:cNvPicPr>
          <p:nvPr/>
        </p:nvPicPr>
        <p:blipFill>
          <a:blip r:embed="rId2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963289" y="1162010"/>
            <a:ext cx="139780" cy="139780"/>
          </a:xfrm>
          <a:prstGeom prst="rect">
            <a:avLst/>
          </a:prstGeom>
        </p:spPr>
      </p:pic>
      <p:sp>
        <p:nvSpPr>
          <p:cNvPr id="204" name="직사각형 203"/>
          <p:cNvSpPr/>
          <p:nvPr/>
        </p:nvSpPr>
        <p:spPr>
          <a:xfrm>
            <a:off x="-678873" y="4407397"/>
            <a:ext cx="1265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Reference</a:t>
            </a:r>
          </a:p>
        </p:txBody>
      </p:sp>
      <p:cxnSp>
        <p:nvCxnSpPr>
          <p:cNvPr id="248" name="직선 연결선 247"/>
          <p:cNvCxnSpPr>
            <a:stCxn id="204" idx="3"/>
            <a:endCxn id="61" idx="1"/>
          </p:cNvCxnSpPr>
          <p:nvPr/>
        </p:nvCxnSpPr>
        <p:spPr>
          <a:xfrm flipV="1">
            <a:off x="586794" y="3861857"/>
            <a:ext cx="535031" cy="730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연결선 251"/>
          <p:cNvCxnSpPr>
            <a:stCxn id="204" idx="3"/>
            <a:endCxn id="72" idx="1"/>
          </p:cNvCxnSpPr>
          <p:nvPr/>
        </p:nvCxnSpPr>
        <p:spPr>
          <a:xfrm flipV="1">
            <a:off x="586794" y="4369201"/>
            <a:ext cx="535031" cy="2228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연결선 253"/>
          <p:cNvCxnSpPr>
            <a:stCxn id="204" idx="3"/>
            <a:endCxn id="82" idx="1"/>
          </p:cNvCxnSpPr>
          <p:nvPr/>
        </p:nvCxnSpPr>
        <p:spPr>
          <a:xfrm>
            <a:off x="586794" y="4592063"/>
            <a:ext cx="535031" cy="2844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204" idx="3"/>
            <a:endCxn id="84" idx="1"/>
          </p:cNvCxnSpPr>
          <p:nvPr/>
        </p:nvCxnSpPr>
        <p:spPr>
          <a:xfrm>
            <a:off x="586794" y="4592063"/>
            <a:ext cx="535031" cy="794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직사각형 280"/>
          <p:cNvSpPr/>
          <p:nvPr/>
        </p:nvSpPr>
        <p:spPr>
          <a:xfrm>
            <a:off x="-740688" y="1330740"/>
            <a:ext cx="1265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Reference</a:t>
            </a:r>
          </a:p>
        </p:txBody>
      </p:sp>
      <p:cxnSp>
        <p:nvCxnSpPr>
          <p:cNvPr id="283" name="직선 연결선 282"/>
          <p:cNvCxnSpPr>
            <a:stCxn id="281" idx="3"/>
            <a:endCxn id="53" idx="1"/>
          </p:cNvCxnSpPr>
          <p:nvPr/>
        </p:nvCxnSpPr>
        <p:spPr>
          <a:xfrm flipV="1">
            <a:off x="524979" y="1228304"/>
            <a:ext cx="380784" cy="2871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직선 연결선 299"/>
          <p:cNvCxnSpPr>
            <a:stCxn id="281" idx="3"/>
            <a:endCxn id="48" idx="1"/>
          </p:cNvCxnSpPr>
          <p:nvPr/>
        </p:nvCxnSpPr>
        <p:spPr>
          <a:xfrm>
            <a:off x="524979" y="1515406"/>
            <a:ext cx="380784" cy="2743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직사각형 310"/>
          <p:cNvSpPr/>
          <p:nvPr/>
        </p:nvSpPr>
        <p:spPr>
          <a:xfrm>
            <a:off x="3212789" y="6367482"/>
            <a:ext cx="1265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Reference</a:t>
            </a:r>
          </a:p>
        </p:txBody>
      </p:sp>
      <p:cxnSp>
        <p:nvCxnSpPr>
          <p:cNvPr id="313" name="직선 연결선 312"/>
          <p:cNvCxnSpPr>
            <a:stCxn id="311" idx="3"/>
            <a:endCxn id="180" idx="1"/>
          </p:cNvCxnSpPr>
          <p:nvPr/>
        </p:nvCxnSpPr>
        <p:spPr>
          <a:xfrm flipV="1">
            <a:off x="4478456" y="4663379"/>
            <a:ext cx="552412" cy="18887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직선 연결선 316"/>
          <p:cNvCxnSpPr>
            <a:stCxn id="311" idx="3"/>
            <a:endCxn id="188" idx="1"/>
          </p:cNvCxnSpPr>
          <p:nvPr/>
        </p:nvCxnSpPr>
        <p:spPr>
          <a:xfrm flipV="1">
            <a:off x="4478456" y="5170723"/>
            <a:ext cx="552412" cy="1381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직선 연결선 318"/>
          <p:cNvCxnSpPr>
            <a:stCxn id="311" idx="3"/>
            <a:endCxn id="190" idx="1"/>
          </p:cNvCxnSpPr>
          <p:nvPr/>
        </p:nvCxnSpPr>
        <p:spPr>
          <a:xfrm flipV="1">
            <a:off x="4478456" y="5678066"/>
            <a:ext cx="552412" cy="8740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311" idx="3"/>
            <a:endCxn id="192" idx="1"/>
          </p:cNvCxnSpPr>
          <p:nvPr/>
        </p:nvCxnSpPr>
        <p:spPr>
          <a:xfrm flipV="1">
            <a:off x="4478456" y="6188111"/>
            <a:ext cx="552412" cy="3640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281" idx="3"/>
            <a:endCxn id="35" idx="1"/>
          </p:cNvCxnSpPr>
          <p:nvPr/>
        </p:nvCxnSpPr>
        <p:spPr>
          <a:xfrm flipV="1">
            <a:off x="524979" y="1242738"/>
            <a:ext cx="1282486" cy="2726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433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그림 225" descr="그리기이(가) 표시된 사진&#10;&#10;자동 생성된 설명">
            <a:extLst>
              <a:ext uri="{FF2B5EF4-FFF2-40B4-BE49-F238E27FC236}">
                <a16:creationId xmlns:a16="http://schemas.microsoft.com/office/drawing/2014/main" id="{983DA366-4E18-4048-9CA7-AA3489BE1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867" y="911865"/>
            <a:ext cx="3559265" cy="29293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865A3A-346F-4F15-A584-7339BE2DFAFF}"/>
              </a:ext>
            </a:extLst>
          </p:cNvPr>
          <p:cNvSpPr txBox="1"/>
          <p:nvPr/>
        </p:nvSpPr>
        <p:spPr>
          <a:xfrm>
            <a:off x="375342" y="241489"/>
            <a:ext cx="5120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b="1" dirty="0"/>
              <a:t>화면 기획 </a:t>
            </a:r>
            <a:r>
              <a:rPr lang="en-US" altLang="ko-KR" sz="3200" b="1" dirty="0"/>
              <a:t>– </a:t>
            </a:r>
            <a:r>
              <a:rPr lang="ko-KR" altLang="en-US" sz="3200" b="1" dirty="0"/>
              <a:t>상점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B1B7EB-3717-4F14-9062-0FD093CD82FB}"/>
              </a:ext>
            </a:extLst>
          </p:cNvPr>
          <p:cNvSpPr/>
          <p:nvPr/>
        </p:nvSpPr>
        <p:spPr>
          <a:xfrm>
            <a:off x="-385590" y="241489"/>
            <a:ext cx="5541484" cy="58477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6445D33-E34A-4230-B6E1-7E05BFC662A0}"/>
              </a:ext>
            </a:extLst>
          </p:cNvPr>
          <p:cNvCxnSpPr>
            <a:cxnSpLocks/>
          </p:cNvCxnSpPr>
          <p:nvPr/>
        </p:nvCxnSpPr>
        <p:spPr>
          <a:xfrm>
            <a:off x="8643668" y="0"/>
            <a:ext cx="0" cy="685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BA9724-64EF-42A1-9293-E353270C338A}"/>
              </a:ext>
            </a:extLst>
          </p:cNvPr>
          <p:cNvSpPr/>
          <p:nvPr/>
        </p:nvSpPr>
        <p:spPr>
          <a:xfrm>
            <a:off x="8643668" y="0"/>
            <a:ext cx="3548330" cy="8262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/>
              <a:t>Description</a:t>
            </a:r>
            <a:endParaRPr lang="ko-KR" altLang="en-US" sz="2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983D13-0C11-4764-9D72-290E0003AF87}"/>
              </a:ext>
            </a:extLst>
          </p:cNvPr>
          <p:cNvSpPr txBox="1"/>
          <p:nvPr/>
        </p:nvSpPr>
        <p:spPr>
          <a:xfrm>
            <a:off x="8643668" y="1011511"/>
            <a:ext cx="3586238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1) </a:t>
            </a:r>
            <a:r>
              <a:rPr lang="ko-KR" altLang="en-US" sz="1400" dirty="0"/>
              <a:t>무기의 이름 및 등급 표시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2) </a:t>
            </a:r>
            <a:r>
              <a:rPr lang="ko-KR" altLang="en-US" sz="1400" dirty="0"/>
              <a:t>무기의 효과 표시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3) </a:t>
            </a:r>
            <a:r>
              <a:rPr lang="ko-KR" altLang="en-US" sz="1400" dirty="0"/>
              <a:t>무기 구입하기 위해 필요한 재화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4) </a:t>
            </a:r>
            <a:r>
              <a:rPr lang="ko-KR" altLang="en-US" sz="1400" dirty="0"/>
              <a:t>레벨이 높아질수록 더 좋은 장비를 구함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전장을 할 때마다 경험치 증가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5) </a:t>
            </a:r>
            <a:r>
              <a:rPr lang="ko-KR" altLang="en-US" sz="1400" dirty="0"/>
              <a:t>현재 가지고 있는 화폐 표시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6) </a:t>
            </a:r>
            <a:r>
              <a:rPr lang="ko-KR" altLang="en-US" sz="1400" dirty="0">
                <a:solidFill>
                  <a:srgbClr val="FF0000"/>
                </a:solidFill>
              </a:rPr>
              <a:t>▶ 데이터베이스 추후 예정</a:t>
            </a:r>
            <a:endParaRPr lang="en-US" altLang="ko-KR" sz="1400" dirty="0"/>
          </a:p>
          <a:p>
            <a:r>
              <a:rPr lang="en-US" altLang="ko-KR" sz="1400" dirty="0"/>
              <a:t>.</a:t>
            </a:r>
          </a:p>
          <a:p>
            <a:endParaRPr lang="en-US" altLang="ko-KR" sz="14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FE11ADB-00EB-4B8B-914A-1642540DC8F4}"/>
              </a:ext>
            </a:extLst>
          </p:cNvPr>
          <p:cNvSpPr/>
          <p:nvPr/>
        </p:nvSpPr>
        <p:spPr>
          <a:xfrm>
            <a:off x="855291" y="1067927"/>
            <a:ext cx="3027281" cy="53471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71BCC68-5793-40DF-842C-786ECD1D9962}"/>
              </a:ext>
            </a:extLst>
          </p:cNvPr>
          <p:cNvSpPr/>
          <p:nvPr/>
        </p:nvSpPr>
        <p:spPr>
          <a:xfrm>
            <a:off x="857198" y="1065521"/>
            <a:ext cx="3027281" cy="53471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446"/>
          <a:stretch/>
        </p:blipFill>
        <p:spPr>
          <a:xfrm>
            <a:off x="859181" y="1062880"/>
            <a:ext cx="3030104" cy="2320958"/>
          </a:xfrm>
          <a:prstGeom prst="rect">
            <a:avLst/>
          </a:prstGeom>
        </p:spPr>
      </p:pic>
      <p:pic>
        <p:nvPicPr>
          <p:cNvPr id="34" name="그림 33" descr="거울, 옅은이(가) 표시된 사진&#10;&#10;자동 생성된 설명">
            <a:extLst>
              <a:ext uri="{FF2B5EF4-FFF2-40B4-BE49-F238E27FC236}">
                <a16:creationId xmlns:a16="http://schemas.microsoft.com/office/drawing/2014/main" id="{0C00207E-1E1F-4EEC-A7AA-7F80D6B00D53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800" y="1112640"/>
            <a:ext cx="210185" cy="208888"/>
          </a:xfrm>
          <a:prstGeom prst="rect">
            <a:avLst/>
          </a:prstGeom>
          <a:ln>
            <a:noFill/>
          </a:ln>
        </p:spPr>
      </p:pic>
      <p:pic>
        <p:nvPicPr>
          <p:cNvPr id="35" name="그림 34" descr="테이블이(가) 표시된 사진&#10;&#10;자동 생성된 설명">
            <a:extLst>
              <a:ext uri="{FF2B5EF4-FFF2-40B4-BE49-F238E27FC236}">
                <a16:creationId xmlns:a16="http://schemas.microsoft.com/office/drawing/2014/main" id="{52A61F37-F529-4FF3-A090-BFFF1F9CCC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465" y="1081212"/>
            <a:ext cx="1291819" cy="32305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AEFC3B1-DAD6-40AB-8D7B-BF5DDBF6BEEF}"/>
              </a:ext>
            </a:extLst>
          </p:cNvPr>
          <p:cNvSpPr txBox="1"/>
          <p:nvPr/>
        </p:nvSpPr>
        <p:spPr>
          <a:xfrm>
            <a:off x="1966351" y="1121804"/>
            <a:ext cx="939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황건적의 난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E348F9-FC24-496C-98C7-10F7C59CD0D4}"/>
              </a:ext>
            </a:extLst>
          </p:cNvPr>
          <p:cNvSpPr txBox="1"/>
          <p:nvPr/>
        </p:nvSpPr>
        <p:spPr>
          <a:xfrm>
            <a:off x="2157198" y="1337072"/>
            <a:ext cx="561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10 M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38" name="그림 37" descr="건물, 어두운, 거리, 키큰이(가) 표시된 사진&#10;&#10;자동 생성된 설명">
            <a:extLst>
              <a:ext uri="{FF2B5EF4-FFF2-40B4-BE49-F238E27FC236}">
                <a16:creationId xmlns:a16="http://schemas.microsoft.com/office/drawing/2014/main" id="{BFBDDCA3-69D7-44E2-BFEE-E633AF3AF1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85576" y="1832204"/>
            <a:ext cx="1291820" cy="1322528"/>
          </a:xfrm>
          <a:prstGeom prst="rect">
            <a:avLst/>
          </a:prstGeom>
        </p:spPr>
      </p:pic>
      <p:pic>
        <p:nvPicPr>
          <p:cNvPr id="39" name="그림 38" descr="어두운, 거리이(가) 표시된 사진&#10;&#10;자동 생성된 설명">
            <a:extLst>
              <a:ext uri="{FF2B5EF4-FFF2-40B4-BE49-F238E27FC236}">
                <a16:creationId xmlns:a16="http://schemas.microsoft.com/office/drawing/2014/main" id="{F5E5E1CE-E57E-4A58-9151-D0212DA06E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824" y="1859652"/>
            <a:ext cx="1412349" cy="1412349"/>
          </a:xfrm>
          <a:prstGeom prst="rect">
            <a:avLst/>
          </a:prstGeom>
        </p:spPr>
      </p:pic>
      <p:sp>
        <p:nvSpPr>
          <p:cNvPr id="40" name="사각형: 둥근 모서리 112">
            <a:extLst>
              <a:ext uri="{FF2B5EF4-FFF2-40B4-BE49-F238E27FC236}">
                <a16:creationId xmlns:a16="http://schemas.microsoft.com/office/drawing/2014/main" id="{7488B364-DD36-4980-8138-D944FB5C2A28}"/>
              </a:ext>
            </a:extLst>
          </p:cNvPr>
          <p:cNvSpPr/>
          <p:nvPr/>
        </p:nvSpPr>
        <p:spPr>
          <a:xfrm>
            <a:off x="1524485" y="2994899"/>
            <a:ext cx="757737" cy="1676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주인공</a:t>
            </a:r>
          </a:p>
        </p:txBody>
      </p:sp>
      <p:sp>
        <p:nvSpPr>
          <p:cNvPr id="42" name="사각형: 둥근 모서리 149">
            <a:extLst>
              <a:ext uri="{FF2B5EF4-FFF2-40B4-BE49-F238E27FC236}">
                <a16:creationId xmlns:a16="http://schemas.microsoft.com/office/drawing/2014/main" id="{831CD9F1-9B8A-4FD7-B25A-FC5349E0925F}"/>
              </a:ext>
            </a:extLst>
          </p:cNvPr>
          <p:cNvSpPr/>
          <p:nvPr/>
        </p:nvSpPr>
        <p:spPr>
          <a:xfrm>
            <a:off x="1568161" y="586890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150">
            <a:extLst>
              <a:ext uri="{FF2B5EF4-FFF2-40B4-BE49-F238E27FC236}">
                <a16:creationId xmlns:a16="http://schemas.microsoft.com/office/drawing/2014/main" id="{58D9BD31-3500-4EAA-85BE-CAA4EDAE4C08}"/>
              </a:ext>
            </a:extLst>
          </p:cNvPr>
          <p:cNvSpPr/>
          <p:nvPr/>
        </p:nvSpPr>
        <p:spPr>
          <a:xfrm>
            <a:off x="2151849" y="586890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151">
            <a:extLst>
              <a:ext uri="{FF2B5EF4-FFF2-40B4-BE49-F238E27FC236}">
                <a16:creationId xmlns:a16="http://schemas.microsoft.com/office/drawing/2014/main" id="{0A3784DD-D765-4AE1-9B0F-EE9A42DC480F}"/>
              </a:ext>
            </a:extLst>
          </p:cNvPr>
          <p:cNvSpPr/>
          <p:nvPr/>
        </p:nvSpPr>
        <p:spPr>
          <a:xfrm>
            <a:off x="2733713" y="586651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152">
            <a:extLst>
              <a:ext uri="{FF2B5EF4-FFF2-40B4-BE49-F238E27FC236}">
                <a16:creationId xmlns:a16="http://schemas.microsoft.com/office/drawing/2014/main" id="{CA060C78-A4FD-43CF-A19B-2260B5416D53}"/>
              </a:ext>
            </a:extLst>
          </p:cNvPr>
          <p:cNvSpPr/>
          <p:nvPr/>
        </p:nvSpPr>
        <p:spPr>
          <a:xfrm>
            <a:off x="3307958" y="586651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/>
          <p:cNvGrpSpPr/>
          <p:nvPr/>
        </p:nvGrpSpPr>
        <p:grpSpPr>
          <a:xfrm>
            <a:off x="905763" y="1668084"/>
            <a:ext cx="653492" cy="243288"/>
            <a:chOff x="910551" y="1668117"/>
            <a:chExt cx="653492" cy="243288"/>
          </a:xfrm>
        </p:grpSpPr>
        <p:sp>
          <p:nvSpPr>
            <p:cNvPr id="47" name="사각형: 둥근 모서리 105">
              <a:extLst>
                <a:ext uri="{FF2B5EF4-FFF2-40B4-BE49-F238E27FC236}">
                  <a16:creationId xmlns:a16="http://schemas.microsoft.com/office/drawing/2014/main" id="{6A29D239-0BC6-41B5-84EA-BA1A112D25C4}"/>
                </a:ext>
              </a:extLst>
            </p:cNvPr>
            <p:cNvSpPr/>
            <p:nvPr/>
          </p:nvSpPr>
          <p:spPr>
            <a:xfrm>
              <a:off x="1112780" y="1698478"/>
              <a:ext cx="451263" cy="18256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사각형: 둥근 모서리 106">
              <a:extLst>
                <a:ext uri="{FF2B5EF4-FFF2-40B4-BE49-F238E27FC236}">
                  <a16:creationId xmlns:a16="http://schemas.microsoft.com/office/drawing/2014/main" id="{63323AFE-63B7-4E75-9E4E-1CBD4D5EEC9F}"/>
                </a:ext>
              </a:extLst>
            </p:cNvPr>
            <p:cNvSpPr/>
            <p:nvPr/>
          </p:nvSpPr>
          <p:spPr>
            <a:xfrm>
              <a:off x="910551" y="1668117"/>
              <a:ext cx="265324" cy="243288"/>
            </a:xfrm>
            <a:prstGeom prst="roundRect">
              <a:avLst/>
            </a:prstGeom>
            <a:solidFill>
              <a:srgbClr val="F191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C19E875A-F46C-4788-A574-2A3EE995C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011" y="1688172"/>
              <a:ext cx="203175" cy="203175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10B0015-6E45-49A7-A025-AED482E40757}"/>
                </a:ext>
              </a:extLst>
            </p:cNvPr>
            <p:cNvSpPr txBox="1"/>
            <p:nvPr/>
          </p:nvSpPr>
          <p:spPr>
            <a:xfrm>
              <a:off x="1097762" y="1673337"/>
              <a:ext cx="41031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120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905763" y="1106660"/>
            <a:ext cx="662433" cy="243288"/>
            <a:chOff x="1079239" y="1303779"/>
            <a:chExt cx="662433" cy="243288"/>
          </a:xfrm>
        </p:grpSpPr>
        <p:sp>
          <p:nvSpPr>
            <p:cNvPr id="52" name="사각형: 둥근 모서리 101">
              <a:extLst>
                <a:ext uri="{FF2B5EF4-FFF2-40B4-BE49-F238E27FC236}">
                  <a16:creationId xmlns:a16="http://schemas.microsoft.com/office/drawing/2014/main" id="{09AD7FCB-A90D-40EF-8848-EFB4AAD11D1E}"/>
                </a:ext>
              </a:extLst>
            </p:cNvPr>
            <p:cNvSpPr/>
            <p:nvPr/>
          </p:nvSpPr>
          <p:spPr>
            <a:xfrm>
              <a:off x="1285096" y="1334139"/>
              <a:ext cx="456576" cy="18256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사각형: 둥근 모서리 102">
              <a:extLst>
                <a:ext uri="{FF2B5EF4-FFF2-40B4-BE49-F238E27FC236}">
                  <a16:creationId xmlns:a16="http://schemas.microsoft.com/office/drawing/2014/main" id="{1EFD2A3F-8BFC-4E3B-B985-588EFBDC20DE}"/>
                </a:ext>
              </a:extLst>
            </p:cNvPr>
            <p:cNvSpPr/>
            <p:nvPr/>
          </p:nvSpPr>
          <p:spPr>
            <a:xfrm>
              <a:off x="1079239" y="1303779"/>
              <a:ext cx="265324" cy="243288"/>
            </a:xfrm>
            <a:prstGeom prst="roundRect">
              <a:avLst/>
            </a:prstGeom>
            <a:solidFill>
              <a:srgbClr val="F191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632252C-305F-46EE-AE20-C9644A515679}"/>
                </a:ext>
              </a:extLst>
            </p:cNvPr>
            <p:cNvSpPr txBox="1"/>
            <p:nvPr/>
          </p:nvSpPr>
          <p:spPr>
            <a:xfrm>
              <a:off x="1289760" y="1313381"/>
              <a:ext cx="3770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120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906367" y="1385945"/>
            <a:ext cx="660619" cy="244870"/>
            <a:chOff x="1796919" y="1303779"/>
            <a:chExt cx="660619" cy="244870"/>
          </a:xfrm>
        </p:grpSpPr>
        <p:sp>
          <p:nvSpPr>
            <p:cNvPr id="57" name="사각형: 둥근 모서리 103">
              <a:extLst>
                <a:ext uri="{FF2B5EF4-FFF2-40B4-BE49-F238E27FC236}">
                  <a16:creationId xmlns:a16="http://schemas.microsoft.com/office/drawing/2014/main" id="{801E6C6E-D161-431B-8E61-6C4252E944AC}"/>
                </a:ext>
              </a:extLst>
            </p:cNvPr>
            <p:cNvSpPr/>
            <p:nvPr/>
          </p:nvSpPr>
          <p:spPr>
            <a:xfrm>
              <a:off x="2000962" y="1342167"/>
              <a:ext cx="456576" cy="18256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사각형: 둥근 모서리 104">
              <a:extLst>
                <a:ext uri="{FF2B5EF4-FFF2-40B4-BE49-F238E27FC236}">
                  <a16:creationId xmlns:a16="http://schemas.microsoft.com/office/drawing/2014/main" id="{7CC05F09-A911-4380-BF2F-79E1E5AD146B}"/>
                </a:ext>
              </a:extLst>
            </p:cNvPr>
            <p:cNvSpPr/>
            <p:nvPr/>
          </p:nvSpPr>
          <p:spPr>
            <a:xfrm>
              <a:off x="1796919" y="1303779"/>
              <a:ext cx="265324" cy="243288"/>
            </a:xfrm>
            <a:prstGeom prst="roundRect">
              <a:avLst/>
            </a:prstGeom>
            <a:solidFill>
              <a:srgbClr val="F191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0AF414B-AB46-4F97-859C-6B3F8DDF4DE9}"/>
                </a:ext>
              </a:extLst>
            </p:cNvPr>
            <p:cNvSpPr txBox="1"/>
            <p:nvPr/>
          </p:nvSpPr>
          <p:spPr>
            <a:xfrm>
              <a:off x="1984934" y="1317026"/>
              <a:ext cx="3770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120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pic>
          <p:nvPicPr>
            <p:cNvPr id="60" name="그림 59" descr="장난감이(가) 표시된 사진&#10;&#10;자동 생성된 설명">
              <a:extLst>
                <a:ext uri="{FF2B5EF4-FFF2-40B4-BE49-F238E27FC236}">
                  <a16:creationId xmlns:a16="http://schemas.microsoft.com/office/drawing/2014/main" id="{4C5EDC40-F690-4619-9EA8-3C46E89F11F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6772" y="1335344"/>
              <a:ext cx="219301" cy="213305"/>
            </a:xfrm>
            <a:prstGeom prst="rect">
              <a:avLst/>
            </a:prstGeom>
          </p:spPr>
        </p:pic>
      </p:grpSp>
      <p:pic>
        <p:nvPicPr>
          <p:cNvPr id="110" name="그림 109"/>
          <p:cNvPicPr>
            <a:picLocks noChangeAspect="1"/>
          </p:cNvPicPr>
          <p:nvPr/>
        </p:nvPicPr>
        <p:blipFill>
          <a:blip r:embed="rId10" cstate="hq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224" y="5859387"/>
            <a:ext cx="444453" cy="476464"/>
          </a:xfrm>
          <a:prstGeom prst="rect">
            <a:avLst/>
          </a:prstGeom>
        </p:spPr>
      </p:pic>
      <p:pic>
        <p:nvPicPr>
          <p:cNvPr id="111" name="그림 110"/>
          <p:cNvPicPr>
            <a:picLocks noChangeAspect="1"/>
          </p:cNvPicPr>
          <p:nvPr/>
        </p:nvPicPr>
        <p:blipFill>
          <a:blip r:embed="rId12" cstate="hq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612" y="5859387"/>
            <a:ext cx="465978" cy="476464"/>
          </a:xfrm>
          <a:prstGeom prst="rect">
            <a:avLst/>
          </a:prstGeom>
          <a:noFill/>
        </p:spPr>
      </p:pic>
      <p:pic>
        <p:nvPicPr>
          <p:cNvPr id="112" name="그림 111"/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291" y="5859387"/>
            <a:ext cx="424726" cy="476464"/>
          </a:xfrm>
          <a:prstGeom prst="rect">
            <a:avLst/>
          </a:prstGeom>
          <a:noFill/>
        </p:spPr>
      </p:pic>
      <p:pic>
        <p:nvPicPr>
          <p:cNvPr id="113" name="그림 112"/>
          <p:cNvPicPr>
            <a:picLocks noChangeAspect="1"/>
          </p:cNvPicPr>
          <p:nvPr/>
        </p:nvPicPr>
        <p:blipFill>
          <a:blip r:embed="rId15" cstate="hq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974" y="5859387"/>
            <a:ext cx="445850" cy="476464"/>
          </a:xfrm>
          <a:prstGeom prst="rect">
            <a:avLst/>
          </a:prstGeom>
          <a:noFill/>
        </p:spPr>
      </p:pic>
      <p:sp>
        <p:nvSpPr>
          <p:cNvPr id="114" name="사각형: 둥근 모서리 149">
            <a:extLst>
              <a:ext uri="{FF2B5EF4-FFF2-40B4-BE49-F238E27FC236}">
                <a16:creationId xmlns:a16="http://schemas.microsoft.com/office/drawing/2014/main" id="{831CD9F1-9B8A-4FD7-B25A-FC5349E0925F}"/>
              </a:ext>
            </a:extLst>
          </p:cNvPr>
          <p:cNvSpPr/>
          <p:nvPr/>
        </p:nvSpPr>
        <p:spPr>
          <a:xfrm>
            <a:off x="988843" y="586890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5" name="그림 114"/>
          <p:cNvPicPr>
            <a:picLocks noChangeAspect="1"/>
          </p:cNvPicPr>
          <p:nvPr/>
        </p:nvPicPr>
        <p:blipFill>
          <a:blip r:embed="rId17" cstate="hqprint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98" y="5859387"/>
            <a:ext cx="499132" cy="476464"/>
          </a:xfrm>
          <a:prstGeom prst="rect">
            <a:avLst/>
          </a:prstGeom>
          <a:noFill/>
        </p:spPr>
      </p:pic>
      <p:pic>
        <p:nvPicPr>
          <p:cNvPr id="41" name="그림 40" descr="그리기이(가) 표시된 사진&#10;&#10;자동 생성된 설명">
            <a:extLst>
              <a:ext uri="{FF2B5EF4-FFF2-40B4-BE49-F238E27FC236}">
                <a16:creationId xmlns:a16="http://schemas.microsoft.com/office/drawing/2014/main" id="{983DA366-4E18-4048-9CA7-AA3489BE1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81" y="3496262"/>
            <a:ext cx="2804159" cy="2307919"/>
          </a:xfrm>
          <a:prstGeom prst="rect">
            <a:avLst/>
          </a:prstGeom>
        </p:spPr>
      </p:pic>
      <p:pic>
        <p:nvPicPr>
          <p:cNvPr id="304" name="그림 303">
            <a:extLst>
              <a:ext uri="{FF2B5EF4-FFF2-40B4-BE49-F238E27FC236}">
                <a16:creationId xmlns:a16="http://schemas.microsoft.com/office/drawing/2014/main" id="{25088C9E-D62F-4FFF-9BF4-EB54EF118E01}"/>
              </a:ext>
            </a:extLst>
          </p:cNvPr>
          <p:cNvPicPr>
            <a:picLocks noChangeAspect="1"/>
          </p:cNvPicPr>
          <p:nvPr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963289" y="1162010"/>
            <a:ext cx="139780" cy="13978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51EA927-C29F-4632-B78E-68F06129B3BA}"/>
              </a:ext>
            </a:extLst>
          </p:cNvPr>
          <p:cNvSpPr/>
          <p:nvPr/>
        </p:nvSpPr>
        <p:spPr>
          <a:xfrm>
            <a:off x="855291" y="1054780"/>
            <a:ext cx="3030104" cy="534713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07F6A87-27B4-44B0-904B-353BE1A45807}"/>
              </a:ext>
            </a:extLst>
          </p:cNvPr>
          <p:cNvSpPr/>
          <p:nvPr/>
        </p:nvSpPr>
        <p:spPr>
          <a:xfrm>
            <a:off x="1053230" y="1583478"/>
            <a:ext cx="2654442" cy="4420301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EF93502-0F24-45B1-9B57-124E1BBA357A}"/>
              </a:ext>
            </a:extLst>
          </p:cNvPr>
          <p:cNvSpPr/>
          <p:nvPr/>
        </p:nvSpPr>
        <p:spPr>
          <a:xfrm>
            <a:off x="2166865" y="5797175"/>
            <a:ext cx="432542" cy="41320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X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2A123B-5CDF-40D4-A383-FE478558F98E}"/>
              </a:ext>
            </a:extLst>
          </p:cNvPr>
          <p:cNvSpPr txBox="1"/>
          <p:nvPr/>
        </p:nvSpPr>
        <p:spPr>
          <a:xfrm>
            <a:off x="1780488" y="1911265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숙련도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73DD09-622F-4EC6-946C-8A2EFF22D5FA}"/>
              </a:ext>
            </a:extLst>
          </p:cNvPr>
          <p:cNvSpPr txBox="1"/>
          <p:nvPr/>
        </p:nvSpPr>
        <p:spPr>
          <a:xfrm>
            <a:off x="1186774" y="2375457"/>
            <a:ext cx="2419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숙련도은 전장을 플레이하여 올릴 수 있습니다</a:t>
            </a:r>
            <a:r>
              <a:rPr lang="en-US" altLang="ko-KR" sz="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.</a:t>
            </a:r>
          </a:p>
          <a:p>
            <a:pPr algn="ctr"/>
            <a:r>
              <a:rPr lang="ko-KR" altLang="en-US" sz="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레벨이 오르면 더 좋은 장비를 구할 수 있습니다</a:t>
            </a:r>
            <a:r>
              <a:rPr lang="en-US" altLang="ko-KR" sz="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.</a:t>
            </a:r>
            <a:endParaRPr lang="ko-KR" altLang="en-US" sz="8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C95B9A9-CCC8-4A14-BA18-AC476830F15E}"/>
              </a:ext>
            </a:extLst>
          </p:cNvPr>
          <p:cNvSpPr/>
          <p:nvPr/>
        </p:nvSpPr>
        <p:spPr>
          <a:xfrm>
            <a:off x="2906032" y="2766982"/>
            <a:ext cx="640051" cy="257261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597 </a:t>
            </a:r>
            <a:r>
              <a:rPr lang="ko-KR" altLang="en-US" sz="1000" dirty="0"/>
              <a:t>☆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A296D29-C6C1-44AD-AABC-6659A08945D6}"/>
              </a:ext>
            </a:extLst>
          </p:cNvPr>
          <p:cNvSpPr/>
          <p:nvPr/>
        </p:nvSpPr>
        <p:spPr>
          <a:xfrm>
            <a:off x="1196557" y="3116137"/>
            <a:ext cx="2385738" cy="4091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1578480" y="3125302"/>
            <a:ext cx="1402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목검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A296D29-C6C1-44AD-AABC-6659A08945D6}"/>
              </a:ext>
            </a:extLst>
          </p:cNvPr>
          <p:cNvSpPr/>
          <p:nvPr/>
        </p:nvSpPr>
        <p:spPr>
          <a:xfrm>
            <a:off x="1234228" y="3140098"/>
            <a:ext cx="363243" cy="337568"/>
          </a:xfrm>
          <a:prstGeom prst="rect">
            <a:avLst/>
          </a:prstGeom>
          <a:solidFill>
            <a:srgbClr val="CAA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사각형: 둥근 모서리 124">
            <a:extLst>
              <a:ext uri="{FF2B5EF4-FFF2-40B4-BE49-F238E27FC236}">
                <a16:creationId xmlns:a16="http://schemas.microsoft.com/office/drawing/2014/main" id="{8A5D3130-B203-43B8-BCEF-01388F29AE4C}"/>
              </a:ext>
            </a:extLst>
          </p:cNvPr>
          <p:cNvSpPr/>
          <p:nvPr/>
        </p:nvSpPr>
        <p:spPr>
          <a:xfrm>
            <a:off x="2978242" y="3160814"/>
            <a:ext cx="494556" cy="316853"/>
          </a:xfrm>
          <a:prstGeom prst="roundRect">
            <a:avLst>
              <a:gd name="adj" fmla="val 15474"/>
            </a:avLst>
          </a:prstGeom>
          <a:solidFill>
            <a:srgbClr val="C00000"/>
          </a:solidFill>
          <a:ln w="25400">
            <a:noFill/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3136585" y="3211518"/>
            <a:ext cx="3836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FFD8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1578480" y="3291286"/>
            <a:ext cx="1402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>
                <a:latin typeface="+mj-ea"/>
                <a:ea typeface="+mj-ea"/>
              </a:rPr>
              <a:t>[</a:t>
            </a:r>
            <a:r>
              <a:rPr lang="ko-KR" altLang="en-US" sz="700" b="1" dirty="0">
                <a:latin typeface="+mj-ea"/>
                <a:ea typeface="+mj-ea"/>
              </a:rPr>
              <a:t>장착효과</a:t>
            </a:r>
            <a:r>
              <a:rPr lang="en-US" altLang="ko-KR" sz="700" b="1" dirty="0">
                <a:latin typeface="+mj-ea"/>
                <a:ea typeface="+mj-ea"/>
              </a:rPr>
              <a:t>] </a:t>
            </a:r>
            <a:r>
              <a:rPr lang="ko-KR" altLang="en-US" sz="700" b="1" dirty="0">
                <a:latin typeface="+mj-ea"/>
                <a:ea typeface="+mj-ea"/>
              </a:rPr>
              <a:t>공격력</a:t>
            </a:r>
            <a:r>
              <a:rPr lang="en-US" altLang="ko-KR" sz="700" b="1" dirty="0">
                <a:latin typeface="+mj-ea"/>
                <a:ea typeface="+mj-ea"/>
              </a:rPr>
              <a:t>96% </a:t>
            </a:r>
            <a:r>
              <a:rPr lang="ko-KR" altLang="en-US" sz="700" b="1" dirty="0">
                <a:latin typeface="+mj-ea"/>
                <a:ea typeface="+mj-ea"/>
              </a:rPr>
              <a:t>증가</a:t>
            </a:r>
          </a:p>
        </p:txBody>
      </p:sp>
      <p:pic>
        <p:nvPicPr>
          <p:cNvPr id="3" name="그림 2" descr="그리기이(가) 표시된 사진&#10;&#10;자동 생성된 설명">
            <a:extLst>
              <a:ext uri="{FF2B5EF4-FFF2-40B4-BE49-F238E27FC236}">
                <a16:creationId xmlns:a16="http://schemas.microsoft.com/office/drawing/2014/main" id="{E6F324B4-0699-4AD2-87D4-00DA92D698E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290" y="3173725"/>
            <a:ext cx="302840" cy="302840"/>
          </a:xfrm>
          <a:prstGeom prst="rect">
            <a:avLst/>
          </a:prstGeom>
        </p:spPr>
      </p:pic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938FF55D-31A4-4C8C-8541-DE5CE2869DBC}"/>
              </a:ext>
            </a:extLst>
          </p:cNvPr>
          <p:cNvSpPr/>
          <p:nvPr/>
        </p:nvSpPr>
        <p:spPr>
          <a:xfrm>
            <a:off x="1196557" y="3657910"/>
            <a:ext cx="2385738" cy="4091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D4A19A1A-CDF3-49BD-9226-4356F4C32DE6}"/>
              </a:ext>
            </a:extLst>
          </p:cNvPr>
          <p:cNvSpPr txBox="1"/>
          <p:nvPr/>
        </p:nvSpPr>
        <p:spPr>
          <a:xfrm>
            <a:off x="1578480" y="3667075"/>
            <a:ext cx="1402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목검</a:t>
            </a: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EAFE5C91-167E-4AA5-9966-6BEBF5E83D9C}"/>
              </a:ext>
            </a:extLst>
          </p:cNvPr>
          <p:cNvSpPr/>
          <p:nvPr/>
        </p:nvSpPr>
        <p:spPr>
          <a:xfrm>
            <a:off x="1234228" y="3681871"/>
            <a:ext cx="363243" cy="337568"/>
          </a:xfrm>
          <a:prstGeom prst="rect">
            <a:avLst/>
          </a:prstGeom>
          <a:solidFill>
            <a:srgbClr val="CAA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사각형: 둥근 모서리 124">
            <a:extLst>
              <a:ext uri="{FF2B5EF4-FFF2-40B4-BE49-F238E27FC236}">
                <a16:creationId xmlns:a16="http://schemas.microsoft.com/office/drawing/2014/main" id="{C5603853-7F1F-4A57-8AEE-8E7EDA676CC7}"/>
              </a:ext>
            </a:extLst>
          </p:cNvPr>
          <p:cNvSpPr/>
          <p:nvPr/>
        </p:nvSpPr>
        <p:spPr>
          <a:xfrm>
            <a:off x="2978242" y="3702587"/>
            <a:ext cx="494556" cy="316853"/>
          </a:xfrm>
          <a:prstGeom prst="roundRect">
            <a:avLst>
              <a:gd name="adj" fmla="val 15474"/>
            </a:avLst>
          </a:prstGeom>
          <a:solidFill>
            <a:srgbClr val="C00000"/>
          </a:solidFill>
          <a:ln w="25400">
            <a:noFill/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6BEA1DCE-BF6B-46DB-AFC9-B4BF9107A0AB}"/>
              </a:ext>
            </a:extLst>
          </p:cNvPr>
          <p:cNvSpPr txBox="1"/>
          <p:nvPr/>
        </p:nvSpPr>
        <p:spPr>
          <a:xfrm>
            <a:off x="3136585" y="3753291"/>
            <a:ext cx="3836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FFD8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CFA98CA1-9BB7-43D2-B511-52A411EA2E13}"/>
              </a:ext>
            </a:extLst>
          </p:cNvPr>
          <p:cNvSpPr txBox="1"/>
          <p:nvPr/>
        </p:nvSpPr>
        <p:spPr>
          <a:xfrm>
            <a:off x="1578480" y="3833059"/>
            <a:ext cx="1402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>
                <a:latin typeface="+mj-ea"/>
                <a:ea typeface="+mj-ea"/>
              </a:rPr>
              <a:t>[</a:t>
            </a:r>
            <a:r>
              <a:rPr lang="ko-KR" altLang="en-US" sz="700" b="1" dirty="0">
                <a:latin typeface="+mj-ea"/>
                <a:ea typeface="+mj-ea"/>
              </a:rPr>
              <a:t>장착효과</a:t>
            </a:r>
            <a:r>
              <a:rPr lang="en-US" altLang="ko-KR" sz="700" b="1" dirty="0">
                <a:latin typeface="+mj-ea"/>
                <a:ea typeface="+mj-ea"/>
              </a:rPr>
              <a:t>] </a:t>
            </a:r>
            <a:r>
              <a:rPr lang="ko-KR" altLang="en-US" sz="700" b="1" dirty="0">
                <a:latin typeface="+mj-ea"/>
                <a:ea typeface="+mj-ea"/>
              </a:rPr>
              <a:t>공격력</a:t>
            </a:r>
            <a:r>
              <a:rPr lang="en-US" altLang="ko-KR" sz="700" b="1" dirty="0">
                <a:latin typeface="+mj-ea"/>
                <a:ea typeface="+mj-ea"/>
              </a:rPr>
              <a:t>96% </a:t>
            </a:r>
            <a:r>
              <a:rPr lang="ko-KR" altLang="en-US" sz="700" b="1" dirty="0">
                <a:latin typeface="+mj-ea"/>
                <a:ea typeface="+mj-ea"/>
              </a:rPr>
              <a:t>증가</a:t>
            </a:r>
          </a:p>
        </p:txBody>
      </p:sp>
      <p:pic>
        <p:nvPicPr>
          <p:cNvPr id="253" name="그림 252" descr="그리기이(가) 표시된 사진&#10;&#10;자동 생성된 설명">
            <a:extLst>
              <a:ext uri="{FF2B5EF4-FFF2-40B4-BE49-F238E27FC236}">
                <a16:creationId xmlns:a16="http://schemas.microsoft.com/office/drawing/2014/main" id="{586F31E1-DCC0-48C6-8F89-058B3632C89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290" y="3715498"/>
            <a:ext cx="302840" cy="302840"/>
          </a:xfrm>
          <a:prstGeom prst="rect">
            <a:avLst/>
          </a:prstGeom>
        </p:spPr>
      </p:pic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73D58CDA-35AB-4CF6-BFE5-B7EA8CB80687}"/>
              </a:ext>
            </a:extLst>
          </p:cNvPr>
          <p:cNvSpPr/>
          <p:nvPr/>
        </p:nvSpPr>
        <p:spPr>
          <a:xfrm>
            <a:off x="1188060" y="4211201"/>
            <a:ext cx="2385738" cy="4091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B26F665E-5775-4DFB-AAB2-2A840D246963}"/>
              </a:ext>
            </a:extLst>
          </p:cNvPr>
          <p:cNvSpPr txBox="1"/>
          <p:nvPr/>
        </p:nvSpPr>
        <p:spPr>
          <a:xfrm>
            <a:off x="1569983" y="4220366"/>
            <a:ext cx="1402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목검</a:t>
            </a:r>
          </a:p>
        </p:txBody>
      </p: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A5AB41A7-830B-4EFF-9A4D-E561B9382AA8}"/>
              </a:ext>
            </a:extLst>
          </p:cNvPr>
          <p:cNvSpPr/>
          <p:nvPr/>
        </p:nvSpPr>
        <p:spPr>
          <a:xfrm>
            <a:off x="1225731" y="4235162"/>
            <a:ext cx="363243" cy="337568"/>
          </a:xfrm>
          <a:prstGeom prst="rect">
            <a:avLst/>
          </a:prstGeom>
          <a:solidFill>
            <a:srgbClr val="CAA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" name="사각형: 둥근 모서리 124">
            <a:extLst>
              <a:ext uri="{FF2B5EF4-FFF2-40B4-BE49-F238E27FC236}">
                <a16:creationId xmlns:a16="http://schemas.microsoft.com/office/drawing/2014/main" id="{B6018523-5439-4F63-99EF-908596028EFF}"/>
              </a:ext>
            </a:extLst>
          </p:cNvPr>
          <p:cNvSpPr/>
          <p:nvPr/>
        </p:nvSpPr>
        <p:spPr>
          <a:xfrm>
            <a:off x="2969745" y="4255878"/>
            <a:ext cx="494556" cy="316853"/>
          </a:xfrm>
          <a:prstGeom prst="roundRect">
            <a:avLst>
              <a:gd name="adj" fmla="val 15474"/>
            </a:avLst>
          </a:prstGeom>
          <a:solidFill>
            <a:srgbClr val="C00000"/>
          </a:solidFill>
          <a:ln w="25400">
            <a:noFill/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72E4C499-0C2F-48D5-9364-3C05C7ABA6B1}"/>
              </a:ext>
            </a:extLst>
          </p:cNvPr>
          <p:cNvSpPr txBox="1"/>
          <p:nvPr/>
        </p:nvSpPr>
        <p:spPr>
          <a:xfrm>
            <a:off x="3128088" y="4306582"/>
            <a:ext cx="3836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FFD8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2B6922AA-4FE9-434F-B5AB-E8A878E2E66F}"/>
              </a:ext>
            </a:extLst>
          </p:cNvPr>
          <p:cNvSpPr txBox="1"/>
          <p:nvPr/>
        </p:nvSpPr>
        <p:spPr>
          <a:xfrm>
            <a:off x="1569983" y="4386350"/>
            <a:ext cx="1402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>
                <a:latin typeface="+mj-ea"/>
                <a:ea typeface="+mj-ea"/>
              </a:rPr>
              <a:t>[</a:t>
            </a:r>
            <a:r>
              <a:rPr lang="ko-KR" altLang="en-US" sz="700" b="1" dirty="0">
                <a:latin typeface="+mj-ea"/>
                <a:ea typeface="+mj-ea"/>
              </a:rPr>
              <a:t>장착효과</a:t>
            </a:r>
            <a:r>
              <a:rPr lang="en-US" altLang="ko-KR" sz="700" b="1" dirty="0">
                <a:latin typeface="+mj-ea"/>
                <a:ea typeface="+mj-ea"/>
              </a:rPr>
              <a:t>] </a:t>
            </a:r>
            <a:r>
              <a:rPr lang="ko-KR" altLang="en-US" sz="700" b="1" dirty="0">
                <a:latin typeface="+mj-ea"/>
                <a:ea typeface="+mj-ea"/>
              </a:rPr>
              <a:t>공격력</a:t>
            </a:r>
            <a:r>
              <a:rPr lang="en-US" altLang="ko-KR" sz="700" b="1" dirty="0">
                <a:latin typeface="+mj-ea"/>
                <a:ea typeface="+mj-ea"/>
              </a:rPr>
              <a:t>96% </a:t>
            </a:r>
            <a:r>
              <a:rPr lang="ko-KR" altLang="en-US" sz="700" b="1" dirty="0">
                <a:latin typeface="+mj-ea"/>
                <a:ea typeface="+mj-ea"/>
              </a:rPr>
              <a:t>증가</a:t>
            </a:r>
          </a:p>
        </p:txBody>
      </p:sp>
      <p:pic>
        <p:nvPicPr>
          <p:cNvPr id="273" name="그림 272" descr="그리기이(가) 표시된 사진&#10;&#10;자동 생성된 설명">
            <a:extLst>
              <a:ext uri="{FF2B5EF4-FFF2-40B4-BE49-F238E27FC236}">
                <a16:creationId xmlns:a16="http://schemas.microsoft.com/office/drawing/2014/main" id="{3E2FC45E-F841-4A8E-8A0B-642CE2E5BA0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793" y="4268789"/>
            <a:ext cx="302840" cy="302840"/>
          </a:xfrm>
          <a:prstGeom prst="rect">
            <a:avLst/>
          </a:prstGeom>
        </p:spPr>
      </p:pic>
      <p:sp>
        <p:nvSpPr>
          <p:cNvPr id="278" name="직사각형 277">
            <a:extLst>
              <a:ext uri="{FF2B5EF4-FFF2-40B4-BE49-F238E27FC236}">
                <a16:creationId xmlns:a16="http://schemas.microsoft.com/office/drawing/2014/main" id="{1E776EF0-5544-4301-A9BA-2E9D3E276215}"/>
              </a:ext>
            </a:extLst>
          </p:cNvPr>
          <p:cNvSpPr/>
          <p:nvPr/>
        </p:nvSpPr>
        <p:spPr>
          <a:xfrm>
            <a:off x="1196557" y="4719540"/>
            <a:ext cx="2385738" cy="4091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7FD18936-DC68-41B1-B87F-21A4ABDFE567}"/>
              </a:ext>
            </a:extLst>
          </p:cNvPr>
          <p:cNvSpPr txBox="1"/>
          <p:nvPr/>
        </p:nvSpPr>
        <p:spPr>
          <a:xfrm>
            <a:off x="1578480" y="4728705"/>
            <a:ext cx="1402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목검</a:t>
            </a:r>
          </a:p>
        </p:txBody>
      </p:sp>
      <p:sp>
        <p:nvSpPr>
          <p:cNvPr id="282" name="직사각형 281">
            <a:extLst>
              <a:ext uri="{FF2B5EF4-FFF2-40B4-BE49-F238E27FC236}">
                <a16:creationId xmlns:a16="http://schemas.microsoft.com/office/drawing/2014/main" id="{5AE654CE-AC08-4501-A5C2-DE1FBD43AD72}"/>
              </a:ext>
            </a:extLst>
          </p:cNvPr>
          <p:cNvSpPr/>
          <p:nvPr/>
        </p:nvSpPr>
        <p:spPr>
          <a:xfrm>
            <a:off x="1234228" y="4743501"/>
            <a:ext cx="363243" cy="337568"/>
          </a:xfrm>
          <a:prstGeom prst="rect">
            <a:avLst/>
          </a:prstGeom>
          <a:solidFill>
            <a:srgbClr val="CAA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" name="사각형: 둥근 모서리 124">
            <a:extLst>
              <a:ext uri="{FF2B5EF4-FFF2-40B4-BE49-F238E27FC236}">
                <a16:creationId xmlns:a16="http://schemas.microsoft.com/office/drawing/2014/main" id="{18FF054C-7F5A-424D-975C-00F93D844C88}"/>
              </a:ext>
            </a:extLst>
          </p:cNvPr>
          <p:cNvSpPr/>
          <p:nvPr/>
        </p:nvSpPr>
        <p:spPr>
          <a:xfrm>
            <a:off x="2978242" y="4764217"/>
            <a:ext cx="494556" cy="316853"/>
          </a:xfrm>
          <a:prstGeom prst="roundRect">
            <a:avLst>
              <a:gd name="adj" fmla="val 15474"/>
            </a:avLst>
          </a:prstGeom>
          <a:solidFill>
            <a:srgbClr val="C00000"/>
          </a:solidFill>
          <a:ln w="25400">
            <a:noFill/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3AD391E0-B5C2-4902-A1BB-104761F9AF42}"/>
              </a:ext>
            </a:extLst>
          </p:cNvPr>
          <p:cNvSpPr txBox="1"/>
          <p:nvPr/>
        </p:nvSpPr>
        <p:spPr>
          <a:xfrm>
            <a:off x="3136585" y="4814921"/>
            <a:ext cx="3836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FFD8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232BF4B8-AFC0-4D14-ADF0-003C500210AA}"/>
              </a:ext>
            </a:extLst>
          </p:cNvPr>
          <p:cNvSpPr txBox="1"/>
          <p:nvPr/>
        </p:nvSpPr>
        <p:spPr>
          <a:xfrm>
            <a:off x="1578480" y="4894689"/>
            <a:ext cx="1402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>
                <a:latin typeface="+mj-ea"/>
                <a:ea typeface="+mj-ea"/>
              </a:rPr>
              <a:t>[</a:t>
            </a:r>
            <a:r>
              <a:rPr lang="ko-KR" altLang="en-US" sz="700" b="1" dirty="0">
                <a:latin typeface="+mj-ea"/>
                <a:ea typeface="+mj-ea"/>
              </a:rPr>
              <a:t>장착효과</a:t>
            </a:r>
            <a:r>
              <a:rPr lang="en-US" altLang="ko-KR" sz="700" b="1" dirty="0">
                <a:latin typeface="+mj-ea"/>
                <a:ea typeface="+mj-ea"/>
              </a:rPr>
              <a:t>] </a:t>
            </a:r>
            <a:r>
              <a:rPr lang="ko-KR" altLang="en-US" sz="700" b="1" dirty="0">
                <a:latin typeface="+mj-ea"/>
                <a:ea typeface="+mj-ea"/>
              </a:rPr>
              <a:t>공격력</a:t>
            </a:r>
            <a:r>
              <a:rPr lang="en-US" altLang="ko-KR" sz="700" b="1" dirty="0">
                <a:latin typeface="+mj-ea"/>
                <a:ea typeface="+mj-ea"/>
              </a:rPr>
              <a:t>96% </a:t>
            </a:r>
            <a:r>
              <a:rPr lang="ko-KR" altLang="en-US" sz="700" b="1" dirty="0">
                <a:latin typeface="+mj-ea"/>
                <a:ea typeface="+mj-ea"/>
              </a:rPr>
              <a:t>증가</a:t>
            </a:r>
          </a:p>
        </p:txBody>
      </p:sp>
      <p:pic>
        <p:nvPicPr>
          <p:cNvPr id="295" name="그림 294" descr="그리기이(가) 표시된 사진&#10;&#10;자동 생성된 설명">
            <a:extLst>
              <a:ext uri="{FF2B5EF4-FFF2-40B4-BE49-F238E27FC236}">
                <a16:creationId xmlns:a16="http://schemas.microsoft.com/office/drawing/2014/main" id="{026D6FC8-EEB8-4433-9AD5-93015089D1A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290" y="4777128"/>
            <a:ext cx="302840" cy="302840"/>
          </a:xfrm>
          <a:prstGeom prst="rect">
            <a:avLst/>
          </a:prstGeom>
        </p:spPr>
      </p:pic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B7BC43F0-CD43-4EDB-B87D-E4A111B8ABA8}"/>
              </a:ext>
            </a:extLst>
          </p:cNvPr>
          <p:cNvSpPr/>
          <p:nvPr/>
        </p:nvSpPr>
        <p:spPr>
          <a:xfrm>
            <a:off x="1196557" y="5247853"/>
            <a:ext cx="2385738" cy="4091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11FDA495-4F48-46DF-8972-D4D0106EE592}"/>
              </a:ext>
            </a:extLst>
          </p:cNvPr>
          <p:cNvSpPr txBox="1"/>
          <p:nvPr/>
        </p:nvSpPr>
        <p:spPr>
          <a:xfrm>
            <a:off x="1578480" y="5257018"/>
            <a:ext cx="1402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목검</a:t>
            </a:r>
          </a:p>
        </p:txBody>
      </p:sp>
      <p:sp>
        <p:nvSpPr>
          <p:cNvPr id="315" name="직사각형 314">
            <a:extLst>
              <a:ext uri="{FF2B5EF4-FFF2-40B4-BE49-F238E27FC236}">
                <a16:creationId xmlns:a16="http://schemas.microsoft.com/office/drawing/2014/main" id="{25913A6D-4BCA-409D-B1A1-A843A1FFC9FA}"/>
              </a:ext>
            </a:extLst>
          </p:cNvPr>
          <p:cNvSpPr/>
          <p:nvPr/>
        </p:nvSpPr>
        <p:spPr>
          <a:xfrm>
            <a:off x="1234228" y="5271814"/>
            <a:ext cx="363243" cy="337568"/>
          </a:xfrm>
          <a:prstGeom prst="rect">
            <a:avLst/>
          </a:prstGeom>
          <a:solidFill>
            <a:srgbClr val="CAA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사각형: 둥근 모서리 124">
            <a:extLst>
              <a:ext uri="{FF2B5EF4-FFF2-40B4-BE49-F238E27FC236}">
                <a16:creationId xmlns:a16="http://schemas.microsoft.com/office/drawing/2014/main" id="{47F60852-8CFD-4BB5-96D7-ED462CF57309}"/>
              </a:ext>
            </a:extLst>
          </p:cNvPr>
          <p:cNvSpPr/>
          <p:nvPr/>
        </p:nvSpPr>
        <p:spPr>
          <a:xfrm>
            <a:off x="2978242" y="5292530"/>
            <a:ext cx="494556" cy="316853"/>
          </a:xfrm>
          <a:prstGeom prst="roundRect">
            <a:avLst>
              <a:gd name="adj" fmla="val 15474"/>
            </a:avLst>
          </a:prstGeom>
          <a:solidFill>
            <a:srgbClr val="C00000"/>
          </a:solidFill>
          <a:ln w="25400">
            <a:noFill/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8E009C3A-4629-45AE-A925-AAF57B2AA0B8}"/>
              </a:ext>
            </a:extLst>
          </p:cNvPr>
          <p:cNvSpPr txBox="1"/>
          <p:nvPr/>
        </p:nvSpPr>
        <p:spPr>
          <a:xfrm>
            <a:off x="3136585" y="5343234"/>
            <a:ext cx="3836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FFD8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B78ED6BF-B871-4E69-B9B7-99108E7D8DBA}"/>
              </a:ext>
            </a:extLst>
          </p:cNvPr>
          <p:cNvSpPr txBox="1"/>
          <p:nvPr/>
        </p:nvSpPr>
        <p:spPr>
          <a:xfrm>
            <a:off x="1578480" y="5423002"/>
            <a:ext cx="1402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>
                <a:latin typeface="+mj-ea"/>
                <a:ea typeface="+mj-ea"/>
              </a:rPr>
              <a:t>[</a:t>
            </a:r>
            <a:r>
              <a:rPr lang="ko-KR" altLang="en-US" sz="700" b="1" dirty="0">
                <a:latin typeface="+mj-ea"/>
                <a:ea typeface="+mj-ea"/>
              </a:rPr>
              <a:t>장착효과</a:t>
            </a:r>
            <a:r>
              <a:rPr lang="en-US" altLang="ko-KR" sz="700" b="1" dirty="0">
                <a:latin typeface="+mj-ea"/>
                <a:ea typeface="+mj-ea"/>
              </a:rPr>
              <a:t>] </a:t>
            </a:r>
            <a:r>
              <a:rPr lang="ko-KR" altLang="en-US" sz="700" b="1" dirty="0">
                <a:latin typeface="+mj-ea"/>
                <a:ea typeface="+mj-ea"/>
              </a:rPr>
              <a:t>공격력</a:t>
            </a:r>
            <a:r>
              <a:rPr lang="en-US" altLang="ko-KR" sz="700" b="1" dirty="0">
                <a:latin typeface="+mj-ea"/>
                <a:ea typeface="+mj-ea"/>
              </a:rPr>
              <a:t>96% </a:t>
            </a:r>
            <a:r>
              <a:rPr lang="ko-KR" altLang="en-US" sz="700" b="1" dirty="0">
                <a:latin typeface="+mj-ea"/>
                <a:ea typeface="+mj-ea"/>
              </a:rPr>
              <a:t>증가</a:t>
            </a:r>
          </a:p>
        </p:txBody>
      </p:sp>
      <p:pic>
        <p:nvPicPr>
          <p:cNvPr id="319" name="그림 318" descr="그리기이(가) 표시된 사진&#10;&#10;자동 생성된 설명">
            <a:extLst>
              <a:ext uri="{FF2B5EF4-FFF2-40B4-BE49-F238E27FC236}">
                <a16:creationId xmlns:a16="http://schemas.microsoft.com/office/drawing/2014/main" id="{FC22724E-075B-4D7E-AE65-737C5D570EB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290" y="5305441"/>
            <a:ext cx="302840" cy="302840"/>
          </a:xfrm>
          <a:prstGeom prst="rect">
            <a:avLst/>
          </a:prstGeom>
        </p:spPr>
      </p:pic>
      <p:pic>
        <p:nvPicPr>
          <p:cNvPr id="23" name="그림 22" descr="개체, 동전이(가) 표시된 사진&#10;&#10;자동 생성된 설명">
            <a:extLst>
              <a:ext uri="{FF2B5EF4-FFF2-40B4-BE49-F238E27FC236}">
                <a16:creationId xmlns:a16="http://schemas.microsoft.com/office/drawing/2014/main" id="{94A4F029-90FB-4641-9EE4-835E5894EEF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666" y="3206806"/>
            <a:ext cx="200847" cy="200847"/>
          </a:xfrm>
          <a:prstGeom prst="rect">
            <a:avLst/>
          </a:prstGeom>
        </p:spPr>
      </p:pic>
      <p:pic>
        <p:nvPicPr>
          <p:cNvPr id="320" name="그림 319" descr="개체, 동전이(가) 표시된 사진&#10;&#10;자동 생성된 설명">
            <a:extLst>
              <a:ext uri="{FF2B5EF4-FFF2-40B4-BE49-F238E27FC236}">
                <a16:creationId xmlns:a16="http://schemas.microsoft.com/office/drawing/2014/main" id="{286CE790-9AF7-459A-8F6B-60DE3565E0A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749" y="3771356"/>
            <a:ext cx="200847" cy="200847"/>
          </a:xfrm>
          <a:prstGeom prst="rect">
            <a:avLst/>
          </a:prstGeom>
        </p:spPr>
      </p:pic>
      <p:pic>
        <p:nvPicPr>
          <p:cNvPr id="321" name="그림 320" descr="개체, 동전이(가) 표시된 사진&#10;&#10;자동 생성된 설명">
            <a:extLst>
              <a:ext uri="{FF2B5EF4-FFF2-40B4-BE49-F238E27FC236}">
                <a16:creationId xmlns:a16="http://schemas.microsoft.com/office/drawing/2014/main" id="{C781CD38-67B7-4B2A-81B2-F146243451E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849" y="4313880"/>
            <a:ext cx="200847" cy="200847"/>
          </a:xfrm>
          <a:prstGeom prst="rect">
            <a:avLst/>
          </a:prstGeom>
        </p:spPr>
      </p:pic>
      <p:pic>
        <p:nvPicPr>
          <p:cNvPr id="322" name="그림 321" descr="개체, 동전이(가) 표시된 사진&#10;&#10;자동 생성된 설명">
            <a:extLst>
              <a:ext uri="{FF2B5EF4-FFF2-40B4-BE49-F238E27FC236}">
                <a16:creationId xmlns:a16="http://schemas.microsoft.com/office/drawing/2014/main" id="{87DD6C6C-5B8A-49B1-B4B2-6ACD0C2D342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749" y="4820165"/>
            <a:ext cx="200847" cy="200847"/>
          </a:xfrm>
          <a:prstGeom prst="rect">
            <a:avLst/>
          </a:prstGeom>
        </p:spPr>
      </p:pic>
      <p:pic>
        <p:nvPicPr>
          <p:cNvPr id="323" name="그림 322" descr="개체, 동전이(가) 표시된 사진&#10;&#10;자동 생성된 설명">
            <a:extLst>
              <a:ext uri="{FF2B5EF4-FFF2-40B4-BE49-F238E27FC236}">
                <a16:creationId xmlns:a16="http://schemas.microsoft.com/office/drawing/2014/main" id="{B3EDE2E9-3FF8-4B98-B2EF-FDE6C7EA359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749" y="5373327"/>
            <a:ext cx="200847" cy="200847"/>
          </a:xfrm>
          <a:prstGeom prst="rect">
            <a:avLst/>
          </a:prstGeom>
        </p:spPr>
      </p:pic>
      <p:sp>
        <p:nvSpPr>
          <p:cNvPr id="324" name="직사각형 323">
            <a:extLst>
              <a:ext uri="{FF2B5EF4-FFF2-40B4-BE49-F238E27FC236}">
                <a16:creationId xmlns:a16="http://schemas.microsoft.com/office/drawing/2014/main" id="{C22D80EF-5EA2-4FD6-95DE-172BDC0A9CA2}"/>
              </a:ext>
            </a:extLst>
          </p:cNvPr>
          <p:cNvSpPr/>
          <p:nvPr/>
        </p:nvSpPr>
        <p:spPr>
          <a:xfrm>
            <a:off x="4685587" y="1772504"/>
            <a:ext cx="3207032" cy="5146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F38E2652-A1BE-4397-B8F5-EDC8FA0FB0C7}"/>
              </a:ext>
            </a:extLst>
          </p:cNvPr>
          <p:cNvSpPr txBox="1"/>
          <p:nvPr/>
        </p:nvSpPr>
        <p:spPr>
          <a:xfrm>
            <a:off x="5146150" y="1781670"/>
            <a:ext cx="1402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목검  ★</a:t>
            </a:r>
          </a:p>
        </p:txBody>
      </p:sp>
      <p:sp>
        <p:nvSpPr>
          <p:cNvPr id="326" name="직사각형 325">
            <a:extLst>
              <a:ext uri="{FF2B5EF4-FFF2-40B4-BE49-F238E27FC236}">
                <a16:creationId xmlns:a16="http://schemas.microsoft.com/office/drawing/2014/main" id="{4E05FCD2-F863-4B93-B3D9-CDFA2678841D}"/>
              </a:ext>
            </a:extLst>
          </p:cNvPr>
          <p:cNvSpPr/>
          <p:nvPr/>
        </p:nvSpPr>
        <p:spPr>
          <a:xfrm>
            <a:off x="4738172" y="1824747"/>
            <a:ext cx="440232" cy="423027"/>
          </a:xfrm>
          <a:prstGeom prst="rect">
            <a:avLst/>
          </a:prstGeom>
          <a:solidFill>
            <a:srgbClr val="CAA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" name="사각형: 둥근 모서리 124">
            <a:extLst>
              <a:ext uri="{FF2B5EF4-FFF2-40B4-BE49-F238E27FC236}">
                <a16:creationId xmlns:a16="http://schemas.microsoft.com/office/drawing/2014/main" id="{07A7CDC2-BA48-4FE1-8600-707CF648B7BC}"/>
              </a:ext>
            </a:extLst>
          </p:cNvPr>
          <p:cNvSpPr/>
          <p:nvPr/>
        </p:nvSpPr>
        <p:spPr>
          <a:xfrm>
            <a:off x="7218715" y="1824747"/>
            <a:ext cx="622919" cy="399025"/>
          </a:xfrm>
          <a:prstGeom prst="roundRect">
            <a:avLst>
              <a:gd name="adj" fmla="val 15474"/>
            </a:avLst>
          </a:prstGeom>
          <a:solidFill>
            <a:srgbClr val="C00000"/>
          </a:solidFill>
          <a:ln w="25400">
            <a:noFill/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BCD2CA36-AFC9-4B2D-AFE7-F4DB4C0C9C15}"/>
              </a:ext>
            </a:extLst>
          </p:cNvPr>
          <p:cNvSpPr txBox="1"/>
          <p:nvPr/>
        </p:nvSpPr>
        <p:spPr>
          <a:xfrm>
            <a:off x="7401821" y="1901153"/>
            <a:ext cx="3836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D8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760BE07C-0F9C-4F10-B9BC-175975531B5F}"/>
              </a:ext>
            </a:extLst>
          </p:cNvPr>
          <p:cNvSpPr txBox="1"/>
          <p:nvPr/>
        </p:nvSpPr>
        <p:spPr>
          <a:xfrm>
            <a:off x="5126349" y="1947654"/>
            <a:ext cx="1402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>
                <a:latin typeface="+mj-ea"/>
                <a:ea typeface="+mj-ea"/>
              </a:rPr>
              <a:t>[</a:t>
            </a:r>
            <a:r>
              <a:rPr lang="ko-KR" altLang="en-US" sz="700" b="1" dirty="0">
                <a:latin typeface="+mj-ea"/>
                <a:ea typeface="+mj-ea"/>
              </a:rPr>
              <a:t>장착효과</a:t>
            </a:r>
            <a:r>
              <a:rPr lang="en-US" altLang="ko-KR" sz="700" b="1" dirty="0">
                <a:latin typeface="+mj-ea"/>
                <a:ea typeface="+mj-ea"/>
              </a:rPr>
              <a:t>] </a:t>
            </a:r>
            <a:r>
              <a:rPr lang="ko-KR" altLang="en-US" sz="700" b="1" dirty="0">
                <a:latin typeface="+mj-ea"/>
                <a:ea typeface="+mj-ea"/>
              </a:rPr>
              <a:t>공격력</a:t>
            </a:r>
            <a:r>
              <a:rPr lang="en-US" altLang="ko-KR" sz="700" b="1" dirty="0">
                <a:latin typeface="+mj-ea"/>
                <a:ea typeface="+mj-ea"/>
              </a:rPr>
              <a:t>96% </a:t>
            </a:r>
            <a:r>
              <a:rPr lang="ko-KR" altLang="en-US" sz="700" b="1" dirty="0">
                <a:latin typeface="+mj-ea"/>
                <a:ea typeface="+mj-ea"/>
              </a:rPr>
              <a:t>증가</a:t>
            </a:r>
          </a:p>
        </p:txBody>
      </p:sp>
      <p:pic>
        <p:nvPicPr>
          <p:cNvPr id="330" name="그림 329" descr="그리기이(가) 표시된 사진&#10;&#10;자동 생성된 설명">
            <a:extLst>
              <a:ext uri="{FF2B5EF4-FFF2-40B4-BE49-F238E27FC236}">
                <a16:creationId xmlns:a16="http://schemas.microsoft.com/office/drawing/2014/main" id="{0A656B64-44F5-480B-A4D3-8D9EB771655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933" y="1830093"/>
            <a:ext cx="412336" cy="412336"/>
          </a:xfrm>
          <a:prstGeom prst="rect">
            <a:avLst/>
          </a:prstGeom>
        </p:spPr>
      </p:pic>
      <p:pic>
        <p:nvPicPr>
          <p:cNvPr id="331" name="그림 330" descr="개체, 동전이(가) 표시된 사진&#10;&#10;자동 생성된 설명">
            <a:extLst>
              <a:ext uri="{FF2B5EF4-FFF2-40B4-BE49-F238E27FC236}">
                <a16:creationId xmlns:a16="http://schemas.microsoft.com/office/drawing/2014/main" id="{F51F9B2F-6ED6-40AE-AD23-08E1D5022E3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140" y="1923835"/>
            <a:ext cx="200847" cy="200847"/>
          </a:xfrm>
          <a:prstGeom prst="rect">
            <a:avLst/>
          </a:prstGeom>
        </p:spPr>
      </p:pic>
      <p:sp>
        <p:nvSpPr>
          <p:cNvPr id="332" name="직사각형 331">
            <a:extLst>
              <a:ext uri="{FF2B5EF4-FFF2-40B4-BE49-F238E27FC236}">
                <a16:creationId xmlns:a16="http://schemas.microsoft.com/office/drawing/2014/main" id="{981D3C9D-1833-4739-8E9C-A7A50A9C3AF7}"/>
              </a:ext>
            </a:extLst>
          </p:cNvPr>
          <p:cNvSpPr/>
          <p:nvPr/>
        </p:nvSpPr>
        <p:spPr>
          <a:xfrm>
            <a:off x="4685587" y="2471626"/>
            <a:ext cx="3207032" cy="5146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FD4DEDF3-28FC-46B5-A411-AA7AAA51D04E}"/>
              </a:ext>
            </a:extLst>
          </p:cNvPr>
          <p:cNvSpPr txBox="1"/>
          <p:nvPr/>
        </p:nvSpPr>
        <p:spPr>
          <a:xfrm>
            <a:off x="5146150" y="2480792"/>
            <a:ext cx="1402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목검  ★</a:t>
            </a:r>
          </a:p>
        </p:txBody>
      </p:sp>
      <p:sp>
        <p:nvSpPr>
          <p:cNvPr id="334" name="직사각형 333">
            <a:extLst>
              <a:ext uri="{FF2B5EF4-FFF2-40B4-BE49-F238E27FC236}">
                <a16:creationId xmlns:a16="http://schemas.microsoft.com/office/drawing/2014/main" id="{402278EB-DC47-4916-BF07-85F177211178}"/>
              </a:ext>
            </a:extLst>
          </p:cNvPr>
          <p:cNvSpPr/>
          <p:nvPr/>
        </p:nvSpPr>
        <p:spPr>
          <a:xfrm>
            <a:off x="4738172" y="2523869"/>
            <a:ext cx="440232" cy="423027"/>
          </a:xfrm>
          <a:prstGeom prst="rect">
            <a:avLst/>
          </a:prstGeom>
          <a:solidFill>
            <a:srgbClr val="CAA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5" name="사각형: 둥근 모서리 124">
            <a:extLst>
              <a:ext uri="{FF2B5EF4-FFF2-40B4-BE49-F238E27FC236}">
                <a16:creationId xmlns:a16="http://schemas.microsoft.com/office/drawing/2014/main" id="{54D6DC6D-BB37-4975-B268-0554892FBA46}"/>
              </a:ext>
            </a:extLst>
          </p:cNvPr>
          <p:cNvSpPr/>
          <p:nvPr/>
        </p:nvSpPr>
        <p:spPr>
          <a:xfrm>
            <a:off x="7218715" y="2523869"/>
            <a:ext cx="622919" cy="399025"/>
          </a:xfrm>
          <a:prstGeom prst="roundRect">
            <a:avLst>
              <a:gd name="adj" fmla="val 15474"/>
            </a:avLst>
          </a:prstGeom>
          <a:solidFill>
            <a:srgbClr val="C00000"/>
          </a:solidFill>
          <a:ln w="25400">
            <a:noFill/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4E200A5E-F6CA-4C64-829B-61DEDEB9DA41}"/>
              </a:ext>
            </a:extLst>
          </p:cNvPr>
          <p:cNvSpPr txBox="1"/>
          <p:nvPr/>
        </p:nvSpPr>
        <p:spPr>
          <a:xfrm>
            <a:off x="7401821" y="2600275"/>
            <a:ext cx="3836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D8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41A42657-4A9C-4AE1-ABCD-82417E435F8B}"/>
              </a:ext>
            </a:extLst>
          </p:cNvPr>
          <p:cNvSpPr txBox="1"/>
          <p:nvPr/>
        </p:nvSpPr>
        <p:spPr>
          <a:xfrm>
            <a:off x="5126349" y="2646776"/>
            <a:ext cx="1402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>
                <a:latin typeface="+mj-ea"/>
                <a:ea typeface="+mj-ea"/>
              </a:rPr>
              <a:t>[</a:t>
            </a:r>
            <a:r>
              <a:rPr lang="ko-KR" altLang="en-US" sz="700" b="1" dirty="0">
                <a:latin typeface="+mj-ea"/>
                <a:ea typeface="+mj-ea"/>
              </a:rPr>
              <a:t>장착효과</a:t>
            </a:r>
            <a:r>
              <a:rPr lang="en-US" altLang="ko-KR" sz="700" b="1" dirty="0">
                <a:latin typeface="+mj-ea"/>
                <a:ea typeface="+mj-ea"/>
              </a:rPr>
              <a:t>] </a:t>
            </a:r>
            <a:r>
              <a:rPr lang="ko-KR" altLang="en-US" sz="700" b="1" dirty="0">
                <a:latin typeface="+mj-ea"/>
                <a:ea typeface="+mj-ea"/>
              </a:rPr>
              <a:t>공격력</a:t>
            </a:r>
            <a:r>
              <a:rPr lang="en-US" altLang="ko-KR" sz="700" b="1" dirty="0">
                <a:latin typeface="+mj-ea"/>
                <a:ea typeface="+mj-ea"/>
              </a:rPr>
              <a:t>96% </a:t>
            </a:r>
            <a:r>
              <a:rPr lang="ko-KR" altLang="en-US" sz="700" b="1" dirty="0">
                <a:latin typeface="+mj-ea"/>
                <a:ea typeface="+mj-ea"/>
              </a:rPr>
              <a:t>증가</a:t>
            </a:r>
          </a:p>
        </p:txBody>
      </p:sp>
      <p:pic>
        <p:nvPicPr>
          <p:cNvPr id="338" name="그림 337" descr="그리기이(가) 표시된 사진&#10;&#10;자동 생성된 설명">
            <a:extLst>
              <a:ext uri="{FF2B5EF4-FFF2-40B4-BE49-F238E27FC236}">
                <a16:creationId xmlns:a16="http://schemas.microsoft.com/office/drawing/2014/main" id="{D344024E-5A40-4029-ACC2-AA1C54537EB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933" y="2529215"/>
            <a:ext cx="412336" cy="412336"/>
          </a:xfrm>
          <a:prstGeom prst="rect">
            <a:avLst/>
          </a:prstGeom>
        </p:spPr>
      </p:pic>
      <p:pic>
        <p:nvPicPr>
          <p:cNvPr id="339" name="그림 338" descr="개체, 동전이(가) 표시된 사진&#10;&#10;자동 생성된 설명">
            <a:extLst>
              <a:ext uri="{FF2B5EF4-FFF2-40B4-BE49-F238E27FC236}">
                <a16:creationId xmlns:a16="http://schemas.microsoft.com/office/drawing/2014/main" id="{1D7D6461-E523-4D92-864C-0C9B4A9C71C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140" y="2622957"/>
            <a:ext cx="200847" cy="200847"/>
          </a:xfrm>
          <a:prstGeom prst="rect">
            <a:avLst/>
          </a:prstGeom>
        </p:spPr>
      </p:pic>
      <p:sp>
        <p:nvSpPr>
          <p:cNvPr id="340" name="직사각형 339">
            <a:extLst>
              <a:ext uri="{FF2B5EF4-FFF2-40B4-BE49-F238E27FC236}">
                <a16:creationId xmlns:a16="http://schemas.microsoft.com/office/drawing/2014/main" id="{C04A7C7A-EA3A-4C32-88C3-5AA7A20E6903}"/>
              </a:ext>
            </a:extLst>
          </p:cNvPr>
          <p:cNvSpPr/>
          <p:nvPr/>
        </p:nvSpPr>
        <p:spPr>
          <a:xfrm>
            <a:off x="4685587" y="3129192"/>
            <a:ext cx="3207032" cy="5146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B2CB4F3D-E6E6-41C8-8A58-31C73292CB82}"/>
              </a:ext>
            </a:extLst>
          </p:cNvPr>
          <p:cNvSpPr txBox="1"/>
          <p:nvPr/>
        </p:nvSpPr>
        <p:spPr>
          <a:xfrm>
            <a:off x="5146150" y="3138358"/>
            <a:ext cx="1402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목검 </a:t>
            </a:r>
            <a:r>
              <a:rPr lang="ko-KR" altLang="en-US" sz="700" b="1" dirty="0">
                <a:solidFill>
                  <a:schemeClr val="accent2">
                    <a:lumMod val="50000"/>
                  </a:schemeClr>
                </a:solidFill>
                <a:latin typeface="+mj-ea"/>
              </a:rPr>
              <a:t>★</a:t>
            </a:r>
            <a:endParaRPr lang="ko-KR" altLang="en-US" sz="700" b="1" dirty="0">
              <a:solidFill>
                <a:schemeClr val="accent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42" name="직사각형 341">
            <a:extLst>
              <a:ext uri="{FF2B5EF4-FFF2-40B4-BE49-F238E27FC236}">
                <a16:creationId xmlns:a16="http://schemas.microsoft.com/office/drawing/2014/main" id="{02CB9B6C-77DA-4D4D-8F34-78F7DB3BC2E5}"/>
              </a:ext>
            </a:extLst>
          </p:cNvPr>
          <p:cNvSpPr/>
          <p:nvPr/>
        </p:nvSpPr>
        <p:spPr>
          <a:xfrm>
            <a:off x="4738172" y="3181435"/>
            <a:ext cx="440232" cy="423027"/>
          </a:xfrm>
          <a:prstGeom prst="rect">
            <a:avLst/>
          </a:prstGeom>
          <a:solidFill>
            <a:srgbClr val="CAA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" name="사각형: 둥근 모서리 124">
            <a:extLst>
              <a:ext uri="{FF2B5EF4-FFF2-40B4-BE49-F238E27FC236}">
                <a16:creationId xmlns:a16="http://schemas.microsoft.com/office/drawing/2014/main" id="{7F7F3123-21AF-4D6D-89AB-ABBD8BCBFDFE}"/>
              </a:ext>
            </a:extLst>
          </p:cNvPr>
          <p:cNvSpPr/>
          <p:nvPr/>
        </p:nvSpPr>
        <p:spPr>
          <a:xfrm>
            <a:off x="7218715" y="3181435"/>
            <a:ext cx="622919" cy="399025"/>
          </a:xfrm>
          <a:prstGeom prst="roundRect">
            <a:avLst>
              <a:gd name="adj" fmla="val 15474"/>
            </a:avLst>
          </a:prstGeom>
          <a:solidFill>
            <a:srgbClr val="C00000"/>
          </a:solidFill>
          <a:ln w="25400">
            <a:noFill/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2C138E2D-4A18-4420-BDD3-BCDD2465F97B}"/>
              </a:ext>
            </a:extLst>
          </p:cNvPr>
          <p:cNvSpPr txBox="1"/>
          <p:nvPr/>
        </p:nvSpPr>
        <p:spPr>
          <a:xfrm>
            <a:off x="7401821" y="3257841"/>
            <a:ext cx="3836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D8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CF2ED624-A32A-48E3-B19D-7946EC0FF3A4}"/>
              </a:ext>
            </a:extLst>
          </p:cNvPr>
          <p:cNvSpPr txBox="1"/>
          <p:nvPr/>
        </p:nvSpPr>
        <p:spPr>
          <a:xfrm>
            <a:off x="5126349" y="3304342"/>
            <a:ext cx="1402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>
                <a:latin typeface="+mj-ea"/>
                <a:ea typeface="+mj-ea"/>
              </a:rPr>
              <a:t>[</a:t>
            </a:r>
            <a:r>
              <a:rPr lang="ko-KR" altLang="en-US" sz="700" b="1" dirty="0">
                <a:latin typeface="+mj-ea"/>
                <a:ea typeface="+mj-ea"/>
              </a:rPr>
              <a:t>장착효과</a:t>
            </a:r>
            <a:r>
              <a:rPr lang="en-US" altLang="ko-KR" sz="700" b="1" dirty="0">
                <a:latin typeface="+mj-ea"/>
                <a:ea typeface="+mj-ea"/>
              </a:rPr>
              <a:t>] </a:t>
            </a:r>
            <a:r>
              <a:rPr lang="ko-KR" altLang="en-US" sz="700" b="1" dirty="0">
                <a:latin typeface="+mj-ea"/>
                <a:ea typeface="+mj-ea"/>
              </a:rPr>
              <a:t>공격력</a:t>
            </a:r>
            <a:r>
              <a:rPr lang="en-US" altLang="ko-KR" sz="700" b="1" dirty="0">
                <a:latin typeface="+mj-ea"/>
                <a:ea typeface="+mj-ea"/>
              </a:rPr>
              <a:t>96% </a:t>
            </a:r>
            <a:r>
              <a:rPr lang="ko-KR" altLang="en-US" sz="700" b="1" dirty="0">
                <a:latin typeface="+mj-ea"/>
                <a:ea typeface="+mj-ea"/>
              </a:rPr>
              <a:t>증가</a:t>
            </a:r>
          </a:p>
        </p:txBody>
      </p:sp>
      <p:pic>
        <p:nvPicPr>
          <p:cNvPr id="346" name="그림 345" descr="그리기이(가) 표시된 사진&#10;&#10;자동 생성된 설명">
            <a:extLst>
              <a:ext uri="{FF2B5EF4-FFF2-40B4-BE49-F238E27FC236}">
                <a16:creationId xmlns:a16="http://schemas.microsoft.com/office/drawing/2014/main" id="{7A09AF6F-E876-4D7C-9DDF-FCD7C80390A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933" y="3186781"/>
            <a:ext cx="412336" cy="412336"/>
          </a:xfrm>
          <a:prstGeom prst="rect">
            <a:avLst/>
          </a:prstGeom>
        </p:spPr>
      </p:pic>
      <p:pic>
        <p:nvPicPr>
          <p:cNvPr id="347" name="그림 346" descr="개체, 동전이(가) 표시된 사진&#10;&#10;자동 생성된 설명">
            <a:extLst>
              <a:ext uri="{FF2B5EF4-FFF2-40B4-BE49-F238E27FC236}">
                <a16:creationId xmlns:a16="http://schemas.microsoft.com/office/drawing/2014/main" id="{C80EDB22-5E94-488D-A101-A5E3A78B375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140" y="3280523"/>
            <a:ext cx="200847" cy="200847"/>
          </a:xfrm>
          <a:prstGeom prst="rect">
            <a:avLst/>
          </a:prstGeom>
        </p:spPr>
      </p:pic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CA296D29-C6C1-44AD-AABC-6659A08945D6}"/>
              </a:ext>
            </a:extLst>
          </p:cNvPr>
          <p:cNvSpPr/>
          <p:nvPr/>
        </p:nvSpPr>
        <p:spPr>
          <a:xfrm>
            <a:off x="4687288" y="1116231"/>
            <a:ext cx="3207033" cy="5193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5172055" y="1127864"/>
            <a:ext cx="17798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목검  ★</a:t>
            </a:r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CA296D29-C6C1-44AD-AABC-6659A08945D6}"/>
              </a:ext>
            </a:extLst>
          </p:cNvPr>
          <p:cNvSpPr/>
          <p:nvPr/>
        </p:nvSpPr>
        <p:spPr>
          <a:xfrm>
            <a:off x="4735103" y="1146644"/>
            <a:ext cx="461057" cy="428469"/>
          </a:xfrm>
          <a:prstGeom prst="rect">
            <a:avLst/>
          </a:prstGeom>
          <a:solidFill>
            <a:srgbClr val="CAA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사각형: 둥근 모서리 124">
            <a:extLst>
              <a:ext uri="{FF2B5EF4-FFF2-40B4-BE49-F238E27FC236}">
                <a16:creationId xmlns:a16="http://schemas.microsoft.com/office/drawing/2014/main" id="{8A5D3130-B203-43B8-BCEF-01388F29AE4C}"/>
              </a:ext>
            </a:extLst>
          </p:cNvPr>
          <p:cNvSpPr/>
          <p:nvPr/>
        </p:nvSpPr>
        <p:spPr>
          <a:xfrm>
            <a:off x="7213904" y="1172938"/>
            <a:ext cx="627730" cy="402175"/>
          </a:xfrm>
          <a:prstGeom prst="roundRect">
            <a:avLst>
              <a:gd name="adj" fmla="val 15474"/>
            </a:avLst>
          </a:prstGeom>
          <a:solidFill>
            <a:srgbClr val="C00000"/>
          </a:solidFill>
          <a:ln w="25400">
            <a:noFill/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7386805" y="1255327"/>
            <a:ext cx="4869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D8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5172055" y="1356838"/>
            <a:ext cx="1779891" cy="253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latin typeface="+mj-ea"/>
                <a:ea typeface="+mj-ea"/>
              </a:rPr>
              <a:t>퀘스트 골드 획득량 증가 </a:t>
            </a:r>
            <a:r>
              <a:rPr lang="en-US" altLang="ko-KR" sz="700" b="1" dirty="0">
                <a:latin typeface="+mj-ea"/>
                <a:ea typeface="+mj-ea"/>
              </a:rPr>
              <a:t>25%</a:t>
            </a:r>
            <a:endParaRPr lang="ko-KR" altLang="en-US" sz="700" b="1" dirty="0">
              <a:latin typeface="+mj-ea"/>
              <a:ea typeface="+mj-ea"/>
            </a:endParaRPr>
          </a:p>
        </p:txBody>
      </p: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BDAA877E-B0F2-4639-BDBA-3B98644512D1}"/>
              </a:ext>
            </a:extLst>
          </p:cNvPr>
          <p:cNvSpPr/>
          <p:nvPr/>
        </p:nvSpPr>
        <p:spPr>
          <a:xfrm>
            <a:off x="5221820" y="1126634"/>
            <a:ext cx="976802" cy="167857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BDAA877E-B0F2-4639-BDBA-3B98644512D1}"/>
              </a:ext>
            </a:extLst>
          </p:cNvPr>
          <p:cNvSpPr/>
          <p:nvPr/>
        </p:nvSpPr>
        <p:spPr>
          <a:xfrm>
            <a:off x="5221819" y="1388299"/>
            <a:ext cx="1271849" cy="142843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" name="타원 279">
            <a:extLst>
              <a:ext uri="{FF2B5EF4-FFF2-40B4-BE49-F238E27FC236}">
                <a16:creationId xmlns:a16="http://schemas.microsoft.com/office/drawing/2014/main" id="{679ED01E-FECF-4745-B18A-14986F4ECD48}"/>
              </a:ext>
            </a:extLst>
          </p:cNvPr>
          <p:cNvSpPr/>
          <p:nvPr/>
        </p:nvSpPr>
        <p:spPr>
          <a:xfrm>
            <a:off x="5035091" y="1378437"/>
            <a:ext cx="168916" cy="1689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297" name="직사각형 296">
            <a:extLst>
              <a:ext uri="{FF2B5EF4-FFF2-40B4-BE49-F238E27FC236}">
                <a16:creationId xmlns:a16="http://schemas.microsoft.com/office/drawing/2014/main" id="{BDAA877E-B0F2-4639-BDBA-3B98644512D1}"/>
              </a:ext>
            </a:extLst>
          </p:cNvPr>
          <p:cNvSpPr/>
          <p:nvPr/>
        </p:nvSpPr>
        <p:spPr>
          <a:xfrm>
            <a:off x="7138674" y="1126634"/>
            <a:ext cx="755647" cy="514615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" name="타원 297">
            <a:extLst>
              <a:ext uri="{FF2B5EF4-FFF2-40B4-BE49-F238E27FC236}">
                <a16:creationId xmlns:a16="http://schemas.microsoft.com/office/drawing/2014/main" id="{679ED01E-FECF-4745-B18A-14986F4ECD48}"/>
              </a:ext>
            </a:extLst>
          </p:cNvPr>
          <p:cNvSpPr/>
          <p:nvPr/>
        </p:nvSpPr>
        <p:spPr>
          <a:xfrm>
            <a:off x="6900783" y="1165534"/>
            <a:ext cx="168916" cy="1689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</a:t>
            </a:r>
            <a:endParaRPr lang="ko-KR" altLang="en-US" sz="1100" dirty="0"/>
          </a:p>
        </p:txBody>
      </p:sp>
      <p:pic>
        <p:nvPicPr>
          <p:cNvPr id="348" name="그림 347" descr="그리기이(가) 표시된 사진&#10;&#10;자동 생성된 설명">
            <a:extLst>
              <a:ext uri="{FF2B5EF4-FFF2-40B4-BE49-F238E27FC236}">
                <a16:creationId xmlns:a16="http://schemas.microsoft.com/office/drawing/2014/main" id="{323A1455-B51F-4C0A-999F-84DE09C8C0F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412" y="1175661"/>
            <a:ext cx="412336" cy="412336"/>
          </a:xfrm>
          <a:prstGeom prst="rect">
            <a:avLst/>
          </a:prstGeom>
        </p:spPr>
      </p:pic>
      <p:sp>
        <p:nvSpPr>
          <p:cNvPr id="276" name="타원 275">
            <a:extLst>
              <a:ext uri="{FF2B5EF4-FFF2-40B4-BE49-F238E27FC236}">
                <a16:creationId xmlns:a16="http://schemas.microsoft.com/office/drawing/2014/main" id="{679ED01E-FECF-4745-B18A-14986F4ECD48}"/>
              </a:ext>
            </a:extLst>
          </p:cNvPr>
          <p:cNvSpPr/>
          <p:nvPr/>
        </p:nvSpPr>
        <p:spPr>
          <a:xfrm>
            <a:off x="5027803" y="1118996"/>
            <a:ext cx="168916" cy="1689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pic>
        <p:nvPicPr>
          <p:cNvPr id="349" name="그림 348" descr="개체, 동전이(가) 표시된 사진&#10;&#10;자동 생성된 설명">
            <a:extLst>
              <a:ext uri="{FF2B5EF4-FFF2-40B4-BE49-F238E27FC236}">
                <a16:creationId xmlns:a16="http://schemas.microsoft.com/office/drawing/2014/main" id="{52703ED0-FD85-4E65-8F58-901900D4C0C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829" y="1282990"/>
            <a:ext cx="200847" cy="200847"/>
          </a:xfrm>
          <a:prstGeom prst="rect">
            <a:avLst/>
          </a:prstGeom>
        </p:spPr>
      </p:pic>
      <p:sp>
        <p:nvSpPr>
          <p:cNvPr id="350" name="직사각형 349">
            <a:extLst>
              <a:ext uri="{FF2B5EF4-FFF2-40B4-BE49-F238E27FC236}">
                <a16:creationId xmlns:a16="http://schemas.microsoft.com/office/drawing/2014/main" id="{5C1C3F87-DB6A-47FA-844E-79F06194F550}"/>
              </a:ext>
            </a:extLst>
          </p:cNvPr>
          <p:cNvSpPr/>
          <p:nvPr/>
        </p:nvSpPr>
        <p:spPr>
          <a:xfrm>
            <a:off x="1694143" y="1926667"/>
            <a:ext cx="1304706" cy="349623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직사각형 350">
            <a:extLst>
              <a:ext uri="{FF2B5EF4-FFF2-40B4-BE49-F238E27FC236}">
                <a16:creationId xmlns:a16="http://schemas.microsoft.com/office/drawing/2014/main" id="{13BCFA3B-9AE9-4A03-B71B-134549C65370}"/>
              </a:ext>
            </a:extLst>
          </p:cNvPr>
          <p:cNvSpPr/>
          <p:nvPr/>
        </p:nvSpPr>
        <p:spPr>
          <a:xfrm>
            <a:off x="2852956" y="2749523"/>
            <a:ext cx="720842" cy="290072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타원 352">
            <a:extLst>
              <a:ext uri="{FF2B5EF4-FFF2-40B4-BE49-F238E27FC236}">
                <a16:creationId xmlns:a16="http://schemas.microsoft.com/office/drawing/2014/main" id="{91EBA11D-169E-40E8-9B9E-4161506BA9E0}"/>
              </a:ext>
            </a:extLst>
          </p:cNvPr>
          <p:cNvSpPr/>
          <p:nvPr/>
        </p:nvSpPr>
        <p:spPr>
          <a:xfrm>
            <a:off x="1491651" y="1924735"/>
            <a:ext cx="168916" cy="1689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endParaRPr lang="ko-KR" altLang="en-US" sz="1100" dirty="0"/>
          </a:p>
        </p:txBody>
      </p:sp>
      <p:sp>
        <p:nvSpPr>
          <p:cNvPr id="354" name="타원 353">
            <a:extLst>
              <a:ext uri="{FF2B5EF4-FFF2-40B4-BE49-F238E27FC236}">
                <a16:creationId xmlns:a16="http://schemas.microsoft.com/office/drawing/2014/main" id="{611DE4CD-34BE-4602-BF01-FEE4E97FA58E}"/>
              </a:ext>
            </a:extLst>
          </p:cNvPr>
          <p:cNvSpPr/>
          <p:nvPr/>
        </p:nvSpPr>
        <p:spPr>
          <a:xfrm>
            <a:off x="2620599" y="2738400"/>
            <a:ext cx="168916" cy="1689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5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585373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865A3A-346F-4F15-A584-7339BE2DFAFF}"/>
              </a:ext>
            </a:extLst>
          </p:cNvPr>
          <p:cNvSpPr txBox="1"/>
          <p:nvPr/>
        </p:nvSpPr>
        <p:spPr>
          <a:xfrm>
            <a:off x="347350" y="241489"/>
            <a:ext cx="5120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b="1" dirty="0"/>
              <a:t>화면 기획 </a:t>
            </a:r>
            <a:r>
              <a:rPr lang="en-US" altLang="ko-KR" sz="3200" b="1" dirty="0"/>
              <a:t>– </a:t>
            </a:r>
            <a:r>
              <a:rPr lang="ko-KR" altLang="en-US" sz="3200" b="1" dirty="0"/>
              <a:t>전장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B1B7EB-3717-4F14-9062-0FD093CD82FB}"/>
              </a:ext>
            </a:extLst>
          </p:cNvPr>
          <p:cNvSpPr/>
          <p:nvPr/>
        </p:nvSpPr>
        <p:spPr>
          <a:xfrm>
            <a:off x="-385590" y="241489"/>
            <a:ext cx="5541484" cy="58477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6445D33-E34A-4230-B6E1-7E05BFC662A0}"/>
              </a:ext>
            </a:extLst>
          </p:cNvPr>
          <p:cNvCxnSpPr>
            <a:cxnSpLocks/>
          </p:cNvCxnSpPr>
          <p:nvPr/>
        </p:nvCxnSpPr>
        <p:spPr>
          <a:xfrm>
            <a:off x="8643668" y="0"/>
            <a:ext cx="0" cy="685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BA9724-64EF-42A1-9293-E353270C338A}"/>
              </a:ext>
            </a:extLst>
          </p:cNvPr>
          <p:cNvSpPr/>
          <p:nvPr/>
        </p:nvSpPr>
        <p:spPr>
          <a:xfrm>
            <a:off x="8643668" y="0"/>
            <a:ext cx="3548330" cy="8262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/>
              <a:t>Description</a:t>
            </a:r>
            <a:endParaRPr lang="ko-KR" altLang="en-US" sz="2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983D13-0C11-4764-9D72-290E0003AF87}"/>
              </a:ext>
            </a:extLst>
          </p:cNvPr>
          <p:cNvSpPr txBox="1"/>
          <p:nvPr/>
        </p:nvSpPr>
        <p:spPr>
          <a:xfrm>
            <a:off x="8643668" y="1011511"/>
            <a:ext cx="3308919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1) </a:t>
            </a:r>
            <a:r>
              <a:rPr lang="ko-KR" altLang="en-US" sz="1400" dirty="0"/>
              <a:t>현재 전장의 이름</a:t>
            </a:r>
            <a:r>
              <a:rPr lang="en-US" altLang="ko-KR" sz="1400" dirty="0"/>
              <a:t>, </a:t>
            </a:r>
            <a:r>
              <a:rPr lang="ko-KR" altLang="en-US" sz="1400" dirty="0"/>
              <a:t>층 수</a:t>
            </a:r>
            <a:endParaRPr lang="en-US" altLang="ko-KR" sz="1400" dirty="0"/>
          </a:p>
          <a:p>
            <a:pPr marL="342900" indent="-342900">
              <a:buAutoNum type="arabicParenR"/>
            </a:pPr>
            <a:endParaRPr lang="en-US" altLang="ko-KR" sz="1400" dirty="0"/>
          </a:p>
          <a:p>
            <a:r>
              <a:rPr lang="en-US" altLang="ko-KR" sz="1400" dirty="0"/>
              <a:t>2) </a:t>
            </a:r>
            <a:r>
              <a:rPr lang="ko-KR" altLang="en-US" sz="1400" dirty="0"/>
              <a:t>전장에 알맞은 적 등장</a:t>
            </a:r>
            <a:endParaRPr lang="en-US" altLang="ko-KR" sz="1400" dirty="0"/>
          </a:p>
          <a:p>
            <a:r>
              <a:rPr lang="en-US" altLang="ko-KR" sz="1400" dirty="0"/>
              <a:t>   EX) </a:t>
            </a:r>
            <a:r>
              <a:rPr lang="ko-KR" altLang="en-US" sz="1400" dirty="0"/>
              <a:t>황건적 ▶ 노란 두건</a:t>
            </a:r>
            <a:endParaRPr lang="en-US" altLang="ko-KR" sz="1400" dirty="0"/>
          </a:p>
          <a:p>
            <a:r>
              <a:rPr lang="en-US" altLang="ko-KR" sz="1400" dirty="0"/>
              <a:t>        </a:t>
            </a:r>
            <a:r>
              <a:rPr lang="ko-KR" altLang="en-US" sz="1400" dirty="0" err="1"/>
              <a:t>반동탁</a:t>
            </a:r>
            <a:r>
              <a:rPr lang="ko-KR" altLang="en-US" sz="1400" dirty="0"/>
              <a:t> 연맹 ▶ 보라색 갑옷 </a:t>
            </a:r>
            <a:endParaRPr lang="en-US" altLang="ko-KR" sz="1400" dirty="0"/>
          </a:p>
          <a:p>
            <a:r>
              <a:rPr lang="en-US" altLang="ko-KR" sz="1400" dirty="0"/>
              <a:t>        </a:t>
            </a:r>
            <a:r>
              <a:rPr lang="ko-KR" altLang="en-US" sz="1400" dirty="0"/>
              <a:t>관도전투 ▶ 노란색 갑옷</a:t>
            </a:r>
            <a:r>
              <a:rPr lang="en-US" altLang="ko-KR" sz="1400" dirty="0"/>
              <a:t>, </a:t>
            </a:r>
            <a:r>
              <a:rPr lang="ko-KR" altLang="en-US" sz="1400" dirty="0"/>
              <a:t>기마병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3) </a:t>
            </a:r>
            <a:r>
              <a:rPr lang="ko-KR" altLang="en-US" sz="1400" dirty="0"/>
              <a:t>전장을 하기 위해 필요한 최소 조건</a:t>
            </a:r>
            <a:endParaRPr lang="en-US" altLang="ko-KR" sz="1400" dirty="0"/>
          </a:p>
          <a:p>
            <a:r>
              <a:rPr lang="en-US" altLang="ko-KR" sz="1400" dirty="0"/>
              <a:t>   - </a:t>
            </a:r>
            <a:r>
              <a:rPr lang="ko-KR" altLang="en-US" sz="1400" dirty="0"/>
              <a:t>다른 전장 선택 시 적 모습이 바뀜</a:t>
            </a:r>
            <a:endParaRPr lang="en-US" altLang="ko-KR" sz="1400" dirty="0"/>
          </a:p>
          <a:p>
            <a:r>
              <a:rPr lang="en-US" altLang="ko-KR" sz="1400" dirty="0"/>
              <a:t>   </a:t>
            </a:r>
          </a:p>
          <a:p>
            <a:r>
              <a:rPr lang="en-US" altLang="ko-KR" sz="1400" dirty="0"/>
              <a:t>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1BCC68-5793-40DF-842C-786ECD1D9962}"/>
              </a:ext>
            </a:extLst>
          </p:cNvPr>
          <p:cNvSpPr/>
          <p:nvPr/>
        </p:nvSpPr>
        <p:spPr>
          <a:xfrm>
            <a:off x="763685" y="1110683"/>
            <a:ext cx="3027281" cy="53471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03E97AA-A2B0-4D15-B6A3-E3C13C464D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446"/>
          <a:stretch/>
        </p:blipFill>
        <p:spPr>
          <a:xfrm>
            <a:off x="765668" y="1108042"/>
            <a:ext cx="3030104" cy="2320958"/>
          </a:xfrm>
          <a:prstGeom prst="rect">
            <a:avLst/>
          </a:prstGeom>
        </p:spPr>
      </p:pic>
      <p:pic>
        <p:nvPicPr>
          <p:cNvPr id="18" name="그림 17" descr="거울, 옅은이(가) 표시된 사진&#10;&#10;자동 생성된 설명">
            <a:extLst>
              <a:ext uri="{FF2B5EF4-FFF2-40B4-BE49-F238E27FC236}">
                <a16:creationId xmlns:a16="http://schemas.microsoft.com/office/drawing/2014/main" id="{0C00207E-1E1F-4EEC-A7AA-7F80D6B00D53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287" y="1157802"/>
            <a:ext cx="210185" cy="208888"/>
          </a:xfrm>
          <a:prstGeom prst="rect">
            <a:avLst/>
          </a:prstGeom>
          <a:ln>
            <a:noFill/>
          </a:ln>
        </p:spPr>
      </p:pic>
      <p:pic>
        <p:nvPicPr>
          <p:cNvPr id="19" name="그림 18" descr="테이블이(가) 표시된 사진&#10;&#10;자동 생성된 설명">
            <a:extLst>
              <a:ext uri="{FF2B5EF4-FFF2-40B4-BE49-F238E27FC236}">
                <a16:creationId xmlns:a16="http://schemas.microsoft.com/office/drawing/2014/main" id="{52A61F37-F529-4FF3-A090-BFFF1F9CCC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952" y="1126374"/>
            <a:ext cx="1291819" cy="323052"/>
          </a:xfrm>
          <a:prstGeom prst="rect">
            <a:avLst/>
          </a:prstGeom>
        </p:spPr>
      </p:pic>
      <p:sp>
        <p:nvSpPr>
          <p:cNvPr id="20" name="TextBox 166">
            <a:extLst>
              <a:ext uri="{FF2B5EF4-FFF2-40B4-BE49-F238E27FC236}">
                <a16:creationId xmlns:a16="http://schemas.microsoft.com/office/drawing/2014/main" id="{BAEFC3B1-DAD6-40AB-8D7B-BF5DDBF6BEEF}"/>
              </a:ext>
            </a:extLst>
          </p:cNvPr>
          <p:cNvSpPr txBox="1"/>
          <p:nvPr/>
        </p:nvSpPr>
        <p:spPr>
          <a:xfrm>
            <a:off x="1872838" y="1166966"/>
            <a:ext cx="939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b="1" dirty="0"/>
              <a:t>황건적의 난</a:t>
            </a:r>
          </a:p>
        </p:txBody>
      </p:sp>
      <p:sp>
        <p:nvSpPr>
          <p:cNvPr id="21" name="TextBox 167">
            <a:extLst>
              <a:ext uri="{FF2B5EF4-FFF2-40B4-BE49-F238E27FC236}">
                <a16:creationId xmlns:a16="http://schemas.microsoft.com/office/drawing/2014/main" id="{BCE348F9-FC24-496C-98C7-10F7C59CD0D4}"/>
              </a:ext>
            </a:extLst>
          </p:cNvPr>
          <p:cNvSpPr txBox="1"/>
          <p:nvPr/>
        </p:nvSpPr>
        <p:spPr>
          <a:xfrm>
            <a:off x="2063685" y="1382234"/>
            <a:ext cx="561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>
                <a:solidFill>
                  <a:schemeClr val="bg1"/>
                </a:solidFill>
              </a:rPr>
              <a:t>111m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22" name="그림 21" descr="건물, 어두운, 거리, 키큰이(가) 표시된 사진&#10;&#10;자동 생성된 설명">
            <a:extLst>
              <a:ext uri="{FF2B5EF4-FFF2-40B4-BE49-F238E27FC236}">
                <a16:creationId xmlns:a16="http://schemas.microsoft.com/office/drawing/2014/main" id="{BFBDDCA3-69D7-44E2-BFEE-E633AF3AF1B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65" t="27043" r="33765" b="14080"/>
          <a:stretch/>
        </p:blipFill>
        <p:spPr>
          <a:xfrm flipH="1">
            <a:off x="2628255" y="2321637"/>
            <a:ext cx="445295" cy="778669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488B364-DD36-4980-8138-D944FB5C2A28}"/>
              </a:ext>
            </a:extLst>
          </p:cNvPr>
          <p:cNvSpPr/>
          <p:nvPr/>
        </p:nvSpPr>
        <p:spPr>
          <a:xfrm>
            <a:off x="1421779" y="3126672"/>
            <a:ext cx="757737" cy="1676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주인공</a:t>
            </a:r>
          </a:p>
        </p:txBody>
      </p:sp>
      <p:pic>
        <p:nvPicPr>
          <p:cNvPr id="24" name="그림 23" descr="그리기이(가) 표시된 사진&#10;&#10;자동 생성된 설명">
            <a:extLst>
              <a:ext uri="{FF2B5EF4-FFF2-40B4-BE49-F238E27FC236}">
                <a16:creationId xmlns:a16="http://schemas.microsoft.com/office/drawing/2014/main" id="{983DA366-4E18-4048-9CA7-AA3489BE12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68" y="3950401"/>
            <a:ext cx="2804159" cy="2307919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CA296D29-C6C1-44AD-AABC-6659A08945D6}"/>
              </a:ext>
            </a:extLst>
          </p:cNvPr>
          <p:cNvSpPr/>
          <p:nvPr/>
        </p:nvSpPr>
        <p:spPr>
          <a:xfrm>
            <a:off x="1028312" y="4111410"/>
            <a:ext cx="2526654" cy="4091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6" name="TextBox 172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1410236" y="4120575"/>
            <a:ext cx="8672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b="1" dirty="0">
                <a:latin typeface="+mj-ea"/>
                <a:ea typeface="+mj-ea"/>
              </a:rPr>
              <a:t>반동탁 연합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A296D29-C6C1-44AD-AABC-6659A08945D6}"/>
              </a:ext>
            </a:extLst>
          </p:cNvPr>
          <p:cNvSpPr/>
          <p:nvPr/>
        </p:nvSpPr>
        <p:spPr>
          <a:xfrm>
            <a:off x="1065983" y="4135371"/>
            <a:ext cx="363243" cy="337568"/>
          </a:xfrm>
          <a:prstGeom prst="rect">
            <a:avLst/>
          </a:prstGeom>
          <a:solidFill>
            <a:srgbClr val="CAA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A5D3130-B203-43B8-BCEF-01388F29AE4C}"/>
              </a:ext>
            </a:extLst>
          </p:cNvPr>
          <p:cNvSpPr/>
          <p:nvPr/>
        </p:nvSpPr>
        <p:spPr>
          <a:xfrm>
            <a:off x="3018901" y="4156087"/>
            <a:ext cx="494556" cy="316853"/>
          </a:xfrm>
          <a:prstGeom prst="roundRect">
            <a:avLst>
              <a:gd name="adj" fmla="val 15474"/>
            </a:avLst>
          </a:prstGeom>
          <a:solidFill>
            <a:srgbClr val="C00000"/>
          </a:solidFill>
          <a:ln w="25400">
            <a:noFill/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A296D29-C6C1-44AD-AABC-6659A08945D6}"/>
              </a:ext>
            </a:extLst>
          </p:cNvPr>
          <p:cNvSpPr/>
          <p:nvPr/>
        </p:nvSpPr>
        <p:spPr>
          <a:xfrm>
            <a:off x="1028312" y="4618754"/>
            <a:ext cx="2526654" cy="4091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A296D29-C6C1-44AD-AABC-6659A08945D6}"/>
              </a:ext>
            </a:extLst>
          </p:cNvPr>
          <p:cNvSpPr/>
          <p:nvPr/>
        </p:nvSpPr>
        <p:spPr>
          <a:xfrm>
            <a:off x="1065983" y="4642715"/>
            <a:ext cx="363243" cy="337568"/>
          </a:xfrm>
          <a:prstGeom prst="rect">
            <a:avLst/>
          </a:prstGeom>
          <a:solidFill>
            <a:srgbClr val="CAA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A296D29-C6C1-44AD-AABC-6659A08945D6}"/>
              </a:ext>
            </a:extLst>
          </p:cNvPr>
          <p:cNvSpPr/>
          <p:nvPr/>
        </p:nvSpPr>
        <p:spPr>
          <a:xfrm>
            <a:off x="1028312" y="5126097"/>
            <a:ext cx="2526654" cy="4091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A296D29-C6C1-44AD-AABC-6659A08945D6}"/>
              </a:ext>
            </a:extLst>
          </p:cNvPr>
          <p:cNvSpPr/>
          <p:nvPr/>
        </p:nvSpPr>
        <p:spPr>
          <a:xfrm>
            <a:off x="1065983" y="5150058"/>
            <a:ext cx="363243" cy="337568"/>
          </a:xfrm>
          <a:prstGeom prst="rect">
            <a:avLst/>
          </a:prstGeom>
          <a:solidFill>
            <a:srgbClr val="CAA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A296D29-C6C1-44AD-AABC-6659A08945D6}"/>
              </a:ext>
            </a:extLst>
          </p:cNvPr>
          <p:cNvSpPr/>
          <p:nvPr/>
        </p:nvSpPr>
        <p:spPr>
          <a:xfrm>
            <a:off x="1028312" y="5636142"/>
            <a:ext cx="2526654" cy="4091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A296D29-C6C1-44AD-AABC-6659A08945D6}"/>
              </a:ext>
            </a:extLst>
          </p:cNvPr>
          <p:cNvSpPr/>
          <p:nvPr/>
        </p:nvSpPr>
        <p:spPr>
          <a:xfrm>
            <a:off x="1065983" y="5660104"/>
            <a:ext cx="363243" cy="337568"/>
          </a:xfrm>
          <a:prstGeom prst="rect">
            <a:avLst/>
          </a:prstGeom>
          <a:solidFill>
            <a:srgbClr val="CAA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6" name="TextBox 191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1410236" y="4619268"/>
            <a:ext cx="8672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b="1" dirty="0">
                <a:latin typeface="+mj-ea"/>
                <a:ea typeface="+mj-ea"/>
              </a:rPr>
              <a:t>관도전투</a:t>
            </a:r>
          </a:p>
        </p:txBody>
      </p:sp>
      <p:sp>
        <p:nvSpPr>
          <p:cNvPr id="37" name="TextBox 195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1410236" y="5138920"/>
            <a:ext cx="10204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b="1" dirty="0">
                <a:latin typeface="+mj-ea"/>
                <a:ea typeface="+mj-ea"/>
              </a:rPr>
              <a:t>적벽전투</a:t>
            </a:r>
          </a:p>
        </p:txBody>
      </p:sp>
      <p:sp>
        <p:nvSpPr>
          <p:cNvPr id="38" name="TextBox 199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1410236" y="5637611"/>
            <a:ext cx="8672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b="1" dirty="0">
                <a:latin typeface="+mj-ea"/>
                <a:ea typeface="+mj-ea"/>
              </a:rPr>
              <a:t>이릉전투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A5D3130-B203-43B8-BCEF-01388F29AE4C}"/>
              </a:ext>
            </a:extLst>
          </p:cNvPr>
          <p:cNvSpPr/>
          <p:nvPr/>
        </p:nvSpPr>
        <p:spPr>
          <a:xfrm>
            <a:off x="3018901" y="4652897"/>
            <a:ext cx="494556" cy="316853"/>
          </a:xfrm>
          <a:prstGeom prst="roundRect">
            <a:avLst>
              <a:gd name="adj" fmla="val 15474"/>
            </a:avLst>
          </a:prstGeom>
          <a:solidFill>
            <a:srgbClr val="413F3F"/>
          </a:solidFill>
          <a:ln w="25400">
            <a:noFill/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8A5D3130-B203-43B8-BCEF-01388F29AE4C}"/>
              </a:ext>
            </a:extLst>
          </p:cNvPr>
          <p:cNvSpPr/>
          <p:nvPr/>
        </p:nvSpPr>
        <p:spPr>
          <a:xfrm>
            <a:off x="3018901" y="5167553"/>
            <a:ext cx="494556" cy="316853"/>
          </a:xfrm>
          <a:prstGeom prst="roundRect">
            <a:avLst>
              <a:gd name="adj" fmla="val 15474"/>
            </a:avLst>
          </a:prstGeom>
          <a:solidFill>
            <a:srgbClr val="413F3F"/>
          </a:solidFill>
          <a:ln w="25400">
            <a:noFill/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8A5D3130-B203-43B8-BCEF-01388F29AE4C}"/>
              </a:ext>
            </a:extLst>
          </p:cNvPr>
          <p:cNvSpPr/>
          <p:nvPr/>
        </p:nvSpPr>
        <p:spPr>
          <a:xfrm>
            <a:off x="3018901" y="5680251"/>
            <a:ext cx="494556" cy="316853"/>
          </a:xfrm>
          <a:prstGeom prst="roundRect">
            <a:avLst>
              <a:gd name="adj" fmla="val 15474"/>
            </a:avLst>
          </a:prstGeom>
          <a:solidFill>
            <a:srgbClr val="413F3F"/>
          </a:solidFill>
          <a:ln w="25400">
            <a:noFill/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7D68546A-D20F-43DC-A34E-BB19C04657BF}"/>
              </a:ext>
            </a:extLst>
          </p:cNvPr>
          <p:cNvGrpSpPr/>
          <p:nvPr/>
        </p:nvGrpSpPr>
        <p:grpSpPr>
          <a:xfrm>
            <a:off x="812250" y="1713246"/>
            <a:ext cx="653492" cy="243288"/>
            <a:chOff x="910551" y="1668117"/>
            <a:chExt cx="653492" cy="243288"/>
          </a:xfrm>
        </p:grpSpPr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6A29D239-0BC6-41B5-84EA-BA1A112D25C4}"/>
                </a:ext>
              </a:extLst>
            </p:cNvPr>
            <p:cNvSpPr/>
            <p:nvPr/>
          </p:nvSpPr>
          <p:spPr>
            <a:xfrm>
              <a:off x="1112780" y="1698478"/>
              <a:ext cx="451263" cy="18256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63323AFE-63B7-4E75-9E4E-1CBD4D5EEC9F}"/>
                </a:ext>
              </a:extLst>
            </p:cNvPr>
            <p:cNvSpPr/>
            <p:nvPr/>
          </p:nvSpPr>
          <p:spPr>
            <a:xfrm>
              <a:off x="910551" y="1668117"/>
              <a:ext cx="265324" cy="243288"/>
            </a:xfrm>
            <a:prstGeom prst="roundRect">
              <a:avLst/>
            </a:prstGeom>
            <a:solidFill>
              <a:srgbClr val="F191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id="{C19E875A-F46C-4788-A574-2A3EE995C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011" y="1688172"/>
              <a:ext cx="203175" cy="203175"/>
            </a:xfrm>
            <a:prstGeom prst="rect">
              <a:avLst/>
            </a:prstGeom>
          </p:spPr>
        </p:pic>
        <p:sp>
          <p:nvSpPr>
            <p:cNvPr id="92" name="TextBox 219">
              <a:extLst>
                <a:ext uri="{FF2B5EF4-FFF2-40B4-BE49-F238E27FC236}">
                  <a16:creationId xmlns:a16="http://schemas.microsoft.com/office/drawing/2014/main" id="{B10B0015-6E45-49A7-A025-AED482E40757}"/>
                </a:ext>
              </a:extLst>
            </p:cNvPr>
            <p:cNvSpPr txBox="1"/>
            <p:nvPr/>
          </p:nvSpPr>
          <p:spPr>
            <a:xfrm>
              <a:off x="1097762" y="1673337"/>
              <a:ext cx="41031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900" dirty="0">
                  <a:solidFill>
                    <a:schemeClr val="bg1"/>
                  </a:solidFill>
                </a:rPr>
                <a:t>120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EAFF80B-CF76-4360-BCBC-73413578980A}"/>
              </a:ext>
            </a:extLst>
          </p:cNvPr>
          <p:cNvGrpSpPr/>
          <p:nvPr/>
        </p:nvGrpSpPr>
        <p:grpSpPr>
          <a:xfrm>
            <a:off x="812250" y="1151822"/>
            <a:ext cx="662433" cy="243288"/>
            <a:chOff x="1079239" y="1303779"/>
            <a:chExt cx="662433" cy="243288"/>
          </a:xfrm>
        </p:grpSpPr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09AD7FCB-A90D-40EF-8848-EFB4AAD11D1E}"/>
                </a:ext>
              </a:extLst>
            </p:cNvPr>
            <p:cNvSpPr/>
            <p:nvPr/>
          </p:nvSpPr>
          <p:spPr>
            <a:xfrm>
              <a:off x="1285096" y="1334139"/>
              <a:ext cx="456576" cy="18256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1EFD2A3F-8BFC-4E3B-B985-588EFBDC20DE}"/>
                </a:ext>
              </a:extLst>
            </p:cNvPr>
            <p:cNvSpPr/>
            <p:nvPr/>
          </p:nvSpPr>
          <p:spPr>
            <a:xfrm>
              <a:off x="1079239" y="1303779"/>
              <a:ext cx="265324" cy="243288"/>
            </a:xfrm>
            <a:prstGeom prst="roundRect">
              <a:avLst/>
            </a:prstGeom>
            <a:solidFill>
              <a:srgbClr val="F191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88" name="TextBox 223">
              <a:extLst>
                <a:ext uri="{FF2B5EF4-FFF2-40B4-BE49-F238E27FC236}">
                  <a16:creationId xmlns:a16="http://schemas.microsoft.com/office/drawing/2014/main" id="{B632252C-305F-46EE-AE20-C9644A515679}"/>
                </a:ext>
              </a:extLst>
            </p:cNvPr>
            <p:cNvSpPr txBox="1"/>
            <p:nvPr/>
          </p:nvSpPr>
          <p:spPr>
            <a:xfrm>
              <a:off x="1289760" y="1313381"/>
              <a:ext cx="3770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900" dirty="0">
                  <a:solidFill>
                    <a:schemeClr val="bg1"/>
                  </a:solidFill>
                </a:rPr>
                <a:t>120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97AA4AB-DB55-45CB-96A6-4B27E6136249}"/>
              </a:ext>
            </a:extLst>
          </p:cNvPr>
          <p:cNvGrpSpPr/>
          <p:nvPr/>
        </p:nvGrpSpPr>
        <p:grpSpPr>
          <a:xfrm>
            <a:off x="812854" y="1431107"/>
            <a:ext cx="660619" cy="244079"/>
            <a:chOff x="1796919" y="1303779"/>
            <a:chExt cx="660619" cy="244079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801E6C6E-D161-431B-8E61-6C4252E944AC}"/>
                </a:ext>
              </a:extLst>
            </p:cNvPr>
            <p:cNvSpPr/>
            <p:nvPr/>
          </p:nvSpPr>
          <p:spPr>
            <a:xfrm>
              <a:off x="2000962" y="1342167"/>
              <a:ext cx="456576" cy="18256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7CC05F09-A911-4380-BF2F-79E1E5AD146B}"/>
                </a:ext>
              </a:extLst>
            </p:cNvPr>
            <p:cNvSpPr/>
            <p:nvPr/>
          </p:nvSpPr>
          <p:spPr>
            <a:xfrm>
              <a:off x="1796919" y="1303779"/>
              <a:ext cx="265324" cy="243288"/>
            </a:xfrm>
            <a:prstGeom prst="roundRect">
              <a:avLst/>
            </a:prstGeom>
            <a:solidFill>
              <a:srgbClr val="F191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85" name="TextBox 227">
              <a:extLst>
                <a:ext uri="{FF2B5EF4-FFF2-40B4-BE49-F238E27FC236}">
                  <a16:creationId xmlns:a16="http://schemas.microsoft.com/office/drawing/2014/main" id="{B0AF414B-AB46-4F97-859C-6B3F8DDF4DE9}"/>
                </a:ext>
              </a:extLst>
            </p:cNvPr>
            <p:cNvSpPr txBox="1"/>
            <p:nvPr/>
          </p:nvSpPr>
          <p:spPr>
            <a:xfrm>
              <a:off x="1984934" y="1317026"/>
              <a:ext cx="3770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900" dirty="0">
                  <a:solidFill>
                    <a:schemeClr val="bg1"/>
                  </a:solidFill>
                </a:rPr>
                <a:t>120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45" name="그림 44">
            <a:extLst>
              <a:ext uri="{FF2B5EF4-FFF2-40B4-BE49-F238E27FC236}">
                <a16:creationId xmlns:a16="http://schemas.microsoft.com/office/drawing/2014/main" id="{25088C9E-D62F-4FFF-9BF4-EB54EF118E01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869776" y="1207172"/>
            <a:ext cx="139780" cy="13978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5E5E1CE-E57E-4A58-9151-D0212DA06E0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30" t="27681" r="35027" b="25279"/>
          <a:stretch/>
        </p:blipFill>
        <p:spPr>
          <a:xfrm>
            <a:off x="1562112" y="2435395"/>
            <a:ext cx="421482" cy="664368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3F7911C1-7A61-495E-8AA6-74A15BD81A8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579660">
            <a:off x="2658513" y="2622447"/>
            <a:ext cx="74410" cy="609725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4C5EDC40-F690-4619-9EA8-3C46E89F11F9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97" y="1457951"/>
            <a:ext cx="183629" cy="198180"/>
          </a:xfrm>
          <a:prstGeom prst="rect">
            <a:avLst/>
          </a:prstGeom>
        </p:spPr>
      </p:pic>
      <p:sp>
        <p:nvSpPr>
          <p:cNvPr id="49" name="TextBox 180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3125164" y="4203253"/>
            <a:ext cx="3836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b="1" dirty="0">
                <a:solidFill>
                  <a:srgbClr val="FFD8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253B7EDD-8DE6-411E-9340-067D152E112E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16" t="11227" r="29158" b="11174"/>
          <a:stretch/>
        </p:blipFill>
        <p:spPr>
          <a:xfrm>
            <a:off x="3107255" y="4216023"/>
            <a:ext cx="104154" cy="191862"/>
          </a:xfrm>
          <a:prstGeom prst="rect">
            <a:avLst/>
          </a:prstGeom>
        </p:spPr>
      </p:pic>
      <p:grpSp>
        <p:nvGrpSpPr>
          <p:cNvPr id="51" name="그룹 50">
            <a:extLst>
              <a:ext uri="{FF2B5EF4-FFF2-40B4-BE49-F238E27FC236}">
                <a16:creationId xmlns:a16="http://schemas.microsoft.com/office/drawing/2014/main" id="{35366F92-E1D4-4D98-8F0A-8B14438E2BFD}"/>
              </a:ext>
            </a:extLst>
          </p:cNvPr>
          <p:cNvGrpSpPr/>
          <p:nvPr/>
        </p:nvGrpSpPr>
        <p:grpSpPr>
          <a:xfrm>
            <a:off x="3107255" y="4705822"/>
            <a:ext cx="401585" cy="215444"/>
            <a:chOff x="3200768" y="4164941"/>
            <a:chExt cx="401585" cy="215444"/>
          </a:xfrm>
        </p:grpSpPr>
        <p:sp>
          <p:nvSpPr>
            <p:cNvPr id="73" name="TextBox 81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3218677" y="4164941"/>
              <a:ext cx="38367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250</a:t>
              </a:r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A0CF870B-A6A9-4489-8B48-43A5FA0B58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16" t="11227" r="29158" b="11174"/>
            <a:stretch/>
          </p:blipFill>
          <p:spPr>
            <a:xfrm>
              <a:off x="3200768" y="4177711"/>
              <a:ext cx="104154" cy="191862"/>
            </a:xfrm>
            <a:prstGeom prst="rect">
              <a:avLst/>
            </a:prstGeom>
          </p:spPr>
        </p:pic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2285756-AFE9-445B-8754-47785116E2DC}"/>
              </a:ext>
            </a:extLst>
          </p:cNvPr>
          <p:cNvGrpSpPr/>
          <p:nvPr/>
        </p:nvGrpSpPr>
        <p:grpSpPr>
          <a:xfrm>
            <a:off x="3107255" y="5218076"/>
            <a:ext cx="401585" cy="215444"/>
            <a:chOff x="3200768" y="4164941"/>
            <a:chExt cx="401585" cy="215444"/>
          </a:xfrm>
        </p:grpSpPr>
        <p:sp>
          <p:nvSpPr>
            <p:cNvPr id="71" name="TextBox 84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3218677" y="4164941"/>
              <a:ext cx="38367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500</a:t>
              </a:r>
            </a:p>
          </p:txBody>
        </p:sp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593421B2-46B9-4390-9CF2-E60AA74F3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16" t="11227" r="29158" b="11174"/>
            <a:stretch/>
          </p:blipFill>
          <p:spPr>
            <a:xfrm>
              <a:off x="3200768" y="4177711"/>
              <a:ext cx="104154" cy="191862"/>
            </a:xfrm>
            <a:prstGeom prst="rect">
              <a:avLst/>
            </a:prstGeom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15532BD-52D3-462E-8B45-F589736DE597}"/>
              </a:ext>
            </a:extLst>
          </p:cNvPr>
          <p:cNvGrpSpPr/>
          <p:nvPr/>
        </p:nvGrpSpPr>
        <p:grpSpPr>
          <a:xfrm>
            <a:off x="3107255" y="5734362"/>
            <a:ext cx="401585" cy="215444"/>
            <a:chOff x="3200768" y="4164941"/>
            <a:chExt cx="401585" cy="215444"/>
          </a:xfrm>
        </p:grpSpPr>
        <p:sp>
          <p:nvSpPr>
            <p:cNvPr id="69" name="TextBox 87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3218677" y="4164941"/>
              <a:ext cx="38367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800</a:t>
              </a:r>
            </a:p>
          </p:txBody>
        </p:sp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EAC989F3-0980-4951-B854-FBDFC0B69A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16" t="11227" r="29158" b="11174"/>
            <a:stretch/>
          </p:blipFill>
          <p:spPr>
            <a:xfrm>
              <a:off x="3200768" y="4177711"/>
              <a:ext cx="104154" cy="191862"/>
            </a:xfrm>
            <a:prstGeom prst="rect">
              <a:avLst/>
            </a:prstGeom>
          </p:spPr>
        </p:pic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A6D64DA-862A-488C-B478-A1CB62F4480C}"/>
              </a:ext>
            </a:extLst>
          </p:cNvPr>
          <p:cNvSpPr/>
          <p:nvPr/>
        </p:nvSpPr>
        <p:spPr>
          <a:xfrm>
            <a:off x="2063685" y="3655090"/>
            <a:ext cx="538360" cy="1428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/>
              <a:t>200</a:t>
            </a:r>
            <a:endParaRPr lang="ko-KR" altLang="en-US" sz="900" dirty="0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6D7F42D1-B10B-4B64-A777-8D2F4775F3C4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920" y="3409521"/>
            <a:ext cx="547548" cy="547548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C3C10508-F7A0-4BF2-A4B6-A3B71C09D81D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459" y="3409521"/>
            <a:ext cx="547548" cy="547548"/>
          </a:xfrm>
          <a:prstGeom prst="rect">
            <a:avLst/>
          </a:prstGeom>
        </p:spPr>
      </p:pic>
      <p:sp>
        <p:nvSpPr>
          <p:cNvPr id="57" name="TextBox 94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1410236" y="4283443"/>
            <a:ext cx="16922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b="1" dirty="0">
                <a:latin typeface="+mj-ea"/>
                <a:ea typeface="+mj-ea"/>
              </a:rPr>
              <a:t>동탁을 처치하여 식량을 획득할 수 있습니다</a:t>
            </a:r>
          </a:p>
        </p:txBody>
      </p:sp>
      <p:sp>
        <p:nvSpPr>
          <p:cNvPr id="58" name="TextBox 95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1410236" y="4799254"/>
            <a:ext cx="16922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b="1" dirty="0">
                <a:latin typeface="+mj-ea"/>
                <a:ea typeface="+mj-ea"/>
              </a:rPr>
              <a:t>조조와 원소를 처치하여 지식을 획득할 수 있습니다</a:t>
            </a:r>
          </a:p>
        </p:txBody>
      </p:sp>
      <p:sp>
        <p:nvSpPr>
          <p:cNvPr id="59" name="TextBox 96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1410236" y="5300807"/>
            <a:ext cx="16922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b="1" dirty="0">
                <a:latin typeface="+mj-ea"/>
                <a:ea typeface="+mj-ea"/>
              </a:rPr>
              <a:t>조조를 처치하여 대량의 지식을 획득할 수 있습니다</a:t>
            </a:r>
          </a:p>
        </p:txBody>
      </p:sp>
      <p:sp>
        <p:nvSpPr>
          <p:cNvPr id="60" name="TextBox 97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1410236" y="5811995"/>
            <a:ext cx="16922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b="1" dirty="0">
                <a:latin typeface="+mj-ea"/>
                <a:ea typeface="+mj-ea"/>
              </a:rPr>
              <a:t>손권을 처치하여 대량의 지식과 소량의 금괴를 획득할 수 있습니다</a:t>
            </a: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6D35310A-4696-48D4-A038-B5ABDE71EDA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22" y="5660104"/>
            <a:ext cx="362303" cy="348923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624DB455-DAF3-4598-8140-055751DAE4B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47" y="5150058"/>
            <a:ext cx="357053" cy="340209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C8CA4346-014B-4C52-8675-4EB7F3110F6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22" y="4652185"/>
            <a:ext cx="365604" cy="335062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C359BD04-6269-4C86-B48A-17FB38312C2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22" y="4146366"/>
            <a:ext cx="365604" cy="335062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84D21115-4F73-4C51-8219-5B737F3F5D20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6" t="31793" r="25589" b="14601"/>
          <a:stretch/>
        </p:blipFill>
        <p:spPr>
          <a:xfrm flipH="1">
            <a:off x="2997460" y="2438216"/>
            <a:ext cx="557506" cy="698185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BD408815-D3DE-4151-8CC3-E7698315099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929" y="2437769"/>
            <a:ext cx="217491" cy="65247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7B8FD388-25D5-4880-AE5B-C1C2AE699247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98" t="40005" r="34198" b="16390"/>
          <a:stretch/>
        </p:blipFill>
        <p:spPr>
          <a:xfrm flipH="1">
            <a:off x="2901004" y="2698464"/>
            <a:ext cx="471025" cy="62996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08A40110-1136-4D71-9CBA-853C0DE8F64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579660">
            <a:off x="2966670" y="2875935"/>
            <a:ext cx="74410" cy="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565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28E8321D-F551-4451-A256-D86E8E18A8A1}"/>
              </a:ext>
            </a:extLst>
          </p:cNvPr>
          <p:cNvSpPr/>
          <p:nvPr/>
        </p:nvSpPr>
        <p:spPr>
          <a:xfrm>
            <a:off x="8240110" y="1075734"/>
            <a:ext cx="3027281" cy="53471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직사각형 301">
            <a:extLst>
              <a:ext uri="{FF2B5EF4-FFF2-40B4-BE49-F238E27FC236}">
                <a16:creationId xmlns:a16="http://schemas.microsoft.com/office/drawing/2014/main" id="{521D340D-1135-4052-9F0A-6C332D5C878F}"/>
              </a:ext>
            </a:extLst>
          </p:cNvPr>
          <p:cNvSpPr/>
          <p:nvPr/>
        </p:nvSpPr>
        <p:spPr>
          <a:xfrm>
            <a:off x="8402469" y="1755226"/>
            <a:ext cx="2747907" cy="1628428"/>
          </a:xfrm>
          <a:prstGeom prst="rect">
            <a:avLst/>
          </a:prstGeom>
          <a:solidFill>
            <a:srgbClr val="F19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9" name="그림 378">
            <a:extLst>
              <a:ext uri="{FF2B5EF4-FFF2-40B4-BE49-F238E27FC236}">
                <a16:creationId xmlns:a16="http://schemas.microsoft.com/office/drawing/2014/main" id="{843D5561-0C0C-4959-8F56-C0749C07F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948" y="1089240"/>
            <a:ext cx="3021602" cy="2311244"/>
          </a:xfrm>
          <a:prstGeom prst="rect">
            <a:avLst/>
          </a:prstGeom>
        </p:spPr>
      </p:pic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D854C67B-1ACB-4F97-AA3D-FC8B3FEF91D6}"/>
              </a:ext>
            </a:extLst>
          </p:cNvPr>
          <p:cNvSpPr/>
          <p:nvPr/>
        </p:nvSpPr>
        <p:spPr>
          <a:xfrm>
            <a:off x="4405763" y="1067927"/>
            <a:ext cx="3027281" cy="53471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9270FE80-94A1-4327-BF6B-6F874EDAA48C}"/>
              </a:ext>
            </a:extLst>
          </p:cNvPr>
          <p:cNvSpPr/>
          <p:nvPr/>
        </p:nvSpPr>
        <p:spPr>
          <a:xfrm>
            <a:off x="4568122" y="1747419"/>
            <a:ext cx="2747907" cy="1628428"/>
          </a:xfrm>
          <a:prstGeom prst="rect">
            <a:avLst/>
          </a:prstGeom>
          <a:solidFill>
            <a:srgbClr val="F19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8" name="그림 377">
            <a:extLst>
              <a:ext uri="{FF2B5EF4-FFF2-40B4-BE49-F238E27FC236}">
                <a16:creationId xmlns:a16="http://schemas.microsoft.com/office/drawing/2014/main" id="{C8173153-1B5E-4CE1-8C69-71350187C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444" y="1059406"/>
            <a:ext cx="3021602" cy="2311244"/>
          </a:xfrm>
          <a:prstGeom prst="rect">
            <a:avLst/>
          </a:prstGeom>
        </p:spPr>
      </p:pic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85650715-60A7-4421-B88D-9BAB0D2906BC}"/>
              </a:ext>
            </a:extLst>
          </p:cNvPr>
          <p:cNvSpPr/>
          <p:nvPr/>
        </p:nvSpPr>
        <p:spPr>
          <a:xfrm>
            <a:off x="489154" y="1747419"/>
            <a:ext cx="2747907" cy="1628428"/>
          </a:xfrm>
          <a:prstGeom prst="rect">
            <a:avLst/>
          </a:prstGeom>
          <a:solidFill>
            <a:srgbClr val="F19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0DCEE482-01B5-40BD-A260-94499A147697}"/>
              </a:ext>
            </a:extLst>
          </p:cNvPr>
          <p:cNvSpPr/>
          <p:nvPr/>
        </p:nvSpPr>
        <p:spPr>
          <a:xfrm>
            <a:off x="326795" y="1067927"/>
            <a:ext cx="3027281" cy="53471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7" name="그림 376">
            <a:extLst>
              <a:ext uri="{FF2B5EF4-FFF2-40B4-BE49-F238E27FC236}">
                <a16:creationId xmlns:a16="http://schemas.microsoft.com/office/drawing/2014/main" id="{BEF96BA9-31E2-4823-A568-6C04F8152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29" y="1075735"/>
            <a:ext cx="3021602" cy="23112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865A3A-346F-4F15-A584-7339BE2DFAFF}"/>
              </a:ext>
            </a:extLst>
          </p:cNvPr>
          <p:cNvSpPr txBox="1"/>
          <p:nvPr/>
        </p:nvSpPr>
        <p:spPr>
          <a:xfrm>
            <a:off x="375342" y="241489"/>
            <a:ext cx="4719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b="1" dirty="0"/>
              <a:t>메인 화면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B1B7EB-3717-4F14-9062-0FD093CD82FB}"/>
              </a:ext>
            </a:extLst>
          </p:cNvPr>
          <p:cNvSpPr/>
          <p:nvPr/>
        </p:nvSpPr>
        <p:spPr>
          <a:xfrm>
            <a:off x="-385590" y="241489"/>
            <a:ext cx="5541484" cy="58477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27BF769F-8085-4AB2-A53E-AF092BD4B5F1}"/>
              </a:ext>
            </a:extLst>
          </p:cNvPr>
          <p:cNvCxnSpPr/>
          <p:nvPr/>
        </p:nvCxnSpPr>
        <p:spPr>
          <a:xfrm>
            <a:off x="3551994" y="3731280"/>
            <a:ext cx="447869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8" name="그림 147" descr="거울, 옅은이(가) 표시된 사진&#10;&#10;자동 생성된 설명">
            <a:extLst>
              <a:ext uri="{FF2B5EF4-FFF2-40B4-BE49-F238E27FC236}">
                <a16:creationId xmlns:a16="http://schemas.microsoft.com/office/drawing/2014/main" id="{6C0D2FF1-B445-48A2-AA09-5ED88DE9A17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44" y="1226110"/>
            <a:ext cx="416397" cy="413827"/>
          </a:xfrm>
          <a:prstGeom prst="rect">
            <a:avLst/>
          </a:prstGeom>
          <a:ln>
            <a:noFill/>
          </a:ln>
        </p:spPr>
      </p:pic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E333E1D2-F95C-4AA3-97E4-BCC3ADA8BE37}"/>
              </a:ext>
            </a:extLst>
          </p:cNvPr>
          <p:cNvSpPr/>
          <p:nvPr/>
        </p:nvSpPr>
        <p:spPr>
          <a:xfrm>
            <a:off x="965037" y="1265005"/>
            <a:ext cx="2248514" cy="319981"/>
          </a:xfrm>
          <a:prstGeom prst="roundRect">
            <a:avLst/>
          </a:prstGeom>
          <a:solidFill>
            <a:srgbClr val="F19149"/>
          </a:solidFill>
          <a:ln>
            <a:solidFill>
              <a:schemeClr val="tx1"/>
            </a:solidFill>
          </a:ln>
          <a:effectLst>
            <a:outerShdw blurRad="50800" dist="38100" dir="2100000" sx="98000" sy="98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사각형: 둥근 모서리 149">
            <a:extLst>
              <a:ext uri="{FF2B5EF4-FFF2-40B4-BE49-F238E27FC236}">
                <a16:creationId xmlns:a16="http://schemas.microsoft.com/office/drawing/2014/main" id="{ABF1EAD3-4B7E-46E2-958C-3EFC366A7BDE}"/>
              </a:ext>
            </a:extLst>
          </p:cNvPr>
          <p:cNvSpPr/>
          <p:nvPr/>
        </p:nvSpPr>
        <p:spPr>
          <a:xfrm>
            <a:off x="1255726" y="1333712"/>
            <a:ext cx="456576" cy="18256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6B17C368-AC8E-4BDA-A7D4-E26B51BA10A3}"/>
              </a:ext>
            </a:extLst>
          </p:cNvPr>
          <p:cNvSpPr/>
          <p:nvPr/>
        </p:nvSpPr>
        <p:spPr>
          <a:xfrm>
            <a:off x="1049869" y="1303352"/>
            <a:ext cx="265324" cy="243288"/>
          </a:xfrm>
          <a:prstGeom prst="roundRect">
            <a:avLst/>
          </a:prstGeom>
          <a:solidFill>
            <a:srgbClr val="F191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사각형: 둥근 모서리 151">
            <a:extLst>
              <a:ext uri="{FF2B5EF4-FFF2-40B4-BE49-F238E27FC236}">
                <a16:creationId xmlns:a16="http://schemas.microsoft.com/office/drawing/2014/main" id="{F18586D0-8E2F-44F7-8044-D4E732FCD176}"/>
              </a:ext>
            </a:extLst>
          </p:cNvPr>
          <p:cNvSpPr/>
          <p:nvPr/>
        </p:nvSpPr>
        <p:spPr>
          <a:xfrm>
            <a:off x="1971592" y="1341740"/>
            <a:ext cx="456576" cy="18256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사각형: 둥근 모서리 152">
            <a:extLst>
              <a:ext uri="{FF2B5EF4-FFF2-40B4-BE49-F238E27FC236}">
                <a16:creationId xmlns:a16="http://schemas.microsoft.com/office/drawing/2014/main" id="{E046F6D0-B3D5-45FC-A784-0A7007C2EE53}"/>
              </a:ext>
            </a:extLst>
          </p:cNvPr>
          <p:cNvSpPr/>
          <p:nvPr/>
        </p:nvSpPr>
        <p:spPr>
          <a:xfrm>
            <a:off x="1767549" y="1303352"/>
            <a:ext cx="265324" cy="243288"/>
          </a:xfrm>
          <a:prstGeom prst="roundRect">
            <a:avLst/>
          </a:prstGeom>
          <a:solidFill>
            <a:srgbClr val="F191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983DDA23-46DF-4355-A9B9-D51C94059613}"/>
              </a:ext>
            </a:extLst>
          </p:cNvPr>
          <p:cNvSpPr/>
          <p:nvPr/>
        </p:nvSpPr>
        <p:spPr>
          <a:xfrm>
            <a:off x="2701144" y="1341740"/>
            <a:ext cx="414720" cy="18256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EFE38345-0AC4-402E-8839-AD9BDC68160A}"/>
              </a:ext>
            </a:extLst>
          </p:cNvPr>
          <p:cNvSpPr/>
          <p:nvPr/>
        </p:nvSpPr>
        <p:spPr>
          <a:xfrm>
            <a:off x="2498914" y="1311379"/>
            <a:ext cx="265324" cy="243288"/>
          </a:xfrm>
          <a:prstGeom prst="roundRect">
            <a:avLst/>
          </a:prstGeom>
          <a:solidFill>
            <a:srgbClr val="F191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7" name="그림 156" descr="테이블이(가) 표시된 사진&#10;&#10;자동 생성된 설명">
            <a:extLst>
              <a:ext uri="{FF2B5EF4-FFF2-40B4-BE49-F238E27FC236}">
                <a16:creationId xmlns:a16="http://schemas.microsoft.com/office/drawing/2014/main" id="{781AB8FF-82D3-4A38-96EC-7450767448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34" y="1747419"/>
            <a:ext cx="1291819" cy="323052"/>
          </a:xfrm>
          <a:prstGeom prst="rect">
            <a:avLst/>
          </a:prstGeom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id="{94DB0921-2541-43C2-8DE9-D3ADA8725C98}"/>
              </a:ext>
            </a:extLst>
          </p:cNvPr>
          <p:cNvSpPr txBox="1"/>
          <p:nvPr/>
        </p:nvSpPr>
        <p:spPr>
          <a:xfrm>
            <a:off x="774120" y="1788011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황건적의 난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B47E99D-680A-45F4-AFFF-B1E7ECF6A04B}"/>
              </a:ext>
            </a:extLst>
          </p:cNvPr>
          <p:cNvSpPr txBox="1"/>
          <p:nvPr/>
        </p:nvSpPr>
        <p:spPr>
          <a:xfrm>
            <a:off x="2489741" y="1795705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약 </a:t>
            </a:r>
            <a:r>
              <a:rPr lang="en-US" altLang="ko-KR" sz="1000" b="1" dirty="0">
                <a:solidFill>
                  <a:schemeClr val="bg1"/>
                </a:solidFill>
              </a:rPr>
              <a:t>100 M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160" name="그림 159" descr="건물, 어두운, 거리, 키큰이(가) 표시된 사진&#10;&#10;자동 생성된 설명">
            <a:extLst>
              <a:ext uri="{FF2B5EF4-FFF2-40B4-BE49-F238E27FC236}">
                <a16:creationId xmlns:a16="http://schemas.microsoft.com/office/drawing/2014/main" id="{726B43B6-4218-43E3-BA52-FD51789580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57080" y="1918815"/>
            <a:ext cx="1291820" cy="1322528"/>
          </a:xfrm>
          <a:prstGeom prst="rect">
            <a:avLst/>
          </a:prstGeom>
        </p:spPr>
      </p:pic>
      <p:pic>
        <p:nvPicPr>
          <p:cNvPr id="161" name="그림 160" descr="어두운, 거리이(가) 표시된 사진&#10;&#10;자동 생성된 설명">
            <a:extLst>
              <a:ext uri="{FF2B5EF4-FFF2-40B4-BE49-F238E27FC236}">
                <a16:creationId xmlns:a16="http://schemas.microsoft.com/office/drawing/2014/main" id="{05D1FE1D-2D52-49ED-9B42-6FFA3F8C7F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28" y="1873904"/>
            <a:ext cx="1412349" cy="1412349"/>
          </a:xfrm>
          <a:prstGeom prst="rect">
            <a:avLst/>
          </a:prstGeom>
        </p:spPr>
      </p:pic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CE4825F6-BEAF-4A02-81C9-AF0A518D66E8}"/>
              </a:ext>
            </a:extLst>
          </p:cNvPr>
          <p:cNvSpPr/>
          <p:nvPr/>
        </p:nvSpPr>
        <p:spPr>
          <a:xfrm>
            <a:off x="986796" y="3081510"/>
            <a:ext cx="757737" cy="1676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주인공</a:t>
            </a:r>
          </a:p>
        </p:txBody>
      </p:sp>
      <p:pic>
        <p:nvPicPr>
          <p:cNvPr id="163" name="그림 162" descr="그리기이(가) 표시된 사진&#10;&#10;자동 생성된 설명">
            <a:extLst>
              <a:ext uri="{FF2B5EF4-FFF2-40B4-BE49-F238E27FC236}">
                <a16:creationId xmlns:a16="http://schemas.microsoft.com/office/drawing/2014/main" id="{A47E18CF-8649-403D-BF3B-10C7C6FAFE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21" y="3497768"/>
            <a:ext cx="2744240" cy="2307919"/>
          </a:xfrm>
          <a:prstGeom prst="rect">
            <a:avLst/>
          </a:prstGeom>
        </p:spPr>
      </p:pic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FE06DDAB-15C3-4681-8FFE-7B3B95517B55}"/>
              </a:ext>
            </a:extLst>
          </p:cNvPr>
          <p:cNvSpPr/>
          <p:nvPr/>
        </p:nvSpPr>
        <p:spPr>
          <a:xfrm>
            <a:off x="616845" y="3671787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B52483FE-002C-44C0-AB86-EAA4D0ABDA45}"/>
              </a:ext>
            </a:extLst>
          </p:cNvPr>
          <p:cNvSpPr/>
          <p:nvPr/>
        </p:nvSpPr>
        <p:spPr>
          <a:xfrm>
            <a:off x="616844" y="4178804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67E804CA-CECB-42B7-9D1B-ED2A0730E848}"/>
              </a:ext>
            </a:extLst>
          </p:cNvPr>
          <p:cNvSpPr/>
          <p:nvPr/>
        </p:nvSpPr>
        <p:spPr>
          <a:xfrm>
            <a:off x="616844" y="4709769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7" name="그림 166" descr="앉아있는, 어두운, 테이블, 노트북이(가) 표시된 사진&#10;&#10;자동 생성된 설명">
            <a:extLst>
              <a:ext uri="{FF2B5EF4-FFF2-40B4-BE49-F238E27FC236}">
                <a16:creationId xmlns:a16="http://schemas.microsoft.com/office/drawing/2014/main" id="{7D634FD3-2A7B-47C7-B6B4-320327CC7C2A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34" y="3668102"/>
            <a:ext cx="434635" cy="38878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68" name="TextBox 167">
            <a:extLst>
              <a:ext uri="{FF2B5EF4-FFF2-40B4-BE49-F238E27FC236}">
                <a16:creationId xmlns:a16="http://schemas.microsoft.com/office/drawing/2014/main" id="{B142BF54-9EF0-4623-A045-339FE05732BF}"/>
              </a:ext>
            </a:extLst>
          </p:cNvPr>
          <p:cNvSpPr txBox="1"/>
          <p:nvPr/>
        </p:nvSpPr>
        <p:spPr>
          <a:xfrm>
            <a:off x="1049869" y="3663947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마당 쓸기</a:t>
            </a:r>
            <a:endParaRPr lang="en-US" altLang="ko-KR" sz="800" b="1" dirty="0"/>
          </a:p>
          <a:p>
            <a:r>
              <a:rPr lang="en-US" altLang="ko-KR" sz="800" b="1" dirty="0"/>
              <a:t>Lv. 1</a:t>
            </a:r>
            <a:endParaRPr lang="ko-KR" altLang="en-US" sz="800" b="1" dirty="0"/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557AA956-C15D-479C-9A9F-7363E259CADE}"/>
              </a:ext>
            </a:extLst>
          </p:cNvPr>
          <p:cNvSpPr/>
          <p:nvPr/>
        </p:nvSpPr>
        <p:spPr>
          <a:xfrm>
            <a:off x="1145161" y="3958270"/>
            <a:ext cx="1445412" cy="7500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6EC07FA-D1E0-47AD-9ACF-DF4CFCFA857E}"/>
              </a:ext>
            </a:extLst>
          </p:cNvPr>
          <p:cNvSpPr txBox="1"/>
          <p:nvPr/>
        </p:nvSpPr>
        <p:spPr>
          <a:xfrm>
            <a:off x="1575585" y="360970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+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pic>
        <p:nvPicPr>
          <p:cNvPr id="171" name="그림 170">
            <a:extLst>
              <a:ext uri="{FF2B5EF4-FFF2-40B4-BE49-F238E27FC236}">
                <a16:creationId xmlns:a16="http://schemas.microsoft.com/office/drawing/2014/main" id="{F26BB20F-68B0-4DA5-8537-E6153C877B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374" y="1331434"/>
            <a:ext cx="203175" cy="203175"/>
          </a:xfrm>
          <a:prstGeom prst="rect">
            <a:avLst/>
          </a:prstGeom>
        </p:spPr>
      </p:pic>
      <p:pic>
        <p:nvPicPr>
          <p:cNvPr id="172" name="그림 171">
            <a:extLst>
              <a:ext uri="{FF2B5EF4-FFF2-40B4-BE49-F238E27FC236}">
                <a16:creationId xmlns:a16="http://schemas.microsoft.com/office/drawing/2014/main" id="{5281530F-09AD-4F53-B96F-5FF51A83D0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814" y="3705952"/>
            <a:ext cx="203175" cy="2031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1C7B05D8-8AF0-402D-ABED-550B9BAE476D}"/>
              </a:ext>
            </a:extLst>
          </p:cNvPr>
          <p:cNvSpPr/>
          <p:nvPr/>
        </p:nvSpPr>
        <p:spPr>
          <a:xfrm>
            <a:off x="2109700" y="3739087"/>
            <a:ext cx="480873" cy="1448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15</a:t>
            </a:r>
            <a:endParaRPr lang="ko-KR" altLang="en-US" sz="1000" b="1" dirty="0"/>
          </a:p>
        </p:txBody>
      </p:sp>
      <p:sp>
        <p:nvSpPr>
          <p:cNvPr id="174" name="사각형: 둥근 모서리 173">
            <a:extLst>
              <a:ext uri="{FF2B5EF4-FFF2-40B4-BE49-F238E27FC236}">
                <a16:creationId xmlns:a16="http://schemas.microsoft.com/office/drawing/2014/main" id="{54DC4455-116F-4DD3-95D7-368DBBE695F5}"/>
              </a:ext>
            </a:extLst>
          </p:cNvPr>
          <p:cNvSpPr/>
          <p:nvPr/>
        </p:nvSpPr>
        <p:spPr>
          <a:xfrm>
            <a:off x="2654909" y="3721438"/>
            <a:ext cx="461380" cy="294192"/>
          </a:xfrm>
          <a:prstGeom prst="roundRect">
            <a:avLst/>
          </a:prstGeom>
          <a:solidFill>
            <a:srgbClr val="EEA21A"/>
          </a:solidFill>
          <a:ln w="2540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50</a:t>
            </a:r>
            <a:r>
              <a:rPr lang="ko-KR" altLang="en-US" sz="8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F007CE7D-F3BC-4338-AB78-0BA7387B7C14}"/>
              </a:ext>
            </a:extLst>
          </p:cNvPr>
          <p:cNvSpPr/>
          <p:nvPr/>
        </p:nvSpPr>
        <p:spPr>
          <a:xfrm>
            <a:off x="616845" y="4187325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6" name="그림 175" descr="앉아있는, 어두운, 테이블, 노트북이(가) 표시된 사진&#10;&#10;자동 생성된 설명">
            <a:extLst>
              <a:ext uri="{FF2B5EF4-FFF2-40B4-BE49-F238E27FC236}">
                <a16:creationId xmlns:a16="http://schemas.microsoft.com/office/drawing/2014/main" id="{FCD1A59B-4573-4F84-BEC6-178C77F664A1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34" y="4183640"/>
            <a:ext cx="434635" cy="38878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77" name="TextBox 176">
            <a:extLst>
              <a:ext uri="{FF2B5EF4-FFF2-40B4-BE49-F238E27FC236}">
                <a16:creationId xmlns:a16="http://schemas.microsoft.com/office/drawing/2014/main" id="{C68F4171-D73F-41A2-85AA-B0929258A0A5}"/>
              </a:ext>
            </a:extLst>
          </p:cNvPr>
          <p:cNvSpPr txBox="1"/>
          <p:nvPr/>
        </p:nvSpPr>
        <p:spPr>
          <a:xfrm>
            <a:off x="1049869" y="4179485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무기고 정리</a:t>
            </a:r>
            <a:endParaRPr lang="en-US" altLang="ko-KR" sz="800" b="1" dirty="0"/>
          </a:p>
          <a:p>
            <a:r>
              <a:rPr lang="en-US" altLang="ko-KR" sz="800" b="1" dirty="0"/>
              <a:t>Lv. 1</a:t>
            </a:r>
            <a:endParaRPr lang="ko-KR" altLang="en-US" sz="800" b="1" dirty="0"/>
          </a:p>
        </p:txBody>
      </p:sp>
      <p:sp>
        <p:nvSpPr>
          <p:cNvPr id="178" name="사각형: 둥근 모서리 177">
            <a:extLst>
              <a:ext uri="{FF2B5EF4-FFF2-40B4-BE49-F238E27FC236}">
                <a16:creationId xmlns:a16="http://schemas.microsoft.com/office/drawing/2014/main" id="{2B36B45A-81CC-441D-BA4C-A86F3FFA62D1}"/>
              </a:ext>
            </a:extLst>
          </p:cNvPr>
          <p:cNvSpPr/>
          <p:nvPr/>
        </p:nvSpPr>
        <p:spPr>
          <a:xfrm>
            <a:off x="1145161" y="4473808"/>
            <a:ext cx="1445412" cy="7500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6D8D9B0C-7122-4E12-8DCB-29B7273C066D}"/>
              </a:ext>
            </a:extLst>
          </p:cNvPr>
          <p:cNvSpPr txBox="1"/>
          <p:nvPr/>
        </p:nvSpPr>
        <p:spPr>
          <a:xfrm>
            <a:off x="1575585" y="412524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+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pic>
        <p:nvPicPr>
          <p:cNvPr id="180" name="그림 179">
            <a:extLst>
              <a:ext uri="{FF2B5EF4-FFF2-40B4-BE49-F238E27FC236}">
                <a16:creationId xmlns:a16="http://schemas.microsoft.com/office/drawing/2014/main" id="{78BBCCA3-5AE2-423A-8346-4EC34C7432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814" y="4221490"/>
            <a:ext cx="203175" cy="2031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AD313A41-9C94-4F84-AA57-114EA0E8F24E}"/>
              </a:ext>
            </a:extLst>
          </p:cNvPr>
          <p:cNvSpPr/>
          <p:nvPr/>
        </p:nvSpPr>
        <p:spPr>
          <a:xfrm>
            <a:off x="2109700" y="4254625"/>
            <a:ext cx="480873" cy="1448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15</a:t>
            </a:r>
            <a:endParaRPr lang="ko-KR" altLang="en-US" sz="1000" b="1" dirty="0"/>
          </a:p>
        </p:txBody>
      </p: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7FF77D6E-BD70-4BEF-989E-D8A002069D6C}"/>
              </a:ext>
            </a:extLst>
          </p:cNvPr>
          <p:cNvSpPr/>
          <p:nvPr/>
        </p:nvSpPr>
        <p:spPr>
          <a:xfrm>
            <a:off x="2654909" y="4235195"/>
            <a:ext cx="461380" cy="294192"/>
          </a:xfrm>
          <a:prstGeom prst="roundRect">
            <a:avLst/>
          </a:prstGeom>
          <a:solidFill>
            <a:srgbClr val="EEA21A"/>
          </a:solidFill>
          <a:ln w="2540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50</a:t>
            </a:r>
            <a:r>
              <a:rPr lang="ko-KR" altLang="en-US" sz="8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1C2640AD-8F4F-4946-8DFE-7804FE3D0B8B}"/>
              </a:ext>
            </a:extLst>
          </p:cNvPr>
          <p:cNvSpPr/>
          <p:nvPr/>
        </p:nvSpPr>
        <p:spPr>
          <a:xfrm>
            <a:off x="616844" y="4710560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BAD98AA8-71BC-4DEE-9229-4918FDB792F3}"/>
              </a:ext>
            </a:extLst>
          </p:cNvPr>
          <p:cNvSpPr/>
          <p:nvPr/>
        </p:nvSpPr>
        <p:spPr>
          <a:xfrm>
            <a:off x="616845" y="4719081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8397FFC-011A-4693-B2E0-B76AA6BDBF92}"/>
              </a:ext>
            </a:extLst>
          </p:cNvPr>
          <p:cNvSpPr txBox="1"/>
          <p:nvPr/>
        </p:nvSpPr>
        <p:spPr>
          <a:xfrm>
            <a:off x="1049869" y="4711241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토끼 사냥</a:t>
            </a:r>
            <a:endParaRPr lang="en-US" altLang="ko-KR" sz="800" b="1" dirty="0"/>
          </a:p>
          <a:p>
            <a:r>
              <a:rPr lang="en-US" altLang="ko-KR" sz="800" b="1" dirty="0"/>
              <a:t>Lv. 1</a:t>
            </a:r>
            <a:endParaRPr lang="ko-KR" altLang="en-US" sz="800" b="1" dirty="0"/>
          </a:p>
        </p:txBody>
      </p:sp>
      <p:sp>
        <p:nvSpPr>
          <p:cNvPr id="186" name="사각형: 둥근 모서리 185">
            <a:extLst>
              <a:ext uri="{FF2B5EF4-FFF2-40B4-BE49-F238E27FC236}">
                <a16:creationId xmlns:a16="http://schemas.microsoft.com/office/drawing/2014/main" id="{C9EEB49A-62AE-4701-A890-D646D75F6EEF}"/>
              </a:ext>
            </a:extLst>
          </p:cNvPr>
          <p:cNvSpPr/>
          <p:nvPr/>
        </p:nvSpPr>
        <p:spPr>
          <a:xfrm>
            <a:off x="1145161" y="5005564"/>
            <a:ext cx="1445412" cy="7500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9DBCD383-8028-4443-AED4-7B42BE551CD4}"/>
              </a:ext>
            </a:extLst>
          </p:cNvPr>
          <p:cNvSpPr txBox="1"/>
          <p:nvPr/>
        </p:nvSpPr>
        <p:spPr>
          <a:xfrm>
            <a:off x="1575585" y="465699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+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pic>
        <p:nvPicPr>
          <p:cNvPr id="188" name="그림 187">
            <a:extLst>
              <a:ext uri="{FF2B5EF4-FFF2-40B4-BE49-F238E27FC236}">
                <a16:creationId xmlns:a16="http://schemas.microsoft.com/office/drawing/2014/main" id="{A13EE28F-0CA2-4993-A5E9-83DB188E3F4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814" y="4753246"/>
            <a:ext cx="203175" cy="2031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3103FF77-ABFE-482A-B408-DD495CA26F68}"/>
              </a:ext>
            </a:extLst>
          </p:cNvPr>
          <p:cNvSpPr/>
          <p:nvPr/>
        </p:nvSpPr>
        <p:spPr>
          <a:xfrm>
            <a:off x="2109700" y="4786381"/>
            <a:ext cx="480873" cy="1448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15</a:t>
            </a:r>
            <a:endParaRPr lang="ko-KR" altLang="en-US" sz="1000" b="1" dirty="0"/>
          </a:p>
        </p:txBody>
      </p:sp>
      <p:sp>
        <p:nvSpPr>
          <p:cNvPr id="190" name="사각형: 둥근 모서리 189">
            <a:extLst>
              <a:ext uri="{FF2B5EF4-FFF2-40B4-BE49-F238E27FC236}">
                <a16:creationId xmlns:a16="http://schemas.microsoft.com/office/drawing/2014/main" id="{120B9921-D22F-4959-AC88-C6C6367D21D9}"/>
              </a:ext>
            </a:extLst>
          </p:cNvPr>
          <p:cNvSpPr/>
          <p:nvPr/>
        </p:nvSpPr>
        <p:spPr>
          <a:xfrm>
            <a:off x="2654909" y="4766951"/>
            <a:ext cx="461380" cy="294192"/>
          </a:xfrm>
          <a:prstGeom prst="roundRect">
            <a:avLst/>
          </a:prstGeom>
          <a:solidFill>
            <a:srgbClr val="EEA21A"/>
          </a:solidFill>
          <a:ln w="2540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50</a:t>
            </a:r>
            <a:r>
              <a:rPr lang="ko-KR" altLang="en-US" sz="8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96C0C6BB-58E9-4E8A-A478-15C3DF1DA7A6}"/>
              </a:ext>
            </a:extLst>
          </p:cNvPr>
          <p:cNvSpPr/>
          <p:nvPr/>
        </p:nvSpPr>
        <p:spPr>
          <a:xfrm>
            <a:off x="616844" y="5223452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28813103-E8A1-473A-9B25-59A3109EC9C2}"/>
              </a:ext>
            </a:extLst>
          </p:cNvPr>
          <p:cNvSpPr txBox="1"/>
          <p:nvPr/>
        </p:nvSpPr>
        <p:spPr>
          <a:xfrm>
            <a:off x="1049869" y="5224133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전투 훈련</a:t>
            </a:r>
            <a:endParaRPr lang="en-US" altLang="ko-KR" sz="800" b="1" dirty="0"/>
          </a:p>
          <a:p>
            <a:r>
              <a:rPr lang="en-US" altLang="ko-KR" sz="800" b="1" dirty="0"/>
              <a:t>Lv. 1</a:t>
            </a:r>
            <a:endParaRPr lang="ko-KR" altLang="en-US" sz="800" b="1" dirty="0"/>
          </a:p>
        </p:txBody>
      </p:sp>
      <p:sp>
        <p:nvSpPr>
          <p:cNvPr id="193" name="사각형: 둥근 모서리 192">
            <a:extLst>
              <a:ext uri="{FF2B5EF4-FFF2-40B4-BE49-F238E27FC236}">
                <a16:creationId xmlns:a16="http://schemas.microsoft.com/office/drawing/2014/main" id="{6ABECD67-4FBE-405A-B984-22CA1A2E7B96}"/>
              </a:ext>
            </a:extLst>
          </p:cNvPr>
          <p:cNvSpPr/>
          <p:nvPr/>
        </p:nvSpPr>
        <p:spPr>
          <a:xfrm>
            <a:off x="1145161" y="5518456"/>
            <a:ext cx="1445412" cy="7500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80A1B2C-C2BC-402E-82D1-B8B3D2FF41B3}"/>
              </a:ext>
            </a:extLst>
          </p:cNvPr>
          <p:cNvSpPr txBox="1"/>
          <p:nvPr/>
        </p:nvSpPr>
        <p:spPr>
          <a:xfrm>
            <a:off x="1575585" y="516988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+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pic>
        <p:nvPicPr>
          <p:cNvPr id="195" name="그림 194">
            <a:extLst>
              <a:ext uri="{FF2B5EF4-FFF2-40B4-BE49-F238E27FC236}">
                <a16:creationId xmlns:a16="http://schemas.microsoft.com/office/drawing/2014/main" id="{640481D3-DC32-470E-81A7-39726D39A76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814" y="5266138"/>
            <a:ext cx="203175" cy="2031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804AACBE-D5CC-4FB6-A5AE-C435F214A7E1}"/>
              </a:ext>
            </a:extLst>
          </p:cNvPr>
          <p:cNvSpPr/>
          <p:nvPr/>
        </p:nvSpPr>
        <p:spPr>
          <a:xfrm>
            <a:off x="2109700" y="5299273"/>
            <a:ext cx="480873" cy="1448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15</a:t>
            </a:r>
            <a:endParaRPr lang="ko-KR" altLang="en-US" sz="1000" b="1" dirty="0"/>
          </a:p>
        </p:txBody>
      </p:sp>
      <p:sp>
        <p:nvSpPr>
          <p:cNvPr id="197" name="사각형: 둥근 모서리 196">
            <a:extLst>
              <a:ext uri="{FF2B5EF4-FFF2-40B4-BE49-F238E27FC236}">
                <a16:creationId xmlns:a16="http://schemas.microsoft.com/office/drawing/2014/main" id="{3CEE8691-F1E8-4598-BCD1-07A4CF09A732}"/>
              </a:ext>
            </a:extLst>
          </p:cNvPr>
          <p:cNvSpPr/>
          <p:nvPr/>
        </p:nvSpPr>
        <p:spPr>
          <a:xfrm>
            <a:off x="2654909" y="5279843"/>
            <a:ext cx="461380" cy="294192"/>
          </a:xfrm>
          <a:prstGeom prst="roundRect">
            <a:avLst/>
          </a:prstGeom>
          <a:solidFill>
            <a:srgbClr val="EEA21A"/>
          </a:solidFill>
          <a:ln w="2540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50</a:t>
            </a:r>
            <a:r>
              <a:rPr lang="ko-KR" altLang="en-US" sz="8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198" name="사각형: 둥근 모서리 197">
            <a:extLst>
              <a:ext uri="{FF2B5EF4-FFF2-40B4-BE49-F238E27FC236}">
                <a16:creationId xmlns:a16="http://schemas.microsoft.com/office/drawing/2014/main" id="{B509384C-6759-4BEE-869B-E06297A3877A}"/>
              </a:ext>
            </a:extLst>
          </p:cNvPr>
          <p:cNvSpPr/>
          <p:nvPr/>
        </p:nvSpPr>
        <p:spPr>
          <a:xfrm>
            <a:off x="452717" y="5868907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사각형: 둥근 모서리 198">
            <a:extLst>
              <a:ext uri="{FF2B5EF4-FFF2-40B4-BE49-F238E27FC236}">
                <a16:creationId xmlns:a16="http://schemas.microsoft.com/office/drawing/2014/main" id="{9A448B2C-60D3-459F-8D71-1B105D55702B}"/>
              </a:ext>
            </a:extLst>
          </p:cNvPr>
          <p:cNvSpPr/>
          <p:nvPr/>
        </p:nvSpPr>
        <p:spPr>
          <a:xfrm>
            <a:off x="1039665" y="586890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사각형: 둥근 모서리 199">
            <a:extLst>
              <a:ext uri="{FF2B5EF4-FFF2-40B4-BE49-F238E27FC236}">
                <a16:creationId xmlns:a16="http://schemas.microsoft.com/office/drawing/2014/main" id="{A14AD7C8-759A-43AC-B7F7-60D228067802}"/>
              </a:ext>
            </a:extLst>
          </p:cNvPr>
          <p:cNvSpPr/>
          <p:nvPr/>
        </p:nvSpPr>
        <p:spPr>
          <a:xfrm>
            <a:off x="1623353" y="586890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사각형: 둥근 모서리 200">
            <a:extLst>
              <a:ext uri="{FF2B5EF4-FFF2-40B4-BE49-F238E27FC236}">
                <a16:creationId xmlns:a16="http://schemas.microsoft.com/office/drawing/2014/main" id="{EFB3FC6B-A29E-4146-B14E-9A1E9F376543}"/>
              </a:ext>
            </a:extLst>
          </p:cNvPr>
          <p:cNvSpPr/>
          <p:nvPr/>
        </p:nvSpPr>
        <p:spPr>
          <a:xfrm>
            <a:off x="2205217" y="586651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사각형: 둥근 모서리 201">
            <a:extLst>
              <a:ext uri="{FF2B5EF4-FFF2-40B4-BE49-F238E27FC236}">
                <a16:creationId xmlns:a16="http://schemas.microsoft.com/office/drawing/2014/main" id="{FF6056FA-4BF1-4E81-AB0F-E924ED370C22}"/>
              </a:ext>
            </a:extLst>
          </p:cNvPr>
          <p:cNvSpPr/>
          <p:nvPr/>
        </p:nvSpPr>
        <p:spPr>
          <a:xfrm>
            <a:off x="2779462" y="586651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8167763D-741F-491B-A55A-03E51D06FA4C}"/>
              </a:ext>
            </a:extLst>
          </p:cNvPr>
          <p:cNvSpPr txBox="1"/>
          <p:nvPr/>
        </p:nvSpPr>
        <p:spPr>
          <a:xfrm>
            <a:off x="426038" y="5951816"/>
            <a:ext cx="54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훈련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EE4C5D67-7837-4A7F-9472-1898445C99A7}"/>
              </a:ext>
            </a:extLst>
          </p:cNvPr>
          <p:cNvSpPr txBox="1"/>
          <p:nvPr/>
        </p:nvSpPr>
        <p:spPr>
          <a:xfrm>
            <a:off x="1005737" y="5951816"/>
            <a:ext cx="54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무기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CB42F58B-7A8C-4511-B888-A371049CE10D}"/>
              </a:ext>
            </a:extLst>
          </p:cNvPr>
          <p:cNvSpPr txBox="1"/>
          <p:nvPr/>
        </p:nvSpPr>
        <p:spPr>
          <a:xfrm>
            <a:off x="1588514" y="5942664"/>
            <a:ext cx="54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보물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F9E9A4C9-D501-4447-B92F-4DA41A88D31E}"/>
              </a:ext>
            </a:extLst>
          </p:cNvPr>
          <p:cNvSpPr txBox="1"/>
          <p:nvPr/>
        </p:nvSpPr>
        <p:spPr>
          <a:xfrm>
            <a:off x="2171289" y="5942664"/>
            <a:ext cx="54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상점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083D4414-AF7B-417E-9981-9359F040A9A8}"/>
              </a:ext>
            </a:extLst>
          </p:cNvPr>
          <p:cNvSpPr txBox="1"/>
          <p:nvPr/>
        </p:nvSpPr>
        <p:spPr>
          <a:xfrm>
            <a:off x="2748955" y="5942663"/>
            <a:ext cx="54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전장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E2AC51FE-8D62-44A1-80F0-0AEE78368F15}"/>
              </a:ext>
            </a:extLst>
          </p:cNvPr>
          <p:cNvSpPr txBox="1"/>
          <p:nvPr/>
        </p:nvSpPr>
        <p:spPr>
          <a:xfrm>
            <a:off x="2700786" y="1316599"/>
            <a:ext cx="4150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120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226CBD3F-5039-4E71-B632-93DE3C7A08DB}"/>
              </a:ext>
            </a:extLst>
          </p:cNvPr>
          <p:cNvSpPr txBox="1"/>
          <p:nvPr/>
        </p:nvSpPr>
        <p:spPr>
          <a:xfrm>
            <a:off x="1955564" y="1316599"/>
            <a:ext cx="3770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120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87D2601-C5B5-49D8-B85D-A0CB9BE91EE6}"/>
              </a:ext>
            </a:extLst>
          </p:cNvPr>
          <p:cNvSpPr txBox="1"/>
          <p:nvPr/>
        </p:nvSpPr>
        <p:spPr>
          <a:xfrm>
            <a:off x="1260390" y="1312954"/>
            <a:ext cx="3770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120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pic>
        <p:nvPicPr>
          <p:cNvPr id="211" name="그림 210" descr="그리기이(가) 표시된 사진&#10;&#10;자동 생성된 설명">
            <a:extLst>
              <a:ext uri="{FF2B5EF4-FFF2-40B4-BE49-F238E27FC236}">
                <a16:creationId xmlns:a16="http://schemas.microsoft.com/office/drawing/2014/main" id="{D8934975-2A23-4B82-A23F-1F440F36958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44" y="4714605"/>
            <a:ext cx="427120" cy="37807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212" name="그림 211" descr="별, 하늘이(가) 표시된 사진&#10;&#10;자동 생성된 설명">
            <a:extLst>
              <a:ext uri="{FF2B5EF4-FFF2-40B4-BE49-F238E27FC236}">
                <a16:creationId xmlns:a16="http://schemas.microsoft.com/office/drawing/2014/main" id="{A1F54151-59C3-41D1-B557-21A42C36CD6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55" y="5230490"/>
            <a:ext cx="431413" cy="39289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pic>
        <p:nvPicPr>
          <p:cNvPr id="213" name="그림 212" descr="장난감, 소화전이(가) 표시된 사진&#10;&#10;자동 생성된 설명">
            <a:extLst>
              <a:ext uri="{FF2B5EF4-FFF2-40B4-BE49-F238E27FC236}">
                <a16:creationId xmlns:a16="http://schemas.microsoft.com/office/drawing/2014/main" id="{A4C679DD-2141-406E-8AD2-4D8A039E9F4E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52" y="1323493"/>
            <a:ext cx="192590" cy="192590"/>
          </a:xfrm>
          <a:prstGeom prst="rect">
            <a:avLst/>
          </a:prstGeom>
        </p:spPr>
      </p:pic>
      <p:pic>
        <p:nvPicPr>
          <p:cNvPr id="214" name="그림 213" descr="장난감이(가) 표시된 사진&#10;&#10;자동 생성된 설명">
            <a:extLst>
              <a:ext uri="{FF2B5EF4-FFF2-40B4-BE49-F238E27FC236}">
                <a16:creationId xmlns:a16="http://schemas.microsoft.com/office/drawing/2014/main" id="{A694311B-29C1-41CD-A660-11CAA16364D1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402" y="1334917"/>
            <a:ext cx="219301" cy="213305"/>
          </a:xfrm>
          <a:prstGeom prst="rect">
            <a:avLst/>
          </a:prstGeom>
        </p:spPr>
      </p:pic>
      <p:pic>
        <p:nvPicPr>
          <p:cNvPr id="219" name="그림 218" descr="거울, 옅은이(가) 표시된 사진&#10;&#10;자동 생성된 설명">
            <a:extLst>
              <a:ext uri="{FF2B5EF4-FFF2-40B4-BE49-F238E27FC236}">
                <a16:creationId xmlns:a16="http://schemas.microsoft.com/office/drawing/2014/main" id="{D47444B7-8D64-4AE8-B438-783432F6110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612" y="1226110"/>
            <a:ext cx="416397" cy="413827"/>
          </a:xfrm>
          <a:prstGeom prst="rect">
            <a:avLst/>
          </a:prstGeom>
          <a:ln>
            <a:noFill/>
          </a:ln>
        </p:spPr>
      </p:pic>
      <p:sp>
        <p:nvSpPr>
          <p:cNvPr id="220" name="사각형: 둥근 모서리 219">
            <a:extLst>
              <a:ext uri="{FF2B5EF4-FFF2-40B4-BE49-F238E27FC236}">
                <a16:creationId xmlns:a16="http://schemas.microsoft.com/office/drawing/2014/main" id="{0813E446-94AA-4166-A05C-77A514710A44}"/>
              </a:ext>
            </a:extLst>
          </p:cNvPr>
          <p:cNvSpPr/>
          <p:nvPr/>
        </p:nvSpPr>
        <p:spPr>
          <a:xfrm>
            <a:off x="5044005" y="1265005"/>
            <a:ext cx="2248514" cy="319981"/>
          </a:xfrm>
          <a:prstGeom prst="roundRect">
            <a:avLst/>
          </a:prstGeom>
          <a:solidFill>
            <a:srgbClr val="F19149"/>
          </a:solidFill>
          <a:ln>
            <a:solidFill>
              <a:schemeClr val="tx1"/>
            </a:solidFill>
          </a:ln>
          <a:effectLst>
            <a:outerShdw blurRad="50800" dist="38100" dir="2100000" sx="98000" sy="98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사각형: 둥근 모서리 220">
            <a:extLst>
              <a:ext uri="{FF2B5EF4-FFF2-40B4-BE49-F238E27FC236}">
                <a16:creationId xmlns:a16="http://schemas.microsoft.com/office/drawing/2014/main" id="{58DAE909-4489-46F8-B2B5-BA33AFC88AF6}"/>
              </a:ext>
            </a:extLst>
          </p:cNvPr>
          <p:cNvSpPr/>
          <p:nvPr/>
        </p:nvSpPr>
        <p:spPr>
          <a:xfrm>
            <a:off x="5334694" y="1333712"/>
            <a:ext cx="456576" cy="18256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사각형: 둥근 모서리 221">
            <a:extLst>
              <a:ext uri="{FF2B5EF4-FFF2-40B4-BE49-F238E27FC236}">
                <a16:creationId xmlns:a16="http://schemas.microsoft.com/office/drawing/2014/main" id="{6D94A59E-79D1-4809-88E3-25A35835304B}"/>
              </a:ext>
            </a:extLst>
          </p:cNvPr>
          <p:cNvSpPr/>
          <p:nvPr/>
        </p:nvSpPr>
        <p:spPr>
          <a:xfrm>
            <a:off x="5128837" y="1303352"/>
            <a:ext cx="265324" cy="243288"/>
          </a:xfrm>
          <a:prstGeom prst="roundRect">
            <a:avLst/>
          </a:prstGeom>
          <a:solidFill>
            <a:srgbClr val="F191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사각형: 둥근 모서리 222">
            <a:extLst>
              <a:ext uri="{FF2B5EF4-FFF2-40B4-BE49-F238E27FC236}">
                <a16:creationId xmlns:a16="http://schemas.microsoft.com/office/drawing/2014/main" id="{493AE6D1-D230-46A3-B8D0-EFB66FF19E08}"/>
              </a:ext>
            </a:extLst>
          </p:cNvPr>
          <p:cNvSpPr/>
          <p:nvPr/>
        </p:nvSpPr>
        <p:spPr>
          <a:xfrm>
            <a:off x="6050560" y="1341740"/>
            <a:ext cx="456576" cy="18256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사각형: 둥근 모서리 223">
            <a:extLst>
              <a:ext uri="{FF2B5EF4-FFF2-40B4-BE49-F238E27FC236}">
                <a16:creationId xmlns:a16="http://schemas.microsoft.com/office/drawing/2014/main" id="{40239766-D15F-4568-BBF5-4934A2783470}"/>
              </a:ext>
            </a:extLst>
          </p:cNvPr>
          <p:cNvSpPr/>
          <p:nvPr/>
        </p:nvSpPr>
        <p:spPr>
          <a:xfrm>
            <a:off x="5846517" y="1303352"/>
            <a:ext cx="265324" cy="243288"/>
          </a:xfrm>
          <a:prstGeom prst="roundRect">
            <a:avLst/>
          </a:prstGeom>
          <a:solidFill>
            <a:srgbClr val="F191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사각형: 둥근 모서리 224">
            <a:extLst>
              <a:ext uri="{FF2B5EF4-FFF2-40B4-BE49-F238E27FC236}">
                <a16:creationId xmlns:a16="http://schemas.microsoft.com/office/drawing/2014/main" id="{5E3ECBD8-7F4B-4E42-9A4C-89DEB9A12588}"/>
              </a:ext>
            </a:extLst>
          </p:cNvPr>
          <p:cNvSpPr/>
          <p:nvPr/>
        </p:nvSpPr>
        <p:spPr>
          <a:xfrm>
            <a:off x="6780112" y="1341740"/>
            <a:ext cx="414720" cy="18256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6" name="사각형: 둥근 모서리 225">
            <a:extLst>
              <a:ext uri="{FF2B5EF4-FFF2-40B4-BE49-F238E27FC236}">
                <a16:creationId xmlns:a16="http://schemas.microsoft.com/office/drawing/2014/main" id="{3B5563BD-417B-4A07-8B6F-726116B287D1}"/>
              </a:ext>
            </a:extLst>
          </p:cNvPr>
          <p:cNvSpPr/>
          <p:nvPr/>
        </p:nvSpPr>
        <p:spPr>
          <a:xfrm>
            <a:off x="6577882" y="1311379"/>
            <a:ext cx="265324" cy="243288"/>
          </a:xfrm>
          <a:prstGeom prst="roundRect">
            <a:avLst/>
          </a:prstGeom>
          <a:solidFill>
            <a:srgbClr val="F191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8" name="그림 227" descr="테이블이(가) 표시된 사진&#10;&#10;자동 생성된 설명">
            <a:extLst>
              <a:ext uri="{FF2B5EF4-FFF2-40B4-BE49-F238E27FC236}">
                <a16:creationId xmlns:a16="http://schemas.microsoft.com/office/drawing/2014/main" id="{1D4F4FF1-27A5-4519-9D97-881039D8FC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202" y="1747419"/>
            <a:ext cx="1291819" cy="323052"/>
          </a:xfrm>
          <a:prstGeom prst="rect">
            <a:avLst/>
          </a:prstGeom>
        </p:spPr>
      </p:pic>
      <p:sp>
        <p:nvSpPr>
          <p:cNvPr id="229" name="TextBox 228">
            <a:extLst>
              <a:ext uri="{FF2B5EF4-FFF2-40B4-BE49-F238E27FC236}">
                <a16:creationId xmlns:a16="http://schemas.microsoft.com/office/drawing/2014/main" id="{BC30E80A-E861-4C1D-9512-D479832C2618}"/>
              </a:ext>
            </a:extLst>
          </p:cNvPr>
          <p:cNvSpPr txBox="1"/>
          <p:nvPr/>
        </p:nvSpPr>
        <p:spPr>
          <a:xfrm>
            <a:off x="4853088" y="1788011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황건적의 난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2F9968AA-D5C1-4917-A617-F3B281355DB3}"/>
              </a:ext>
            </a:extLst>
          </p:cNvPr>
          <p:cNvSpPr txBox="1"/>
          <p:nvPr/>
        </p:nvSpPr>
        <p:spPr>
          <a:xfrm>
            <a:off x="6568709" y="1795705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약 </a:t>
            </a:r>
            <a:r>
              <a:rPr lang="en-US" altLang="ko-KR" sz="1000" b="1" dirty="0">
                <a:solidFill>
                  <a:schemeClr val="bg1"/>
                </a:solidFill>
              </a:rPr>
              <a:t>100 M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231" name="그림 230" descr="건물, 어두운, 거리, 키큰이(가) 표시된 사진&#10;&#10;자동 생성된 설명">
            <a:extLst>
              <a:ext uri="{FF2B5EF4-FFF2-40B4-BE49-F238E27FC236}">
                <a16:creationId xmlns:a16="http://schemas.microsoft.com/office/drawing/2014/main" id="{0A5CB8E9-DBE7-4191-B94D-B96D5E7E3A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36048" y="1918815"/>
            <a:ext cx="1291820" cy="1322528"/>
          </a:xfrm>
          <a:prstGeom prst="rect">
            <a:avLst/>
          </a:prstGeom>
        </p:spPr>
      </p:pic>
      <p:pic>
        <p:nvPicPr>
          <p:cNvPr id="232" name="그림 231" descr="어두운, 거리이(가) 표시된 사진&#10;&#10;자동 생성된 설명">
            <a:extLst>
              <a:ext uri="{FF2B5EF4-FFF2-40B4-BE49-F238E27FC236}">
                <a16:creationId xmlns:a16="http://schemas.microsoft.com/office/drawing/2014/main" id="{8D27992C-A1E1-4926-91D9-A26D1E7D60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296" y="1873904"/>
            <a:ext cx="1412349" cy="1412349"/>
          </a:xfrm>
          <a:prstGeom prst="rect">
            <a:avLst/>
          </a:prstGeom>
        </p:spPr>
      </p:pic>
      <p:sp>
        <p:nvSpPr>
          <p:cNvPr id="233" name="사각형: 둥근 모서리 232">
            <a:extLst>
              <a:ext uri="{FF2B5EF4-FFF2-40B4-BE49-F238E27FC236}">
                <a16:creationId xmlns:a16="http://schemas.microsoft.com/office/drawing/2014/main" id="{AF8C995B-FE6D-4F36-83F6-D6CE037CA621}"/>
              </a:ext>
            </a:extLst>
          </p:cNvPr>
          <p:cNvSpPr/>
          <p:nvPr/>
        </p:nvSpPr>
        <p:spPr>
          <a:xfrm>
            <a:off x="5065764" y="3081510"/>
            <a:ext cx="757737" cy="1676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주인공</a:t>
            </a:r>
          </a:p>
        </p:txBody>
      </p:sp>
      <p:pic>
        <p:nvPicPr>
          <p:cNvPr id="234" name="그림 233" descr="그리기이(가) 표시된 사진&#10;&#10;자동 생성된 설명">
            <a:extLst>
              <a:ext uri="{FF2B5EF4-FFF2-40B4-BE49-F238E27FC236}">
                <a16:creationId xmlns:a16="http://schemas.microsoft.com/office/drawing/2014/main" id="{968FB59A-78B4-423B-9A9C-B67AFBF9D5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789" y="3497768"/>
            <a:ext cx="2744240" cy="2307919"/>
          </a:xfrm>
          <a:prstGeom prst="rect">
            <a:avLst/>
          </a:prstGeom>
        </p:spPr>
      </p:pic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5A1A4084-323F-4C64-9672-071DDC198C3E}"/>
              </a:ext>
            </a:extLst>
          </p:cNvPr>
          <p:cNvSpPr/>
          <p:nvPr/>
        </p:nvSpPr>
        <p:spPr>
          <a:xfrm>
            <a:off x="4695813" y="3671787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2079A2E2-B9B9-46DE-A5DA-CB967106ABE2}"/>
              </a:ext>
            </a:extLst>
          </p:cNvPr>
          <p:cNvSpPr/>
          <p:nvPr/>
        </p:nvSpPr>
        <p:spPr>
          <a:xfrm>
            <a:off x="4695812" y="4178804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6C8E7DB5-CAE8-4104-9247-94AD821DF360}"/>
              </a:ext>
            </a:extLst>
          </p:cNvPr>
          <p:cNvSpPr/>
          <p:nvPr/>
        </p:nvSpPr>
        <p:spPr>
          <a:xfrm>
            <a:off x="4695812" y="4709769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8" name="그림 237" descr="앉아있는, 어두운, 테이블, 노트북이(가) 표시된 사진&#10;&#10;자동 생성된 설명">
            <a:extLst>
              <a:ext uri="{FF2B5EF4-FFF2-40B4-BE49-F238E27FC236}">
                <a16:creationId xmlns:a16="http://schemas.microsoft.com/office/drawing/2014/main" id="{1C44FFF7-26D8-455A-975D-2959C83C4281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202" y="3668102"/>
            <a:ext cx="434635" cy="38878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239" name="TextBox 238">
            <a:extLst>
              <a:ext uri="{FF2B5EF4-FFF2-40B4-BE49-F238E27FC236}">
                <a16:creationId xmlns:a16="http://schemas.microsoft.com/office/drawing/2014/main" id="{BE53348D-8D45-4B57-AF9C-79B0D5365CD7}"/>
              </a:ext>
            </a:extLst>
          </p:cNvPr>
          <p:cNvSpPr txBox="1"/>
          <p:nvPr/>
        </p:nvSpPr>
        <p:spPr>
          <a:xfrm>
            <a:off x="5128837" y="3663947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마당 쓸기</a:t>
            </a:r>
            <a:endParaRPr lang="en-US" altLang="ko-KR" sz="800" b="1" dirty="0"/>
          </a:p>
          <a:p>
            <a:r>
              <a:rPr lang="en-US" altLang="ko-KR" sz="800" b="1" dirty="0"/>
              <a:t>Lv. 1</a:t>
            </a:r>
            <a:endParaRPr lang="ko-KR" altLang="en-US" sz="800" b="1" dirty="0"/>
          </a:p>
        </p:txBody>
      </p:sp>
      <p:sp>
        <p:nvSpPr>
          <p:cNvPr id="240" name="사각형: 둥근 모서리 239">
            <a:extLst>
              <a:ext uri="{FF2B5EF4-FFF2-40B4-BE49-F238E27FC236}">
                <a16:creationId xmlns:a16="http://schemas.microsoft.com/office/drawing/2014/main" id="{2F11D1C8-9358-41E7-8EF1-91849E4266CF}"/>
              </a:ext>
            </a:extLst>
          </p:cNvPr>
          <p:cNvSpPr/>
          <p:nvPr/>
        </p:nvSpPr>
        <p:spPr>
          <a:xfrm>
            <a:off x="5224129" y="3958270"/>
            <a:ext cx="1445412" cy="7500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EA3FDB55-A988-4926-840B-208A71BE052F}"/>
              </a:ext>
            </a:extLst>
          </p:cNvPr>
          <p:cNvSpPr txBox="1"/>
          <p:nvPr/>
        </p:nvSpPr>
        <p:spPr>
          <a:xfrm>
            <a:off x="5654553" y="360970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+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pic>
        <p:nvPicPr>
          <p:cNvPr id="242" name="그림 241">
            <a:extLst>
              <a:ext uri="{FF2B5EF4-FFF2-40B4-BE49-F238E27FC236}">
                <a16:creationId xmlns:a16="http://schemas.microsoft.com/office/drawing/2014/main" id="{B25D7079-DA4B-46E5-AC44-DC131B2BC3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342" y="1331434"/>
            <a:ext cx="203175" cy="203175"/>
          </a:xfrm>
          <a:prstGeom prst="rect">
            <a:avLst/>
          </a:prstGeom>
        </p:spPr>
      </p:pic>
      <p:pic>
        <p:nvPicPr>
          <p:cNvPr id="243" name="그림 242">
            <a:extLst>
              <a:ext uri="{FF2B5EF4-FFF2-40B4-BE49-F238E27FC236}">
                <a16:creationId xmlns:a16="http://schemas.microsoft.com/office/drawing/2014/main" id="{46386AFE-3A19-4242-BF1E-C21CB9F49A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782" y="3705952"/>
            <a:ext cx="203175" cy="2031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7E06CFC5-6690-488F-87B4-5048D4204C88}"/>
              </a:ext>
            </a:extLst>
          </p:cNvPr>
          <p:cNvSpPr/>
          <p:nvPr/>
        </p:nvSpPr>
        <p:spPr>
          <a:xfrm>
            <a:off x="6188668" y="3739087"/>
            <a:ext cx="480873" cy="1448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15</a:t>
            </a:r>
            <a:endParaRPr lang="ko-KR" altLang="en-US" sz="1000" b="1" dirty="0"/>
          </a:p>
        </p:txBody>
      </p:sp>
      <p:sp>
        <p:nvSpPr>
          <p:cNvPr id="245" name="사각형: 둥근 모서리 244">
            <a:extLst>
              <a:ext uri="{FF2B5EF4-FFF2-40B4-BE49-F238E27FC236}">
                <a16:creationId xmlns:a16="http://schemas.microsoft.com/office/drawing/2014/main" id="{8A7996CC-B69F-4E1A-B7B2-7D8BF8DAB405}"/>
              </a:ext>
            </a:extLst>
          </p:cNvPr>
          <p:cNvSpPr/>
          <p:nvPr/>
        </p:nvSpPr>
        <p:spPr>
          <a:xfrm>
            <a:off x="6733877" y="3721438"/>
            <a:ext cx="461380" cy="294192"/>
          </a:xfrm>
          <a:prstGeom prst="roundRect">
            <a:avLst/>
          </a:prstGeom>
          <a:solidFill>
            <a:srgbClr val="EEA21A"/>
          </a:solidFill>
          <a:ln w="2540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50</a:t>
            </a:r>
            <a:r>
              <a:rPr lang="ko-KR" altLang="en-US" sz="8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1DD67BDD-6F15-4C6C-988A-A42F1145E806}"/>
              </a:ext>
            </a:extLst>
          </p:cNvPr>
          <p:cNvSpPr/>
          <p:nvPr/>
        </p:nvSpPr>
        <p:spPr>
          <a:xfrm>
            <a:off x="4695813" y="4187325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7" name="그림 246" descr="앉아있는, 어두운, 테이블, 노트북이(가) 표시된 사진&#10;&#10;자동 생성된 설명">
            <a:extLst>
              <a:ext uri="{FF2B5EF4-FFF2-40B4-BE49-F238E27FC236}">
                <a16:creationId xmlns:a16="http://schemas.microsoft.com/office/drawing/2014/main" id="{F9B0E9C3-1245-4389-A3D5-40144A8D5B0F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202" y="4183640"/>
            <a:ext cx="434635" cy="38878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248" name="TextBox 247">
            <a:extLst>
              <a:ext uri="{FF2B5EF4-FFF2-40B4-BE49-F238E27FC236}">
                <a16:creationId xmlns:a16="http://schemas.microsoft.com/office/drawing/2014/main" id="{BA69DC9B-E69A-4A42-B30E-4B77CF2DA77F}"/>
              </a:ext>
            </a:extLst>
          </p:cNvPr>
          <p:cNvSpPr txBox="1"/>
          <p:nvPr/>
        </p:nvSpPr>
        <p:spPr>
          <a:xfrm>
            <a:off x="5128837" y="4179485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무기고 정리</a:t>
            </a:r>
            <a:endParaRPr lang="en-US" altLang="ko-KR" sz="800" b="1" dirty="0"/>
          </a:p>
          <a:p>
            <a:r>
              <a:rPr lang="en-US" altLang="ko-KR" sz="800" b="1" dirty="0"/>
              <a:t>Lv. 1</a:t>
            </a:r>
            <a:endParaRPr lang="ko-KR" altLang="en-US" sz="800" b="1" dirty="0"/>
          </a:p>
        </p:txBody>
      </p:sp>
      <p:sp>
        <p:nvSpPr>
          <p:cNvPr id="249" name="사각형: 둥근 모서리 248">
            <a:extLst>
              <a:ext uri="{FF2B5EF4-FFF2-40B4-BE49-F238E27FC236}">
                <a16:creationId xmlns:a16="http://schemas.microsoft.com/office/drawing/2014/main" id="{D7675AC5-1CAA-4FF5-93FE-3284C63B5C9C}"/>
              </a:ext>
            </a:extLst>
          </p:cNvPr>
          <p:cNvSpPr/>
          <p:nvPr/>
        </p:nvSpPr>
        <p:spPr>
          <a:xfrm>
            <a:off x="5224129" y="4473808"/>
            <a:ext cx="1445412" cy="7500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91776D82-70FF-40EA-BC8A-AFF27CBBEBF4}"/>
              </a:ext>
            </a:extLst>
          </p:cNvPr>
          <p:cNvSpPr txBox="1"/>
          <p:nvPr/>
        </p:nvSpPr>
        <p:spPr>
          <a:xfrm>
            <a:off x="5654553" y="412524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+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pic>
        <p:nvPicPr>
          <p:cNvPr id="251" name="그림 250">
            <a:extLst>
              <a:ext uri="{FF2B5EF4-FFF2-40B4-BE49-F238E27FC236}">
                <a16:creationId xmlns:a16="http://schemas.microsoft.com/office/drawing/2014/main" id="{2D3A309D-D10A-43AE-81D6-A43E6F086C1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782" y="4221490"/>
            <a:ext cx="203175" cy="2031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0463FD1D-DB9E-4288-BFE9-E27DFF4C9981}"/>
              </a:ext>
            </a:extLst>
          </p:cNvPr>
          <p:cNvSpPr/>
          <p:nvPr/>
        </p:nvSpPr>
        <p:spPr>
          <a:xfrm>
            <a:off x="6188668" y="4254625"/>
            <a:ext cx="480873" cy="1448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15</a:t>
            </a:r>
            <a:endParaRPr lang="ko-KR" altLang="en-US" sz="1000" b="1" dirty="0"/>
          </a:p>
        </p:txBody>
      </p:sp>
      <p:sp>
        <p:nvSpPr>
          <p:cNvPr id="253" name="사각형: 둥근 모서리 252">
            <a:extLst>
              <a:ext uri="{FF2B5EF4-FFF2-40B4-BE49-F238E27FC236}">
                <a16:creationId xmlns:a16="http://schemas.microsoft.com/office/drawing/2014/main" id="{FFFEFF3C-22B7-4DBF-B979-B3AAEBEF9337}"/>
              </a:ext>
            </a:extLst>
          </p:cNvPr>
          <p:cNvSpPr/>
          <p:nvPr/>
        </p:nvSpPr>
        <p:spPr>
          <a:xfrm>
            <a:off x="6733877" y="4235195"/>
            <a:ext cx="461380" cy="294192"/>
          </a:xfrm>
          <a:prstGeom prst="roundRect">
            <a:avLst/>
          </a:prstGeom>
          <a:solidFill>
            <a:srgbClr val="EEA21A"/>
          </a:solidFill>
          <a:ln w="2540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50</a:t>
            </a:r>
            <a:r>
              <a:rPr lang="ko-KR" altLang="en-US" sz="8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BBC63708-A541-4D0E-907A-5C7A412137F5}"/>
              </a:ext>
            </a:extLst>
          </p:cNvPr>
          <p:cNvSpPr/>
          <p:nvPr/>
        </p:nvSpPr>
        <p:spPr>
          <a:xfrm>
            <a:off x="4695812" y="4710560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AAF3A939-2D18-4F9D-8DF7-03E89891B97C}"/>
              </a:ext>
            </a:extLst>
          </p:cNvPr>
          <p:cNvSpPr/>
          <p:nvPr/>
        </p:nvSpPr>
        <p:spPr>
          <a:xfrm>
            <a:off x="4695813" y="4719081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E6DFE6EC-EEDB-42D3-B613-09C289BDA4A0}"/>
              </a:ext>
            </a:extLst>
          </p:cNvPr>
          <p:cNvSpPr txBox="1"/>
          <p:nvPr/>
        </p:nvSpPr>
        <p:spPr>
          <a:xfrm>
            <a:off x="5128837" y="4711241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토끼 사냥</a:t>
            </a:r>
            <a:endParaRPr lang="en-US" altLang="ko-KR" sz="800" b="1" dirty="0"/>
          </a:p>
          <a:p>
            <a:r>
              <a:rPr lang="en-US" altLang="ko-KR" sz="800" b="1" dirty="0"/>
              <a:t>Lv. 1</a:t>
            </a:r>
            <a:endParaRPr lang="ko-KR" altLang="en-US" sz="800" b="1" dirty="0"/>
          </a:p>
        </p:txBody>
      </p:sp>
      <p:sp>
        <p:nvSpPr>
          <p:cNvPr id="257" name="사각형: 둥근 모서리 256">
            <a:extLst>
              <a:ext uri="{FF2B5EF4-FFF2-40B4-BE49-F238E27FC236}">
                <a16:creationId xmlns:a16="http://schemas.microsoft.com/office/drawing/2014/main" id="{2AA0701D-D76E-427A-A5F1-7324E0EFA888}"/>
              </a:ext>
            </a:extLst>
          </p:cNvPr>
          <p:cNvSpPr/>
          <p:nvPr/>
        </p:nvSpPr>
        <p:spPr>
          <a:xfrm>
            <a:off x="5224129" y="5005564"/>
            <a:ext cx="1445412" cy="7500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7F781763-DCF2-4A83-8527-1D55767CDFDD}"/>
              </a:ext>
            </a:extLst>
          </p:cNvPr>
          <p:cNvSpPr txBox="1"/>
          <p:nvPr/>
        </p:nvSpPr>
        <p:spPr>
          <a:xfrm>
            <a:off x="5654553" y="465699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+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pic>
        <p:nvPicPr>
          <p:cNvPr id="259" name="그림 258">
            <a:extLst>
              <a:ext uri="{FF2B5EF4-FFF2-40B4-BE49-F238E27FC236}">
                <a16:creationId xmlns:a16="http://schemas.microsoft.com/office/drawing/2014/main" id="{EAA922BE-9FA8-4105-B747-820BA0A2320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782" y="4753246"/>
            <a:ext cx="203175" cy="2031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D4599A37-937A-4EAB-B0DB-870F3179658C}"/>
              </a:ext>
            </a:extLst>
          </p:cNvPr>
          <p:cNvSpPr/>
          <p:nvPr/>
        </p:nvSpPr>
        <p:spPr>
          <a:xfrm>
            <a:off x="6188668" y="4786381"/>
            <a:ext cx="480873" cy="1448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15</a:t>
            </a:r>
            <a:endParaRPr lang="ko-KR" altLang="en-US" sz="1000" b="1" dirty="0"/>
          </a:p>
        </p:txBody>
      </p:sp>
      <p:sp>
        <p:nvSpPr>
          <p:cNvPr id="261" name="사각형: 둥근 모서리 260">
            <a:extLst>
              <a:ext uri="{FF2B5EF4-FFF2-40B4-BE49-F238E27FC236}">
                <a16:creationId xmlns:a16="http://schemas.microsoft.com/office/drawing/2014/main" id="{1CFC8A61-A6C5-4B7A-85CB-0E91EACB6177}"/>
              </a:ext>
            </a:extLst>
          </p:cNvPr>
          <p:cNvSpPr/>
          <p:nvPr/>
        </p:nvSpPr>
        <p:spPr>
          <a:xfrm>
            <a:off x="6733877" y="4766951"/>
            <a:ext cx="461380" cy="294192"/>
          </a:xfrm>
          <a:prstGeom prst="roundRect">
            <a:avLst/>
          </a:prstGeom>
          <a:solidFill>
            <a:srgbClr val="EEA21A"/>
          </a:solidFill>
          <a:ln w="2540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50</a:t>
            </a:r>
            <a:r>
              <a:rPr lang="ko-KR" altLang="en-US" sz="8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8D775920-B345-4947-88FB-5028DEBAF42B}"/>
              </a:ext>
            </a:extLst>
          </p:cNvPr>
          <p:cNvSpPr/>
          <p:nvPr/>
        </p:nvSpPr>
        <p:spPr>
          <a:xfrm>
            <a:off x="4695812" y="5223452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F4E53668-788C-4E68-80D8-46E8C8CECA70}"/>
              </a:ext>
            </a:extLst>
          </p:cNvPr>
          <p:cNvSpPr txBox="1"/>
          <p:nvPr/>
        </p:nvSpPr>
        <p:spPr>
          <a:xfrm>
            <a:off x="5128837" y="5224133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전투 훈련</a:t>
            </a:r>
            <a:endParaRPr lang="en-US" altLang="ko-KR" sz="800" b="1" dirty="0"/>
          </a:p>
          <a:p>
            <a:r>
              <a:rPr lang="en-US" altLang="ko-KR" sz="800" b="1" dirty="0"/>
              <a:t>Lv. 1</a:t>
            </a:r>
            <a:endParaRPr lang="ko-KR" altLang="en-US" sz="800" b="1" dirty="0"/>
          </a:p>
        </p:txBody>
      </p:sp>
      <p:sp>
        <p:nvSpPr>
          <p:cNvPr id="264" name="사각형: 둥근 모서리 263">
            <a:extLst>
              <a:ext uri="{FF2B5EF4-FFF2-40B4-BE49-F238E27FC236}">
                <a16:creationId xmlns:a16="http://schemas.microsoft.com/office/drawing/2014/main" id="{C2C1FDD8-957C-4733-8878-FED9148AD5C9}"/>
              </a:ext>
            </a:extLst>
          </p:cNvPr>
          <p:cNvSpPr/>
          <p:nvPr/>
        </p:nvSpPr>
        <p:spPr>
          <a:xfrm>
            <a:off x="5224129" y="5518456"/>
            <a:ext cx="1445412" cy="7500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465C1501-3D18-42F6-AF13-CDCDB3AEC373}"/>
              </a:ext>
            </a:extLst>
          </p:cNvPr>
          <p:cNvSpPr txBox="1"/>
          <p:nvPr/>
        </p:nvSpPr>
        <p:spPr>
          <a:xfrm>
            <a:off x="5654553" y="516988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+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pic>
        <p:nvPicPr>
          <p:cNvPr id="266" name="그림 265">
            <a:extLst>
              <a:ext uri="{FF2B5EF4-FFF2-40B4-BE49-F238E27FC236}">
                <a16:creationId xmlns:a16="http://schemas.microsoft.com/office/drawing/2014/main" id="{0FA93D8D-2C37-4B02-9031-E35471EF65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782" y="5266138"/>
            <a:ext cx="203175" cy="2031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8B871655-81C4-45E4-B8B0-8CC158029E3C}"/>
              </a:ext>
            </a:extLst>
          </p:cNvPr>
          <p:cNvSpPr/>
          <p:nvPr/>
        </p:nvSpPr>
        <p:spPr>
          <a:xfrm>
            <a:off x="6188668" y="5299273"/>
            <a:ext cx="480873" cy="1448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15</a:t>
            </a:r>
            <a:endParaRPr lang="ko-KR" altLang="en-US" sz="1000" b="1" dirty="0"/>
          </a:p>
        </p:txBody>
      </p:sp>
      <p:sp>
        <p:nvSpPr>
          <p:cNvPr id="268" name="사각형: 둥근 모서리 267">
            <a:extLst>
              <a:ext uri="{FF2B5EF4-FFF2-40B4-BE49-F238E27FC236}">
                <a16:creationId xmlns:a16="http://schemas.microsoft.com/office/drawing/2014/main" id="{E3AE6660-9782-47C5-A0BA-3BB8EF593F15}"/>
              </a:ext>
            </a:extLst>
          </p:cNvPr>
          <p:cNvSpPr/>
          <p:nvPr/>
        </p:nvSpPr>
        <p:spPr>
          <a:xfrm>
            <a:off x="6733877" y="5279843"/>
            <a:ext cx="461380" cy="294192"/>
          </a:xfrm>
          <a:prstGeom prst="roundRect">
            <a:avLst/>
          </a:prstGeom>
          <a:solidFill>
            <a:srgbClr val="EEA21A"/>
          </a:solidFill>
          <a:ln w="2540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50</a:t>
            </a:r>
            <a:r>
              <a:rPr lang="ko-KR" altLang="en-US" sz="8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269" name="사각형: 둥근 모서리 268">
            <a:extLst>
              <a:ext uri="{FF2B5EF4-FFF2-40B4-BE49-F238E27FC236}">
                <a16:creationId xmlns:a16="http://schemas.microsoft.com/office/drawing/2014/main" id="{E24079E0-A5EE-460A-B949-048D000BA17E}"/>
              </a:ext>
            </a:extLst>
          </p:cNvPr>
          <p:cNvSpPr/>
          <p:nvPr/>
        </p:nvSpPr>
        <p:spPr>
          <a:xfrm>
            <a:off x="4531685" y="5868907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" name="사각형: 둥근 모서리 269">
            <a:extLst>
              <a:ext uri="{FF2B5EF4-FFF2-40B4-BE49-F238E27FC236}">
                <a16:creationId xmlns:a16="http://schemas.microsoft.com/office/drawing/2014/main" id="{3D6C4A68-56F5-4B2B-9BC7-478738678C0F}"/>
              </a:ext>
            </a:extLst>
          </p:cNvPr>
          <p:cNvSpPr/>
          <p:nvPr/>
        </p:nvSpPr>
        <p:spPr>
          <a:xfrm>
            <a:off x="5118633" y="586890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" name="사각형: 둥근 모서리 270">
            <a:extLst>
              <a:ext uri="{FF2B5EF4-FFF2-40B4-BE49-F238E27FC236}">
                <a16:creationId xmlns:a16="http://schemas.microsoft.com/office/drawing/2014/main" id="{64A32679-D7F5-401F-B9EE-DB9D1465A83B}"/>
              </a:ext>
            </a:extLst>
          </p:cNvPr>
          <p:cNvSpPr/>
          <p:nvPr/>
        </p:nvSpPr>
        <p:spPr>
          <a:xfrm>
            <a:off x="5702321" y="586890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사각형: 둥근 모서리 271">
            <a:extLst>
              <a:ext uri="{FF2B5EF4-FFF2-40B4-BE49-F238E27FC236}">
                <a16:creationId xmlns:a16="http://schemas.microsoft.com/office/drawing/2014/main" id="{64402A7F-D1CA-4D45-AA70-928CD9A52F1C}"/>
              </a:ext>
            </a:extLst>
          </p:cNvPr>
          <p:cNvSpPr/>
          <p:nvPr/>
        </p:nvSpPr>
        <p:spPr>
          <a:xfrm>
            <a:off x="6284185" y="586651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사각형: 둥근 모서리 272">
            <a:extLst>
              <a:ext uri="{FF2B5EF4-FFF2-40B4-BE49-F238E27FC236}">
                <a16:creationId xmlns:a16="http://schemas.microsoft.com/office/drawing/2014/main" id="{D4107E6F-3438-4B5A-BF07-E10EF984D7FC}"/>
              </a:ext>
            </a:extLst>
          </p:cNvPr>
          <p:cNvSpPr/>
          <p:nvPr/>
        </p:nvSpPr>
        <p:spPr>
          <a:xfrm>
            <a:off x="6858430" y="586651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510B393A-F231-41C7-A974-B4C3B73883AD}"/>
              </a:ext>
            </a:extLst>
          </p:cNvPr>
          <p:cNvSpPr txBox="1"/>
          <p:nvPr/>
        </p:nvSpPr>
        <p:spPr>
          <a:xfrm>
            <a:off x="4505006" y="5951816"/>
            <a:ext cx="54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훈련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AD40798E-C19C-4C47-BCE3-57FBE0793455}"/>
              </a:ext>
            </a:extLst>
          </p:cNvPr>
          <p:cNvSpPr txBox="1"/>
          <p:nvPr/>
        </p:nvSpPr>
        <p:spPr>
          <a:xfrm>
            <a:off x="5084705" y="5951816"/>
            <a:ext cx="54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무기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00FA8946-64C7-4C2C-9343-2466F89AD80A}"/>
              </a:ext>
            </a:extLst>
          </p:cNvPr>
          <p:cNvSpPr txBox="1"/>
          <p:nvPr/>
        </p:nvSpPr>
        <p:spPr>
          <a:xfrm>
            <a:off x="5667482" y="5942664"/>
            <a:ext cx="54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보물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BEED1D2F-23A6-4419-90CD-7CAE4B0D722D}"/>
              </a:ext>
            </a:extLst>
          </p:cNvPr>
          <p:cNvSpPr txBox="1"/>
          <p:nvPr/>
        </p:nvSpPr>
        <p:spPr>
          <a:xfrm>
            <a:off x="6250257" y="5942664"/>
            <a:ext cx="54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상점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EB4A2611-F8C9-4D9B-93E2-F01B5BFB7B19}"/>
              </a:ext>
            </a:extLst>
          </p:cNvPr>
          <p:cNvSpPr txBox="1"/>
          <p:nvPr/>
        </p:nvSpPr>
        <p:spPr>
          <a:xfrm>
            <a:off x="6827923" y="5942663"/>
            <a:ext cx="54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전장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2EB8D453-E8B4-480E-8ADD-FBC5A53B5A5C}"/>
              </a:ext>
            </a:extLst>
          </p:cNvPr>
          <p:cNvSpPr txBox="1"/>
          <p:nvPr/>
        </p:nvSpPr>
        <p:spPr>
          <a:xfrm>
            <a:off x="6779754" y="1316599"/>
            <a:ext cx="4150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120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FC853AF1-083E-48D0-A41C-74DD1DCEC761}"/>
              </a:ext>
            </a:extLst>
          </p:cNvPr>
          <p:cNvSpPr txBox="1"/>
          <p:nvPr/>
        </p:nvSpPr>
        <p:spPr>
          <a:xfrm>
            <a:off x="6034532" y="1316599"/>
            <a:ext cx="3770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120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0B1043E0-58A2-43D3-8DC8-3934BF95813A}"/>
              </a:ext>
            </a:extLst>
          </p:cNvPr>
          <p:cNvSpPr txBox="1"/>
          <p:nvPr/>
        </p:nvSpPr>
        <p:spPr>
          <a:xfrm>
            <a:off x="5339358" y="1312954"/>
            <a:ext cx="3770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120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pic>
        <p:nvPicPr>
          <p:cNvPr id="282" name="그림 281" descr="그리기이(가) 표시된 사진&#10;&#10;자동 생성된 설명">
            <a:extLst>
              <a:ext uri="{FF2B5EF4-FFF2-40B4-BE49-F238E27FC236}">
                <a16:creationId xmlns:a16="http://schemas.microsoft.com/office/drawing/2014/main" id="{778686E7-F202-4D40-A9A8-2264A4E9601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812" y="4714605"/>
            <a:ext cx="427120" cy="37807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283" name="그림 282" descr="별, 하늘이(가) 표시된 사진&#10;&#10;자동 생성된 설명">
            <a:extLst>
              <a:ext uri="{FF2B5EF4-FFF2-40B4-BE49-F238E27FC236}">
                <a16:creationId xmlns:a16="http://schemas.microsoft.com/office/drawing/2014/main" id="{16E56603-AE96-45CD-A94D-6CF12A72313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423" y="5230490"/>
            <a:ext cx="431413" cy="39289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pic>
        <p:nvPicPr>
          <p:cNvPr id="284" name="그림 283" descr="장난감, 소화전이(가) 표시된 사진&#10;&#10;자동 생성된 설명">
            <a:extLst>
              <a:ext uri="{FF2B5EF4-FFF2-40B4-BE49-F238E27FC236}">
                <a16:creationId xmlns:a16="http://schemas.microsoft.com/office/drawing/2014/main" id="{DF7F9B6B-F964-4606-BBF6-BD50BC12A8E2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820" y="1323493"/>
            <a:ext cx="192590" cy="192590"/>
          </a:xfrm>
          <a:prstGeom prst="rect">
            <a:avLst/>
          </a:prstGeom>
        </p:spPr>
      </p:pic>
      <p:pic>
        <p:nvPicPr>
          <p:cNvPr id="285" name="그림 284" descr="장난감이(가) 표시된 사진&#10;&#10;자동 생성된 설명">
            <a:extLst>
              <a:ext uri="{FF2B5EF4-FFF2-40B4-BE49-F238E27FC236}">
                <a16:creationId xmlns:a16="http://schemas.microsoft.com/office/drawing/2014/main" id="{0F485AAF-20BC-4A4A-BB23-8B1D0593D784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370" y="1334917"/>
            <a:ext cx="219301" cy="213305"/>
          </a:xfrm>
          <a:prstGeom prst="rect">
            <a:avLst/>
          </a:prstGeom>
        </p:spPr>
      </p:pic>
      <p:sp>
        <p:nvSpPr>
          <p:cNvPr id="286" name="직사각형 285">
            <a:extLst>
              <a:ext uri="{FF2B5EF4-FFF2-40B4-BE49-F238E27FC236}">
                <a16:creationId xmlns:a16="http://schemas.microsoft.com/office/drawing/2014/main" id="{1B9ECFF6-091F-4662-8BD1-3D0A40AE8F16}"/>
              </a:ext>
            </a:extLst>
          </p:cNvPr>
          <p:cNvSpPr/>
          <p:nvPr/>
        </p:nvSpPr>
        <p:spPr>
          <a:xfrm>
            <a:off x="4405763" y="3429000"/>
            <a:ext cx="3027281" cy="298605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A6777663-CD7F-4DA0-844D-DFC20C6B694D}"/>
              </a:ext>
            </a:extLst>
          </p:cNvPr>
          <p:cNvSpPr/>
          <p:nvPr/>
        </p:nvSpPr>
        <p:spPr>
          <a:xfrm>
            <a:off x="4405762" y="1129941"/>
            <a:ext cx="3027281" cy="53900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직사각형 287">
            <a:extLst>
              <a:ext uri="{FF2B5EF4-FFF2-40B4-BE49-F238E27FC236}">
                <a16:creationId xmlns:a16="http://schemas.microsoft.com/office/drawing/2014/main" id="{446299D4-5E48-42E0-8601-2D56CA48521D}"/>
              </a:ext>
            </a:extLst>
          </p:cNvPr>
          <p:cNvSpPr/>
          <p:nvPr/>
        </p:nvSpPr>
        <p:spPr>
          <a:xfrm>
            <a:off x="4411442" y="1672993"/>
            <a:ext cx="3027281" cy="173254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D473FE62-02E3-419E-8AA9-613F3A362363}"/>
              </a:ext>
            </a:extLst>
          </p:cNvPr>
          <p:cNvSpPr/>
          <p:nvPr/>
        </p:nvSpPr>
        <p:spPr>
          <a:xfrm>
            <a:off x="4595975" y="1737172"/>
            <a:ext cx="2747907" cy="41994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697C2A19-76DA-4392-82DA-5FB9A2BFDAD9}"/>
              </a:ext>
            </a:extLst>
          </p:cNvPr>
          <p:cNvSpPr/>
          <p:nvPr/>
        </p:nvSpPr>
        <p:spPr>
          <a:xfrm>
            <a:off x="4061098" y="1094370"/>
            <a:ext cx="299301" cy="29930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1" name="타원 290">
            <a:extLst>
              <a:ext uri="{FF2B5EF4-FFF2-40B4-BE49-F238E27FC236}">
                <a16:creationId xmlns:a16="http://schemas.microsoft.com/office/drawing/2014/main" id="{1FC36FF3-DB5C-4936-B518-FA7EC9031F33}"/>
              </a:ext>
            </a:extLst>
          </p:cNvPr>
          <p:cNvSpPr/>
          <p:nvPr/>
        </p:nvSpPr>
        <p:spPr>
          <a:xfrm>
            <a:off x="6144192" y="1795705"/>
            <a:ext cx="299301" cy="29930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92" name="타원 291">
            <a:extLst>
              <a:ext uri="{FF2B5EF4-FFF2-40B4-BE49-F238E27FC236}">
                <a16:creationId xmlns:a16="http://schemas.microsoft.com/office/drawing/2014/main" id="{43AC4137-7DA6-4DCD-A08F-25A53E13CEDD}"/>
              </a:ext>
            </a:extLst>
          </p:cNvPr>
          <p:cNvSpPr/>
          <p:nvPr/>
        </p:nvSpPr>
        <p:spPr>
          <a:xfrm>
            <a:off x="4595975" y="2221803"/>
            <a:ext cx="299301" cy="29930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294" name="그림 293" descr="거울, 옅은이(가) 표시된 사진&#10;&#10;자동 생성된 설명">
            <a:extLst>
              <a:ext uri="{FF2B5EF4-FFF2-40B4-BE49-F238E27FC236}">
                <a16:creationId xmlns:a16="http://schemas.microsoft.com/office/drawing/2014/main" id="{3D88130F-0432-4582-A336-6697AF38645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959" y="1233917"/>
            <a:ext cx="416397" cy="413827"/>
          </a:xfrm>
          <a:prstGeom prst="rect">
            <a:avLst/>
          </a:prstGeom>
          <a:ln>
            <a:noFill/>
          </a:ln>
        </p:spPr>
      </p:pic>
      <p:sp>
        <p:nvSpPr>
          <p:cNvPr id="295" name="사각형: 둥근 모서리 294">
            <a:extLst>
              <a:ext uri="{FF2B5EF4-FFF2-40B4-BE49-F238E27FC236}">
                <a16:creationId xmlns:a16="http://schemas.microsoft.com/office/drawing/2014/main" id="{E5D02B49-7DC9-4420-9B0C-6CBF37AEDF75}"/>
              </a:ext>
            </a:extLst>
          </p:cNvPr>
          <p:cNvSpPr/>
          <p:nvPr/>
        </p:nvSpPr>
        <p:spPr>
          <a:xfrm>
            <a:off x="8878352" y="1272812"/>
            <a:ext cx="2248514" cy="319981"/>
          </a:xfrm>
          <a:prstGeom prst="roundRect">
            <a:avLst/>
          </a:prstGeom>
          <a:solidFill>
            <a:srgbClr val="F19149"/>
          </a:solidFill>
          <a:ln>
            <a:solidFill>
              <a:schemeClr val="tx1"/>
            </a:solidFill>
          </a:ln>
          <a:effectLst>
            <a:outerShdw blurRad="50800" dist="38100" dir="2100000" sx="98000" sy="98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" name="사각형: 둥근 모서리 295">
            <a:extLst>
              <a:ext uri="{FF2B5EF4-FFF2-40B4-BE49-F238E27FC236}">
                <a16:creationId xmlns:a16="http://schemas.microsoft.com/office/drawing/2014/main" id="{DA985EBB-4039-42EA-B112-F0BC2250EB4B}"/>
              </a:ext>
            </a:extLst>
          </p:cNvPr>
          <p:cNvSpPr/>
          <p:nvPr/>
        </p:nvSpPr>
        <p:spPr>
          <a:xfrm>
            <a:off x="9169041" y="1341519"/>
            <a:ext cx="456576" cy="18256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" name="사각형: 둥근 모서리 296">
            <a:extLst>
              <a:ext uri="{FF2B5EF4-FFF2-40B4-BE49-F238E27FC236}">
                <a16:creationId xmlns:a16="http://schemas.microsoft.com/office/drawing/2014/main" id="{70A1A8D5-16D5-46C6-B64B-963FD3C062E4}"/>
              </a:ext>
            </a:extLst>
          </p:cNvPr>
          <p:cNvSpPr/>
          <p:nvPr/>
        </p:nvSpPr>
        <p:spPr>
          <a:xfrm>
            <a:off x="8963184" y="1311159"/>
            <a:ext cx="265324" cy="243288"/>
          </a:xfrm>
          <a:prstGeom prst="roundRect">
            <a:avLst/>
          </a:prstGeom>
          <a:solidFill>
            <a:srgbClr val="F191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" name="사각형: 둥근 모서리 297">
            <a:extLst>
              <a:ext uri="{FF2B5EF4-FFF2-40B4-BE49-F238E27FC236}">
                <a16:creationId xmlns:a16="http://schemas.microsoft.com/office/drawing/2014/main" id="{F982B371-C595-4E22-80DA-4CFCDB499B09}"/>
              </a:ext>
            </a:extLst>
          </p:cNvPr>
          <p:cNvSpPr/>
          <p:nvPr/>
        </p:nvSpPr>
        <p:spPr>
          <a:xfrm>
            <a:off x="9884907" y="1349547"/>
            <a:ext cx="456576" cy="18256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" name="사각형: 둥근 모서리 298">
            <a:extLst>
              <a:ext uri="{FF2B5EF4-FFF2-40B4-BE49-F238E27FC236}">
                <a16:creationId xmlns:a16="http://schemas.microsoft.com/office/drawing/2014/main" id="{0AB604B9-B12D-4751-A631-10759BB93890}"/>
              </a:ext>
            </a:extLst>
          </p:cNvPr>
          <p:cNvSpPr/>
          <p:nvPr/>
        </p:nvSpPr>
        <p:spPr>
          <a:xfrm>
            <a:off x="9680864" y="1311159"/>
            <a:ext cx="265324" cy="243288"/>
          </a:xfrm>
          <a:prstGeom prst="roundRect">
            <a:avLst/>
          </a:prstGeom>
          <a:solidFill>
            <a:srgbClr val="F191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" name="사각형: 둥근 모서리 299">
            <a:extLst>
              <a:ext uri="{FF2B5EF4-FFF2-40B4-BE49-F238E27FC236}">
                <a16:creationId xmlns:a16="http://schemas.microsoft.com/office/drawing/2014/main" id="{1ADE776B-CA70-4A4F-867E-B5C26E9FE8A9}"/>
              </a:ext>
            </a:extLst>
          </p:cNvPr>
          <p:cNvSpPr/>
          <p:nvPr/>
        </p:nvSpPr>
        <p:spPr>
          <a:xfrm>
            <a:off x="10614459" y="1349547"/>
            <a:ext cx="414720" cy="18256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1" name="사각형: 둥근 모서리 300">
            <a:extLst>
              <a:ext uri="{FF2B5EF4-FFF2-40B4-BE49-F238E27FC236}">
                <a16:creationId xmlns:a16="http://schemas.microsoft.com/office/drawing/2014/main" id="{839B36A6-C56D-4805-9C7C-96F1E96BE73B}"/>
              </a:ext>
            </a:extLst>
          </p:cNvPr>
          <p:cNvSpPr/>
          <p:nvPr/>
        </p:nvSpPr>
        <p:spPr>
          <a:xfrm>
            <a:off x="10412229" y="1319186"/>
            <a:ext cx="265324" cy="243288"/>
          </a:xfrm>
          <a:prstGeom prst="roundRect">
            <a:avLst/>
          </a:prstGeom>
          <a:solidFill>
            <a:srgbClr val="F191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3" name="그림 302" descr="테이블이(가) 표시된 사진&#10;&#10;자동 생성된 설명">
            <a:extLst>
              <a:ext uri="{FF2B5EF4-FFF2-40B4-BE49-F238E27FC236}">
                <a16:creationId xmlns:a16="http://schemas.microsoft.com/office/drawing/2014/main" id="{994F37A8-82C6-4BE7-9A00-6A76FA2E16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549" y="1755226"/>
            <a:ext cx="1291819" cy="323052"/>
          </a:xfrm>
          <a:prstGeom prst="rect">
            <a:avLst/>
          </a:prstGeom>
        </p:spPr>
      </p:pic>
      <p:sp>
        <p:nvSpPr>
          <p:cNvPr id="304" name="TextBox 303">
            <a:extLst>
              <a:ext uri="{FF2B5EF4-FFF2-40B4-BE49-F238E27FC236}">
                <a16:creationId xmlns:a16="http://schemas.microsoft.com/office/drawing/2014/main" id="{0F7D8E9D-7F16-458B-B467-D1FC6B9F2DC2}"/>
              </a:ext>
            </a:extLst>
          </p:cNvPr>
          <p:cNvSpPr txBox="1"/>
          <p:nvPr/>
        </p:nvSpPr>
        <p:spPr>
          <a:xfrm>
            <a:off x="8687435" y="1795818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황건적의 난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66A7EDD1-1119-4496-A0D0-5188B59A72FA}"/>
              </a:ext>
            </a:extLst>
          </p:cNvPr>
          <p:cNvSpPr txBox="1"/>
          <p:nvPr/>
        </p:nvSpPr>
        <p:spPr>
          <a:xfrm>
            <a:off x="10403056" y="1803512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약 </a:t>
            </a:r>
            <a:r>
              <a:rPr lang="en-US" altLang="ko-KR" sz="1000" b="1" dirty="0"/>
              <a:t>100 M</a:t>
            </a:r>
            <a:endParaRPr lang="ko-KR" altLang="en-US" sz="1000" b="1" dirty="0"/>
          </a:p>
        </p:txBody>
      </p:sp>
      <p:pic>
        <p:nvPicPr>
          <p:cNvPr id="306" name="그림 305" descr="건물, 어두운, 거리, 키큰이(가) 표시된 사진&#10;&#10;자동 생성된 설명">
            <a:extLst>
              <a:ext uri="{FF2B5EF4-FFF2-40B4-BE49-F238E27FC236}">
                <a16:creationId xmlns:a16="http://schemas.microsoft.com/office/drawing/2014/main" id="{6F87DFBA-1D10-45F8-AA7F-296F35DA4C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70395" y="1926622"/>
            <a:ext cx="1291820" cy="1322528"/>
          </a:xfrm>
          <a:prstGeom prst="rect">
            <a:avLst/>
          </a:prstGeom>
        </p:spPr>
      </p:pic>
      <p:pic>
        <p:nvPicPr>
          <p:cNvPr id="307" name="그림 306" descr="어두운, 거리이(가) 표시된 사진&#10;&#10;자동 생성된 설명">
            <a:extLst>
              <a:ext uri="{FF2B5EF4-FFF2-40B4-BE49-F238E27FC236}">
                <a16:creationId xmlns:a16="http://schemas.microsoft.com/office/drawing/2014/main" id="{3EE2DB9A-E57A-4687-9188-EB1402801B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643" y="1881711"/>
            <a:ext cx="1412349" cy="1412349"/>
          </a:xfrm>
          <a:prstGeom prst="rect">
            <a:avLst/>
          </a:prstGeom>
        </p:spPr>
      </p:pic>
      <p:sp>
        <p:nvSpPr>
          <p:cNvPr id="308" name="사각형: 둥근 모서리 307">
            <a:extLst>
              <a:ext uri="{FF2B5EF4-FFF2-40B4-BE49-F238E27FC236}">
                <a16:creationId xmlns:a16="http://schemas.microsoft.com/office/drawing/2014/main" id="{23C5AFAF-FECA-4A1E-8B6C-94CB8C4E377E}"/>
              </a:ext>
            </a:extLst>
          </p:cNvPr>
          <p:cNvSpPr/>
          <p:nvPr/>
        </p:nvSpPr>
        <p:spPr>
          <a:xfrm>
            <a:off x="8900111" y="3089317"/>
            <a:ext cx="757737" cy="1676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주인공</a:t>
            </a:r>
          </a:p>
        </p:txBody>
      </p:sp>
      <p:pic>
        <p:nvPicPr>
          <p:cNvPr id="309" name="그림 308" descr="그리기이(가) 표시된 사진&#10;&#10;자동 생성된 설명">
            <a:extLst>
              <a:ext uri="{FF2B5EF4-FFF2-40B4-BE49-F238E27FC236}">
                <a16:creationId xmlns:a16="http://schemas.microsoft.com/office/drawing/2014/main" id="{D761C8E7-F141-4E16-AE4E-B2564DA2EE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136" y="3505575"/>
            <a:ext cx="2744240" cy="2307919"/>
          </a:xfrm>
          <a:prstGeom prst="rect">
            <a:avLst/>
          </a:prstGeom>
        </p:spPr>
      </p:pic>
      <p:sp>
        <p:nvSpPr>
          <p:cNvPr id="310" name="직사각형 309">
            <a:extLst>
              <a:ext uri="{FF2B5EF4-FFF2-40B4-BE49-F238E27FC236}">
                <a16:creationId xmlns:a16="http://schemas.microsoft.com/office/drawing/2014/main" id="{2DFC1667-7BD7-4CDA-B889-224459A417AE}"/>
              </a:ext>
            </a:extLst>
          </p:cNvPr>
          <p:cNvSpPr/>
          <p:nvPr/>
        </p:nvSpPr>
        <p:spPr>
          <a:xfrm>
            <a:off x="8530160" y="3679594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1" name="직사각형 310">
            <a:extLst>
              <a:ext uri="{FF2B5EF4-FFF2-40B4-BE49-F238E27FC236}">
                <a16:creationId xmlns:a16="http://schemas.microsoft.com/office/drawing/2014/main" id="{2F064A13-2262-45F3-87C9-BD5FE5838A68}"/>
              </a:ext>
            </a:extLst>
          </p:cNvPr>
          <p:cNvSpPr/>
          <p:nvPr/>
        </p:nvSpPr>
        <p:spPr>
          <a:xfrm>
            <a:off x="8530159" y="4186611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91C2E0A1-7B6D-4B3E-BB1B-DF336FB577AD}"/>
              </a:ext>
            </a:extLst>
          </p:cNvPr>
          <p:cNvSpPr/>
          <p:nvPr/>
        </p:nvSpPr>
        <p:spPr>
          <a:xfrm>
            <a:off x="8530159" y="4717576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3" name="그림 312" descr="앉아있는, 어두운, 테이블, 노트북이(가) 표시된 사진&#10;&#10;자동 생성된 설명">
            <a:extLst>
              <a:ext uri="{FF2B5EF4-FFF2-40B4-BE49-F238E27FC236}">
                <a16:creationId xmlns:a16="http://schemas.microsoft.com/office/drawing/2014/main" id="{DFAC46E9-5E3E-479D-9D13-4C0538BEDB8F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549" y="3675909"/>
            <a:ext cx="434635" cy="38878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314" name="TextBox 313">
            <a:extLst>
              <a:ext uri="{FF2B5EF4-FFF2-40B4-BE49-F238E27FC236}">
                <a16:creationId xmlns:a16="http://schemas.microsoft.com/office/drawing/2014/main" id="{8DBB54F1-2794-4572-B16B-A6E2585A4CD0}"/>
              </a:ext>
            </a:extLst>
          </p:cNvPr>
          <p:cNvSpPr txBox="1"/>
          <p:nvPr/>
        </p:nvSpPr>
        <p:spPr>
          <a:xfrm>
            <a:off x="8963184" y="3671754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마당 쓸기</a:t>
            </a:r>
            <a:endParaRPr lang="en-US" altLang="ko-KR" sz="800" b="1" dirty="0"/>
          </a:p>
          <a:p>
            <a:r>
              <a:rPr lang="en-US" altLang="ko-KR" sz="800" b="1" dirty="0"/>
              <a:t>Lv. 1</a:t>
            </a:r>
            <a:endParaRPr lang="ko-KR" altLang="en-US" sz="800" b="1" dirty="0"/>
          </a:p>
        </p:txBody>
      </p:sp>
      <p:sp>
        <p:nvSpPr>
          <p:cNvPr id="315" name="사각형: 둥근 모서리 314">
            <a:extLst>
              <a:ext uri="{FF2B5EF4-FFF2-40B4-BE49-F238E27FC236}">
                <a16:creationId xmlns:a16="http://schemas.microsoft.com/office/drawing/2014/main" id="{65F3CD34-382B-43A6-A364-BB94A070D45F}"/>
              </a:ext>
            </a:extLst>
          </p:cNvPr>
          <p:cNvSpPr/>
          <p:nvPr/>
        </p:nvSpPr>
        <p:spPr>
          <a:xfrm>
            <a:off x="9058476" y="3966077"/>
            <a:ext cx="1445412" cy="7500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394F4921-D1FA-477E-9556-2898508A62ED}"/>
              </a:ext>
            </a:extLst>
          </p:cNvPr>
          <p:cNvSpPr txBox="1"/>
          <p:nvPr/>
        </p:nvSpPr>
        <p:spPr>
          <a:xfrm>
            <a:off x="9488900" y="361751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+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pic>
        <p:nvPicPr>
          <p:cNvPr id="317" name="그림 316">
            <a:extLst>
              <a:ext uri="{FF2B5EF4-FFF2-40B4-BE49-F238E27FC236}">
                <a16:creationId xmlns:a16="http://schemas.microsoft.com/office/drawing/2014/main" id="{2E0930BC-7D1B-4539-BC89-8E93B2FB1C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689" y="1339241"/>
            <a:ext cx="203175" cy="203175"/>
          </a:xfrm>
          <a:prstGeom prst="rect">
            <a:avLst/>
          </a:prstGeom>
        </p:spPr>
      </p:pic>
      <p:pic>
        <p:nvPicPr>
          <p:cNvPr id="318" name="그림 317">
            <a:extLst>
              <a:ext uri="{FF2B5EF4-FFF2-40B4-BE49-F238E27FC236}">
                <a16:creationId xmlns:a16="http://schemas.microsoft.com/office/drawing/2014/main" id="{F496EC34-2725-4DC1-94F8-F203349D4A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129" y="3713759"/>
            <a:ext cx="203175" cy="2031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19" name="직사각형 318">
            <a:extLst>
              <a:ext uri="{FF2B5EF4-FFF2-40B4-BE49-F238E27FC236}">
                <a16:creationId xmlns:a16="http://schemas.microsoft.com/office/drawing/2014/main" id="{F8F4FC08-7345-4374-AEBD-9EA91873C1F0}"/>
              </a:ext>
            </a:extLst>
          </p:cNvPr>
          <p:cNvSpPr/>
          <p:nvPr/>
        </p:nvSpPr>
        <p:spPr>
          <a:xfrm>
            <a:off x="10023015" y="3746894"/>
            <a:ext cx="480873" cy="1448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15</a:t>
            </a:r>
            <a:endParaRPr lang="ko-KR" altLang="en-US" sz="1000" b="1" dirty="0"/>
          </a:p>
        </p:txBody>
      </p:sp>
      <p:sp>
        <p:nvSpPr>
          <p:cNvPr id="320" name="사각형: 둥근 모서리 319">
            <a:extLst>
              <a:ext uri="{FF2B5EF4-FFF2-40B4-BE49-F238E27FC236}">
                <a16:creationId xmlns:a16="http://schemas.microsoft.com/office/drawing/2014/main" id="{733685E2-F6A3-4365-871E-B8924454EE57}"/>
              </a:ext>
            </a:extLst>
          </p:cNvPr>
          <p:cNvSpPr/>
          <p:nvPr/>
        </p:nvSpPr>
        <p:spPr>
          <a:xfrm>
            <a:off x="10568224" y="3729245"/>
            <a:ext cx="461380" cy="294192"/>
          </a:xfrm>
          <a:prstGeom prst="roundRect">
            <a:avLst/>
          </a:prstGeom>
          <a:solidFill>
            <a:srgbClr val="EEA21A"/>
          </a:solidFill>
          <a:ln w="2540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50</a:t>
            </a:r>
            <a:r>
              <a:rPr lang="ko-KR" altLang="en-US" sz="8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321" name="직사각형 320">
            <a:extLst>
              <a:ext uri="{FF2B5EF4-FFF2-40B4-BE49-F238E27FC236}">
                <a16:creationId xmlns:a16="http://schemas.microsoft.com/office/drawing/2014/main" id="{ECF06D2E-CDE8-42CE-8C8A-6AF55E81077A}"/>
              </a:ext>
            </a:extLst>
          </p:cNvPr>
          <p:cNvSpPr/>
          <p:nvPr/>
        </p:nvSpPr>
        <p:spPr>
          <a:xfrm>
            <a:off x="8530160" y="4195132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2" name="그림 321" descr="앉아있는, 어두운, 테이블, 노트북이(가) 표시된 사진&#10;&#10;자동 생성된 설명">
            <a:extLst>
              <a:ext uri="{FF2B5EF4-FFF2-40B4-BE49-F238E27FC236}">
                <a16:creationId xmlns:a16="http://schemas.microsoft.com/office/drawing/2014/main" id="{8034E5E5-89F7-4D84-B7ED-D2AAC4AD373E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549" y="4191447"/>
            <a:ext cx="434635" cy="38878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323" name="TextBox 322">
            <a:extLst>
              <a:ext uri="{FF2B5EF4-FFF2-40B4-BE49-F238E27FC236}">
                <a16:creationId xmlns:a16="http://schemas.microsoft.com/office/drawing/2014/main" id="{DC084FA8-717D-4987-9351-86DC57DD2547}"/>
              </a:ext>
            </a:extLst>
          </p:cNvPr>
          <p:cNvSpPr txBox="1"/>
          <p:nvPr/>
        </p:nvSpPr>
        <p:spPr>
          <a:xfrm>
            <a:off x="8963184" y="4187292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무기고 정리</a:t>
            </a:r>
            <a:endParaRPr lang="en-US" altLang="ko-KR" sz="800" b="1" dirty="0"/>
          </a:p>
          <a:p>
            <a:r>
              <a:rPr lang="en-US" altLang="ko-KR" sz="800" b="1" dirty="0"/>
              <a:t>Lv. 1</a:t>
            </a:r>
            <a:endParaRPr lang="ko-KR" altLang="en-US" sz="800" b="1" dirty="0"/>
          </a:p>
        </p:txBody>
      </p:sp>
      <p:sp>
        <p:nvSpPr>
          <p:cNvPr id="324" name="사각형: 둥근 모서리 323">
            <a:extLst>
              <a:ext uri="{FF2B5EF4-FFF2-40B4-BE49-F238E27FC236}">
                <a16:creationId xmlns:a16="http://schemas.microsoft.com/office/drawing/2014/main" id="{61B7CEED-DFC1-4815-B2C7-14BD5588687B}"/>
              </a:ext>
            </a:extLst>
          </p:cNvPr>
          <p:cNvSpPr/>
          <p:nvPr/>
        </p:nvSpPr>
        <p:spPr>
          <a:xfrm>
            <a:off x="9058476" y="4481615"/>
            <a:ext cx="1445412" cy="7500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F6F23CB4-0376-4B2F-8ABF-19B0222C83E1}"/>
              </a:ext>
            </a:extLst>
          </p:cNvPr>
          <p:cNvSpPr txBox="1"/>
          <p:nvPr/>
        </p:nvSpPr>
        <p:spPr>
          <a:xfrm>
            <a:off x="9488900" y="413304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+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pic>
        <p:nvPicPr>
          <p:cNvPr id="326" name="그림 325">
            <a:extLst>
              <a:ext uri="{FF2B5EF4-FFF2-40B4-BE49-F238E27FC236}">
                <a16:creationId xmlns:a16="http://schemas.microsoft.com/office/drawing/2014/main" id="{90B9ED33-AE80-4489-B156-50406BEA56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129" y="4229297"/>
            <a:ext cx="203175" cy="2031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27" name="직사각형 326">
            <a:extLst>
              <a:ext uri="{FF2B5EF4-FFF2-40B4-BE49-F238E27FC236}">
                <a16:creationId xmlns:a16="http://schemas.microsoft.com/office/drawing/2014/main" id="{44DE2797-A214-475A-9CF6-1ABDB6343B03}"/>
              </a:ext>
            </a:extLst>
          </p:cNvPr>
          <p:cNvSpPr/>
          <p:nvPr/>
        </p:nvSpPr>
        <p:spPr>
          <a:xfrm>
            <a:off x="10023015" y="4262432"/>
            <a:ext cx="480873" cy="1448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15</a:t>
            </a:r>
            <a:endParaRPr lang="ko-KR" altLang="en-US" sz="1000" b="1" dirty="0"/>
          </a:p>
        </p:txBody>
      </p:sp>
      <p:sp>
        <p:nvSpPr>
          <p:cNvPr id="328" name="사각형: 둥근 모서리 327">
            <a:extLst>
              <a:ext uri="{FF2B5EF4-FFF2-40B4-BE49-F238E27FC236}">
                <a16:creationId xmlns:a16="http://schemas.microsoft.com/office/drawing/2014/main" id="{AE64CE76-6EEF-4295-8CF3-49C3570B7989}"/>
              </a:ext>
            </a:extLst>
          </p:cNvPr>
          <p:cNvSpPr/>
          <p:nvPr/>
        </p:nvSpPr>
        <p:spPr>
          <a:xfrm>
            <a:off x="10568224" y="4243002"/>
            <a:ext cx="461380" cy="294192"/>
          </a:xfrm>
          <a:prstGeom prst="roundRect">
            <a:avLst/>
          </a:prstGeom>
          <a:solidFill>
            <a:srgbClr val="EEA21A"/>
          </a:solidFill>
          <a:ln w="2540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50</a:t>
            </a:r>
            <a:r>
              <a:rPr lang="ko-KR" altLang="en-US" sz="8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329" name="직사각형 328">
            <a:extLst>
              <a:ext uri="{FF2B5EF4-FFF2-40B4-BE49-F238E27FC236}">
                <a16:creationId xmlns:a16="http://schemas.microsoft.com/office/drawing/2014/main" id="{3093D103-F154-48F4-A667-7A92CC3A46F1}"/>
              </a:ext>
            </a:extLst>
          </p:cNvPr>
          <p:cNvSpPr/>
          <p:nvPr/>
        </p:nvSpPr>
        <p:spPr>
          <a:xfrm>
            <a:off x="8530159" y="4718367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" name="직사각형 329">
            <a:extLst>
              <a:ext uri="{FF2B5EF4-FFF2-40B4-BE49-F238E27FC236}">
                <a16:creationId xmlns:a16="http://schemas.microsoft.com/office/drawing/2014/main" id="{278022E7-D7F3-40BE-B49D-4F0269F7A5F7}"/>
              </a:ext>
            </a:extLst>
          </p:cNvPr>
          <p:cNvSpPr/>
          <p:nvPr/>
        </p:nvSpPr>
        <p:spPr>
          <a:xfrm>
            <a:off x="8530160" y="4726888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71D5E7C7-3406-463C-AC54-B08D24B40C01}"/>
              </a:ext>
            </a:extLst>
          </p:cNvPr>
          <p:cNvSpPr txBox="1"/>
          <p:nvPr/>
        </p:nvSpPr>
        <p:spPr>
          <a:xfrm>
            <a:off x="8963184" y="4719048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토끼 사냥</a:t>
            </a:r>
            <a:endParaRPr lang="en-US" altLang="ko-KR" sz="800" b="1" dirty="0"/>
          </a:p>
          <a:p>
            <a:r>
              <a:rPr lang="en-US" altLang="ko-KR" sz="800" b="1" dirty="0"/>
              <a:t>Lv. 1</a:t>
            </a:r>
            <a:endParaRPr lang="ko-KR" altLang="en-US" sz="800" b="1" dirty="0"/>
          </a:p>
        </p:txBody>
      </p:sp>
      <p:sp>
        <p:nvSpPr>
          <p:cNvPr id="332" name="사각형: 둥근 모서리 331">
            <a:extLst>
              <a:ext uri="{FF2B5EF4-FFF2-40B4-BE49-F238E27FC236}">
                <a16:creationId xmlns:a16="http://schemas.microsoft.com/office/drawing/2014/main" id="{40324D10-885A-4A27-A5CA-A0A09B113AA0}"/>
              </a:ext>
            </a:extLst>
          </p:cNvPr>
          <p:cNvSpPr/>
          <p:nvPr/>
        </p:nvSpPr>
        <p:spPr>
          <a:xfrm>
            <a:off x="9058476" y="5013371"/>
            <a:ext cx="1445412" cy="7500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EBB7277B-D635-44AA-9CCA-AF169FEFD565}"/>
              </a:ext>
            </a:extLst>
          </p:cNvPr>
          <p:cNvSpPr txBox="1"/>
          <p:nvPr/>
        </p:nvSpPr>
        <p:spPr>
          <a:xfrm>
            <a:off x="9488900" y="466480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+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pic>
        <p:nvPicPr>
          <p:cNvPr id="334" name="그림 333">
            <a:extLst>
              <a:ext uri="{FF2B5EF4-FFF2-40B4-BE49-F238E27FC236}">
                <a16:creationId xmlns:a16="http://schemas.microsoft.com/office/drawing/2014/main" id="{3FB0C082-EEC1-440E-AD61-2B8382673E4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129" y="4761053"/>
            <a:ext cx="203175" cy="2031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35" name="직사각형 334">
            <a:extLst>
              <a:ext uri="{FF2B5EF4-FFF2-40B4-BE49-F238E27FC236}">
                <a16:creationId xmlns:a16="http://schemas.microsoft.com/office/drawing/2014/main" id="{2738F477-BEBF-4673-A090-AEDB049FBADC}"/>
              </a:ext>
            </a:extLst>
          </p:cNvPr>
          <p:cNvSpPr/>
          <p:nvPr/>
        </p:nvSpPr>
        <p:spPr>
          <a:xfrm>
            <a:off x="10023015" y="4794188"/>
            <a:ext cx="480873" cy="1448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15</a:t>
            </a:r>
            <a:endParaRPr lang="ko-KR" altLang="en-US" sz="1000" b="1" dirty="0"/>
          </a:p>
        </p:txBody>
      </p:sp>
      <p:sp>
        <p:nvSpPr>
          <p:cNvPr id="336" name="사각형: 둥근 모서리 335">
            <a:extLst>
              <a:ext uri="{FF2B5EF4-FFF2-40B4-BE49-F238E27FC236}">
                <a16:creationId xmlns:a16="http://schemas.microsoft.com/office/drawing/2014/main" id="{13003B04-8DBD-40E0-8A4B-FFFED52FCC74}"/>
              </a:ext>
            </a:extLst>
          </p:cNvPr>
          <p:cNvSpPr/>
          <p:nvPr/>
        </p:nvSpPr>
        <p:spPr>
          <a:xfrm>
            <a:off x="10568224" y="4774758"/>
            <a:ext cx="461380" cy="294192"/>
          </a:xfrm>
          <a:prstGeom prst="roundRect">
            <a:avLst/>
          </a:prstGeom>
          <a:solidFill>
            <a:srgbClr val="EEA21A"/>
          </a:solidFill>
          <a:ln w="2540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50</a:t>
            </a:r>
            <a:r>
              <a:rPr lang="ko-KR" altLang="en-US" sz="8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337" name="직사각형 336">
            <a:extLst>
              <a:ext uri="{FF2B5EF4-FFF2-40B4-BE49-F238E27FC236}">
                <a16:creationId xmlns:a16="http://schemas.microsoft.com/office/drawing/2014/main" id="{C7C9FDBB-A225-4211-A6D1-BDBCA05805A2}"/>
              </a:ext>
            </a:extLst>
          </p:cNvPr>
          <p:cNvSpPr/>
          <p:nvPr/>
        </p:nvSpPr>
        <p:spPr>
          <a:xfrm>
            <a:off x="8530159" y="5231259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CDF898FD-383A-4579-B3F5-89E5F30185CE}"/>
              </a:ext>
            </a:extLst>
          </p:cNvPr>
          <p:cNvSpPr txBox="1"/>
          <p:nvPr/>
        </p:nvSpPr>
        <p:spPr>
          <a:xfrm>
            <a:off x="8963184" y="5231940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전투 훈련</a:t>
            </a:r>
            <a:endParaRPr lang="en-US" altLang="ko-KR" sz="800" b="1" dirty="0"/>
          </a:p>
          <a:p>
            <a:r>
              <a:rPr lang="en-US" altLang="ko-KR" sz="800" b="1" dirty="0"/>
              <a:t>Lv. 1</a:t>
            </a:r>
            <a:endParaRPr lang="ko-KR" altLang="en-US" sz="800" b="1" dirty="0"/>
          </a:p>
        </p:txBody>
      </p:sp>
      <p:sp>
        <p:nvSpPr>
          <p:cNvPr id="339" name="사각형: 둥근 모서리 338">
            <a:extLst>
              <a:ext uri="{FF2B5EF4-FFF2-40B4-BE49-F238E27FC236}">
                <a16:creationId xmlns:a16="http://schemas.microsoft.com/office/drawing/2014/main" id="{18247FD3-3EBE-4783-9C1B-4D5ED7D659AD}"/>
              </a:ext>
            </a:extLst>
          </p:cNvPr>
          <p:cNvSpPr/>
          <p:nvPr/>
        </p:nvSpPr>
        <p:spPr>
          <a:xfrm>
            <a:off x="9058476" y="5526263"/>
            <a:ext cx="1445412" cy="7500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001B4572-14BC-4353-A712-7A3D628B6977}"/>
              </a:ext>
            </a:extLst>
          </p:cNvPr>
          <p:cNvSpPr txBox="1"/>
          <p:nvPr/>
        </p:nvSpPr>
        <p:spPr>
          <a:xfrm>
            <a:off x="9488900" y="517769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+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pic>
        <p:nvPicPr>
          <p:cNvPr id="341" name="그림 340">
            <a:extLst>
              <a:ext uri="{FF2B5EF4-FFF2-40B4-BE49-F238E27FC236}">
                <a16:creationId xmlns:a16="http://schemas.microsoft.com/office/drawing/2014/main" id="{50EBD0A1-F030-4951-9F8F-F21F7D39CDE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129" y="5273945"/>
            <a:ext cx="203175" cy="2031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42" name="직사각형 341">
            <a:extLst>
              <a:ext uri="{FF2B5EF4-FFF2-40B4-BE49-F238E27FC236}">
                <a16:creationId xmlns:a16="http://schemas.microsoft.com/office/drawing/2014/main" id="{3DE247D4-D5C7-4909-875A-FC0C977CB555}"/>
              </a:ext>
            </a:extLst>
          </p:cNvPr>
          <p:cNvSpPr/>
          <p:nvPr/>
        </p:nvSpPr>
        <p:spPr>
          <a:xfrm>
            <a:off x="10023015" y="5307080"/>
            <a:ext cx="480873" cy="1448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15</a:t>
            </a:r>
            <a:endParaRPr lang="ko-KR" altLang="en-US" sz="1000" b="1" dirty="0"/>
          </a:p>
        </p:txBody>
      </p:sp>
      <p:sp>
        <p:nvSpPr>
          <p:cNvPr id="343" name="사각형: 둥근 모서리 342">
            <a:extLst>
              <a:ext uri="{FF2B5EF4-FFF2-40B4-BE49-F238E27FC236}">
                <a16:creationId xmlns:a16="http://schemas.microsoft.com/office/drawing/2014/main" id="{F109AE27-1E85-4811-9E64-62A84FD2B30A}"/>
              </a:ext>
            </a:extLst>
          </p:cNvPr>
          <p:cNvSpPr/>
          <p:nvPr/>
        </p:nvSpPr>
        <p:spPr>
          <a:xfrm>
            <a:off x="10568224" y="5287650"/>
            <a:ext cx="461380" cy="294192"/>
          </a:xfrm>
          <a:prstGeom prst="roundRect">
            <a:avLst/>
          </a:prstGeom>
          <a:solidFill>
            <a:srgbClr val="EEA21A"/>
          </a:solidFill>
          <a:ln w="2540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50</a:t>
            </a:r>
            <a:r>
              <a:rPr lang="ko-KR" altLang="en-US" sz="8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344" name="사각형: 둥근 모서리 343">
            <a:extLst>
              <a:ext uri="{FF2B5EF4-FFF2-40B4-BE49-F238E27FC236}">
                <a16:creationId xmlns:a16="http://schemas.microsoft.com/office/drawing/2014/main" id="{25BA647A-2557-4BBC-A32E-411AD754A476}"/>
              </a:ext>
            </a:extLst>
          </p:cNvPr>
          <p:cNvSpPr/>
          <p:nvPr/>
        </p:nvSpPr>
        <p:spPr>
          <a:xfrm>
            <a:off x="8366032" y="5876714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" name="사각형: 둥근 모서리 344">
            <a:extLst>
              <a:ext uri="{FF2B5EF4-FFF2-40B4-BE49-F238E27FC236}">
                <a16:creationId xmlns:a16="http://schemas.microsoft.com/office/drawing/2014/main" id="{D167AE19-FC15-4B53-895B-9A5C8F399A41}"/>
              </a:ext>
            </a:extLst>
          </p:cNvPr>
          <p:cNvSpPr/>
          <p:nvPr/>
        </p:nvSpPr>
        <p:spPr>
          <a:xfrm>
            <a:off x="8952980" y="5876713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" name="사각형: 둥근 모서리 345">
            <a:extLst>
              <a:ext uri="{FF2B5EF4-FFF2-40B4-BE49-F238E27FC236}">
                <a16:creationId xmlns:a16="http://schemas.microsoft.com/office/drawing/2014/main" id="{A18B45A0-645C-4B04-87B4-C3C4B0778BFA}"/>
              </a:ext>
            </a:extLst>
          </p:cNvPr>
          <p:cNvSpPr/>
          <p:nvPr/>
        </p:nvSpPr>
        <p:spPr>
          <a:xfrm>
            <a:off x="9536668" y="5876713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" name="사각형: 둥근 모서리 346">
            <a:extLst>
              <a:ext uri="{FF2B5EF4-FFF2-40B4-BE49-F238E27FC236}">
                <a16:creationId xmlns:a16="http://schemas.microsoft.com/office/drawing/2014/main" id="{1C5FEA18-B140-4C5B-ACB9-576085A66EB4}"/>
              </a:ext>
            </a:extLst>
          </p:cNvPr>
          <p:cNvSpPr/>
          <p:nvPr/>
        </p:nvSpPr>
        <p:spPr>
          <a:xfrm>
            <a:off x="10118532" y="5874323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" name="사각형: 둥근 모서리 347">
            <a:extLst>
              <a:ext uri="{FF2B5EF4-FFF2-40B4-BE49-F238E27FC236}">
                <a16:creationId xmlns:a16="http://schemas.microsoft.com/office/drawing/2014/main" id="{85EE4F1F-30EF-4637-A1BC-7EAFE19918C9}"/>
              </a:ext>
            </a:extLst>
          </p:cNvPr>
          <p:cNvSpPr/>
          <p:nvPr/>
        </p:nvSpPr>
        <p:spPr>
          <a:xfrm>
            <a:off x="10692777" y="5874323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79BD1141-FDF6-4A60-8ED4-B1EB74FEF0EC}"/>
              </a:ext>
            </a:extLst>
          </p:cNvPr>
          <p:cNvSpPr txBox="1"/>
          <p:nvPr/>
        </p:nvSpPr>
        <p:spPr>
          <a:xfrm>
            <a:off x="8339353" y="5959623"/>
            <a:ext cx="54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훈련</a:t>
            </a: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A82D7D15-1249-4F7E-8C97-84E18C42FD3C}"/>
              </a:ext>
            </a:extLst>
          </p:cNvPr>
          <p:cNvSpPr txBox="1"/>
          <p:nvPr/>
        </p:nvSpPr>
        <p:spPr>
          <a:xfrm>
            <a:off x="8919052" y="5959623"/>
            <a:ext cx="54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무기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D3189A56-C8C1-4C4B-BF20-9409F39F0BFA}"/>
              </a:ext>
            </a:extLst>
          </p:cNvPr>
          <p:cNvSpPr txBox="1"/>
          <p:nvPr/>
        </p:nvSpPr>
        <p:spPr>
          <a:xfrm>
            <a:off x="9501829" y="5950471"/>
            <a:ext cx="54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보물</a:t>
            </a: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2C9C6218-6D2D-449B-A555-0C2CBC7B9730}"/>
              </a:ext>
            </a:extLst>
          </p:cNvPr>
          <p:cNvSpPr txBox="1"/>
          <p:nvPr/>
        </p:nvSpPr>
        <p:spPr>
          <a:xfrm>
            <a:off x="10084604" y="5950471"/>
            <a:ext cx="54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상점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644E992E-B3B1-47A9-A812-F5D7AD5869ED}"/>
              </a:ext>
            </a:extLst>
          </p:cNvPr>
          <p:cNvSpPr txBox="1"/>
          <p:nvPr/>
        </p:nvSpPr>
        <p:spPr>
          <a:xfrm>
            <a:off x="10662270" y="5950470"/>
            <a:ext cx="54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전장</a:t>
            </a: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5F937A38-0D3C-4EC6-A8AB-96C5DEE97EFA}"/>
              </a:ext>
            </a:extLst>
          </p:cNvPr>
          <p:cNvSpPr txBox="1"/>
          <p:nvPr/>
        </p:nvSpPr>
        <p:spPr>
          <a:xfrm>
            <a:off x="10614101" y="1324406"/>
            <a:ext cx="4150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120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ED6C3C98-0146-4BFB-A09E-580604DDA18A}"/>
              </a:ext>
            </a:extLst>
          </p:cNvPr>
          <p:cNvSpPr txBox="1"/>
          <p:nvPr/>
        </p:nvSpPr>
        <p:spPr>
          <a:xfrm>
            <a:off x="9868879" y="1324406"/>
            <a:ext cx="3770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120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75505110-6567-4B34-9CAB-64137856AE30}"/>
              </a:ext>
            </a:extLst>
          </p:cNvPr>
          <p:cNvSpPr txBox="1"/>
          <p:nvPr/>
        </p:nvSpPr>
        <p:spPr>
          <a:xfrm>
            <a:off x="9173705" y="1320761"/>
            <a:ext cx="3770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120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pic>
        <p:nvPicPr>
          <p:cNvPr id="357" name="그림 356" descr="그리기이(가) 표시된 사진&#10;&#10;자동 생성된 설명">
            <a:extLst>
              <a:ext uri="{FF2B5EF4-FFF2-40B4-BE49-F238E27FC236}">
                <a16:creationId xmlns:a16="http://schemas.microsoft.com/office/drawing/2014/main" id="{2951DF8A-A350-4A67-ACDA-0FB6081B8DD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159" y="4722412"/>
            <a:ext cx="427120" cy="37807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58" name="그림 357" descr="별, 하늘이(가) 표시된 사진&#10;&#10;자동 생성된 설명">
            <a:extLst>
              <a:ext uri="{FF2B5EF4-FFF2-40B4-BE49-F238E27FC236}">
                <a16:creationId xmlns:a16="http://schemas.microsoft.com/office/drawing/2014/main" id="{57DB9539-6C4F-43D1-BD15-98F53408E60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770" y="5238297"/>
            <a:ext cx="431413" cy="39289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pic>
        <p:nvPicPr>
          <p:cNvPr id="359" name="그림 358" descr="장난감, 소화전이(가) 표시된 사진&#10;&#10;자동 생성된 설명">
            <a:extLst>
              <a:ext uri="{FF2B5EF4-FFF2-40B4-BE49-F238E27FC236}">
                <a16:creationId xmlns:a16="http://schemas.microsoft.com/office/drawing/2014/main" id="{0CD6E279-CDE0-4B38-92F3-8BF804E082FC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167" y="1331300"/>
            <a:ext cx="192590" cy="192590"/>
          </a:xfrm>
          <a:prstGeom prst="rect">
            <a:avLst/>
          </a:prstGeom>
        </p:spPr>
      </p:pic>
      <p:pic>
        <p:nvPicPr>
          <p:cNvPr id="360" name="그림 359" descr="장난감이(가) 표시된 사진&#10;&#10;자동 생성된 설명">
            <a:extLst>
              <a:ext uri="{FF2B5EF4-FFF2-40B4-BE49-F238E27FC236}">
                <a16:creationId xmlns:a16="http://schemas.microsoft.com/office/drawing/2014/main" id="{6F1B0722-EA46-4604-9F83-E493591CDC5B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717" y="1342724"/>
            <a:ext cx="219301" cy="213305"/>
          </a:xfrm>
          <a:prstGeom prst="rect">
            <a:avLst/>
          </a:prstGeom>
        </p:spPr>
      </p:pic>
      <p:sp>
        <p:nvSpPr>
          <p:cNvPr id="369" name="직사각형 368">
            <a:extLst>
              <a:ext uri="{FF2B5EF4-FFF2-40B4-BE49-F238E27FC236}">
                <a16:creationId xmlns:a16="http://schemas.microsoft.com/office/drawing/2014/main" id="{BF16BE3C-EF71-4289-935E-DB60B2BA7B13}"/>
              </a:ext>
            </a:extLst>
          </p:cNvPr>
          <p:cNvSpPr/>
          <p:nvPr/>
        </p:nvSpPr>
        <p:spPr>
          <a:xfrm>
            <a:off x="8240109" y="3513044"/>
            <a:ext cx="3027281" cy="220414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" name="직사각형 369">
            <a:extLst>
              <a:ext uri="{FF2B5EF4-FFF2-40B4-BE49-F238E27FC236}">
                <a16:creationId xmlns:a16="http://schemas.microsoft.com/office/drawing/2014/main" id="{A732D40D-4C60-4968-BEA3-B3DFDB81637C}"/>
              </a:ext>
            </a:extLst>
          </p:cNvPr>
          <p:cNvSpPr/>
          <p:nvPr/>
        </p:nvSpPr>
        <p:spPr>
          <a:xfrm>
            <a:off x="8241059" y="5862437"/>
            <a:ext cx="3027281" cy="474093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1" name="타원 370">
            <a:extLst>
              <a:ext uri="{FF2B5EF4-FFF2-40B4-BE49-F238E27FC236}">
                <a16:creationId xmlns:a16="http://schemas.microsoft.com/office/drawing/2014/main" id="{27FDDB49-4DD7-4083-8B7A-9579674AF8AE}"/>
              </a:ext>
            </a:extLst>
          </p:cNvPr>
          <p:cNvSpPr/>
          <p:nvPr/>
        </p:nvSpPr>
        <p:spPr>
          <a:xfrm>
            <a:off x="7900530" y="3533923"/>
            <a:ext cx="299301" cy="29930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72" name="타원 371">
            <a:extLst>
              <a:ext uri="{FF2B5EF4-FFF2-40B4-BE49-F238E27FC236}">
                <a16:creationId xmlns:a16="http://schemas.microsoft.com/office/drawing/2014/main" id="{48B08209-FA9C-420D-A3E6-7643D951A8CB}"/>
              </a:ext>
            </a:extLst>
          </p:cNvPr>
          <p:cNvSpPr/>
          <p:nvPr/>
        </p:nvSpPr>
        <p:spPr>
          <a:xfrm>
            <a:off x="7837192" y="5969364"/>
            <a:ext cx="299301" cy="29930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68" name="직사각형 367">
            <a:extLst>
              <a:ext uri="{FF2B5EF4-FFF2-40B4-BE49-F238E27FC236}">
                <a16:creationId xmlns:a16="http://schemas.microsoft.com/office/drawing/2014/main" id="{98C63F65-FF61-46F7-9E4A-3CC04778FECE}"/>
              </a:ext>
            </a:extLst>
          </p:cNvPr>
          <p:cNvSpPr/>
          <p:nvPr/>
        </p:nvSpPr>
        <p:spPr>
          <a:xfrm>
            <a:off x="8243843" y="1061572"/>
            <a:ext cx="3027281" cy="2389622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471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D6CC884C-EAE1-4431-BCD5-C03841CEE06F}"/>
              </a:ext>
            </a:extLst>
          </p:cNvPr>
          <p:cNvSpPr/>
          <p:nvPr/>
        </p:nvSpPr>
        <p:spPr>
          <a:xfrm>
            <a:off x="3019134" y="1067927"/>
            <a:ext cx="3027281" cy="53471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5CD2342-D12B-445C-9CED-4E3B97A0F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813" y="1052314"/>
            <a:ext cx="3021602" cy="23330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865A3A-346F-4F15-A584-7339BE2DFAFF}"/>
              </a:ext>
            </a:extLst>
          </p:cNvPr>
          <p:cNvSpPr txBox="1"/>
          <p:nvPr/>
        </p:nvSpPr>
        <p:spPr>
          <a:xfrm>
            <a:off x="375342" y="241489"/>
            <a:ext cx="4719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b="1" dirty="0"/>
              <a:t>메인 화면 </a:t>
            </a:r>
            <a:r>
              <a:rPr lang="en-US" altLang="ko-KR" sz="3200" b="1" dirty="0"/>
              <a:t>1- </a:t>
            </a:r>
            <a:r>
              <a:rPr lang="ko-KR" altLang="en-US" sz="3200" b="1" dirty="0"/>
              <a:t>상부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B1B7EB-3717-4F14-9062-0FD093CD82FB}"/>
              </a:ext>
            </a:extLst>
          </p:cNvPr>
          <p:cNvSpPr/>
          <p:nvPr/>
        </p:nvSpPr>
        <p:spPr>
          <a:xfrm>
            <a:off x="-385590" y="241489"/>
            <a:ext cx="5541484" cy="58477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6445D33-E34A-4230-B6E1-7E05BFC662A0}"/>
              </a:ext>
            </a:extLst>
          </p:cNvPr>
          <p:cNvCxnSpPr>
            <a:cxnSpLocks/>
          </p:cNvCxnSpPr>
          <p:nvPr/>
        </p:nvCxnSpPr>
        <p:spPr>
          <a:xfrm>
            <a:off x="8643668" y="0"/>
            <a:ext cx="0" cy="685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BA9724-64EF-42A1-9293-E353270C338A}"/>
              </a:ext>
            </a:extLst>
          </p:cNvPr>
          <p:cNvSpPr/>
          <p:nvPr/>
        </p:nvSpPr>
        <p:spPr>
          <a:xfrm>
            <a:off x="8643668" y="0"/>
            <a:ext cx="3548330" cy="8262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/>
              <a:t>Description</a:t>
            </a:r>
            <a:endParaRPr lang="ko-KR" altLang="en-US" sz="2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983D13-0C11-4764-9D72-290E0003AF87}"/>
              </a:ext>
            </a:extLst>
          </p:cNvPr>
          <p:cNvSpPr txBox="1"/>
          <p:nvPr/>
        </p:nvSpPr>
        <p:spPr>
          <a:xfrm>
            <a:off x="8643668" y="1011511"/>
            <a:ext cx="3284874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1) GNB</a:t>
            </a:r>
          </a:p>
          <a:p>
            <a:r>
              <a:rPr lang="en-US" altLang="ko-KR" sz="1400" dirty="0"/>
              <a:t>- </a:t>
            </a:r>
            <a:r>
              <a:rPr lang="ko-KR" altLang="en-US" sz="1400" b="1" dirty="0">
                <a:solidFill>
                  <a:schemeClr val="accent2">
                    <a:lumMod val="75000"/>
                  </a:schemeClr>
                </a:solidFill>
              </a:rPr>
              <a:t>식량</a:t>
            </a:r>
            <a:r>
              <a:rPr lang="en-US" altLang="ko-KR" sz="1400" dirty="0"/>
              <a:t> </a:t>
            </a:r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적 처치</a:t>
            </a:r>
            <a:r>
              <a:rPr lang="en-US" altLang="ko-KR" sz="1400" dirty="0"/>
              <a:t>, </a:t>
            </a:r>
            <a:r>
              <a:rPr lang="ko-KR" altLang="en-US" sz="1400" dirty="0"/>
              <a:t>훈련을 통하여 수급</a:t>
            </a:r>
            <a:endParaRPr lang="en-US" altLang="ko-KR" sz="1400" dirty="0"/>
          </a:p>
          <a:p>
            <a:r>
              <a:rPr lang="en-US" altLang="ko-KR" sz="1400" dirty="0"/>
              <a:t>( </a:t>
            </a:r>
            <a:r>
              <a:rPr lang="ko-KR" altLang="en-US" sz="1400" dirty="0"/>
              <a:t>훈련</a:t>
            </a:r>
            <a:r>
              <a:rPr lang="en-US" altLang="ko-KR" sz="1400" dirty="0"/>
              <a:t>, </a:t>
            </a:r>
            <a:r>
              <a:rPr lang="ko-KR" altLang="en-US" sz="1400" dirty="0"/>
              <a:t>무기</a:t>
            </a:r>
            <a:r>
              <a:rPr lang="en-US" altLang="ko-KR" sz="1400" dirty="0"/>
              <a:t> </a:t>
            </a:r>
            <a:r>
              <a:rPr lang="ko-KR" altLang="en-US" sz="1400" dirty="0"/>
              <a:t>업그레이드에 사용 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   - </a:t>
            </a: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지식</a:t>
            </a:r>
            <a:endParaRPr lang="en-US" altLang="ko-KR" sz="14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보스를 처치 시 수급 </a:t>
            </a:r>
            <a:endParaRPr lang="en-US" altLang="ko-KR" sz="1400" dirty="0"/>
          </a:p>
          <a:p>
            <a:r>
              <a:rPr lang="en-US" altLang="ko-KR" sz="1400" dirty="0"/>
              <a:t>( </a:t>
            </a:r>
            <a:r>
              <a:rPr lang="ko-KR" altLang="en-US" sz="1400" dirty="0"/>
              <a:t>보물 또는 상점에서 구입할 때 사용 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   - </a:t>
            </a:r>
            <a:r>
              <a:rPr lang="ko-KR" altLang="en-US" sz="1400" b="1" dirty="0">
                <a:solidFill>
                  <a:schemeClr val="accent4">
                    <a:lumMod val="75000"/>
                  </a:schemeClr>
                </a:solidFill>
              </a:rPr>
              <a:t>금</a:t>
            </a:r>
            <a:endParaRPr lang="en-US" altLang="ko-KR" sz="14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유료 재화</a:t>
            </a:r>
            <a:endParaRPr lang="en-US" altLang="ko-KR" sz="1400" dirty="0"/>
          </a:p>
          <a:p>
            <a:r>
              <a:rPr lang="en-US" altLang="ko-KR" sz="1400" dirty="0"/>
              <a:t>( </a:t>
            </a:r>
            <a:r>
              <a:rPr lang="ko-KR" altLang="en-US" sz="1400" dirty="0"/>
              <a:t>특정 보물</a:t>
            </a:r>
            <a:r>
              <a:rPr lang="en-US" altLang="ko-KR" sz="1400" dirty="0"/>
              <a:t>, </a:t>
            </a:r>
            <a:r>
              <a:rPr lang="ko-KR" altLang="en-US" sz="1400" dirty="0"/>
              <a:t>상점에서 구입할 때 사용 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r>
              <a:rPr lang="en-US" altLang="ko-KR" sz="1400" dirty="0"/>
              <a:t>2) </a:t>
            </a:r>
            <a:r>
              <a:rPr lang="ko-KR" altLang="en-US" sz="1400" dirty="0"/>
              <a:t>스테이지 표시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3) </a:t>
            </a:r>
            <a:r>
              <a:rPr lang="ko-KR" altLang="en-US" sz="1400" dirty="0">
                <a:hlinkClick r:id="rId3" action="ppaction://hlinksldjump"/>
              </a:rPr>
              <a:t>메인 전투 화면</a:t>
            </a:r>
            <a:endParaRPr lang="en-US" altLang="ko-KR" sz="1400" dirty="0"/>
          </a:p>
          <a:p>
            <a:r>
              <a:rPr lang="en-US" altLang="ko-KR" sz="1400" dirty="0"/>
              <a:t>( </a:t>
            </a:r>
            <a:r>
              <a:rPr lang="ko-KR" altLang="en-US" sz="1400" dirty="0"/>
              <a:t>전투화면 상세 기획은 별도 기획 </a:t>
            </a:r>
            <a:r>
              <a:rPr lang="en-US" altLang="ko-KR" sz="1400" dirty="0"/>
              <a:t>)</a:t>
            </a:r>
          </a:p>
        </p:txBody>
      </p:sp>
      <p:pic>
        <p:nvPicPr>
          <p:cNvPr id="28" name="그림 27" descr="거울, 옅은이(가) 표시된 사진&#10;&#10;자동 생성된 설명">
            <a:extLst>
              <a:ext uri="{FF2B5EF4-FFF2-40B4-BE49-F238E27FC236}">
                <a16:creationId xmlns:a16="http://schemas.microsoft.com/office/drawing/2014/main" id="{FB899538-256F-4D29-9C6E-C0AB23F7194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983" y="1226110"/>
            <a:ext cx="416397" cy="413827"/>
          </a:xfrm>
          <a:prstGeom prst="rect">
            <a:avLst/>
          </a:prstGeom>
          <a:ln>
            <a:noFill/>
          </a:ln>
        </p:spPr>
      </p:pic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3C0C0E7-C2AF-4619-836D-536AB34DFBFA}"/>
              </a:ext>
            </a:extLst>
          </p:cNvPr>
          <p:cNvSpPr/>
          <p:nvPr/>
        </p:nvSpPr>
        <p:spPr>
          <a:xfrm>
            <a:off x="3657376" y="1265005"/>
            <a:ext cx="2248514" cy="319981"/>
          </a:xfrm>
          <a:prstGeom prst="roundRect">
            <a:avLst/>
          </a:prstGeom>
          <a:solidFill>
            <a:srgbClr val="F19149"/>
          </a:solidFill>
          <a:ln>
            <a:solidFill>
              <a:schemeClr val="tx1"/>
            </a:solidFill>
          </a:ln>
          <a:effectLst>
            <a:outerShdw blurRad="50800" dist="38100" dir="2100000" sx="98000" sy="98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A9313D7-8631-4B47-ABF1-3EFCFED40BEA}"/>
              </a:ext>
            </a:extLst>
          </p:cNvPr>
          <p:cNvSpPr/>
          <p:nvPr/>
        </p:nvSpPr>
        <p:spPr>
          <a:xfrm>
            <a:off x="3948065" y="1333712"/>
            <a:ext cx="456576" cy="18256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1149C52D-486C-4862-84F8-36172DA08DDB}"/>
              </a:ext>
            </a:extLst>
          </p:cNvPr>
          <p:cNvSpPr/>
          <p:nvPr/>
        </p:nvSpPr>
        <p:spPr>
          <a:xfrm>
            <a:off x="3742208" y="1303352"/>
            <a:ext cx="265324" cy="243288"/>
          </a:xfrm>
          <a:prstGeom prst="roundRect">
            <a:avLst/>
          </a:prstGeom>
          <a:solidFill>
            <a:srgbClr val="F191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EB4EC87-F2CD-41F2-8C6B-A671E2F79C48}"/>
              </a:ext>
            </a:extLst>
          </p:cNvPr>
          <p:cNvSpPr/>
          <p:nvPr/>
        </p:nvSpPr>
        <p:spPr>
          <a:xfrm>
            <a:off x="4663931" y="1341740"/>
            <a:ext cx="456576" cy="18256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701E9E9-51C3-4209-887C-E11C726D8DE3}"/>
              </a:ext>
            </a:extLst>
          </p:cNvPr>
          <p:cNvSpPr/>
          <p:nvPr/>
        </p:nvSpPr>
        <p:spPr>
          <a:xfrm>
            <a:off x="4459888" y="1303352"/>
            <a:ext cx="265324" cy="243288"/>
          </a:xfrm>
          <a:prstGeom prst="roundRect">
            <a:avLst/>
          </a:prstGeom>
          <a:solidFill>
            <a:srgbClr val="F191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0EF31598-485D-4CF3-AE71-C063A3F42A60}"/>
              </a:ext>
            </a:extLst>
          </p:cNvPr>
          <p:cNvSpPr/>
          <p:nvPr/>
        </p:nvSpPr>
        <p:spPr>
          <a:xfrm>
            <a:off x="5393483" y="1341740"/>
            <a:ext cx="414720" cy="18256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0FA5C063-FEC6-4E97-B84E-4BA22E44C1E8}"/>
              </a:ext>
            </a:extLst>
          </p:cNvPr>
          <p:cNvSpPr/>
          <p:nvPr/>
        </p:nvSpPr>
        <p:spPr>
          <a:xfrm>
            <a:off x="5191253" y="1311379"/>
            <a:ext cx="265324" cy="243288"/>
          </a:xfrm>
          <a:prstGeom prst="roundRect">
            <a:avLst/>
          </a:prstGeom>
          <a:solidFill>
            <a:srgbClr val="F191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 descr="테이블이(가) 표시된 사진&#10;&#10;자동 생성된 설명">
            <a:extLst>
              <a:ext uri="{FF2B5EF4-FFF2-40B4-BE49-F238E27FC236}">
                <a16:creationId xmlns:a16="http://schemas.microsoft.com/office/drawing/2014/main" id="{E7B8D0CF-F735-4CB0-953B-35890A84EC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573" y="1747419"/>
            <a:ext cx="1291819" cy="32305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BE1496A-0E40-43A2-A3CE-AAF098B6EDB6}"/>
              </a:ext>
            </a:extLst>
          </p:cNvPr>
          <p:cNvSpPr txBox="1"/>
          <p:nvPr/>
        </p:nvSpPr>
        <p:spPr>
          <a:xfrm>
            <a:off x="3466459" y="1788011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황건적의 난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61FA6B-7574-4AD4-8205-61A79338E020}"/>
              </a:ext>
            </a:extLst>
          </p:cNvPr>
          <p:cNvSpPr txBox="1"/>
          <p:nvPr/>
        </p:nvSpPr>
        <p:spPr>
          <a:xfrm>
            <a:off x="5182080" y="1795705"/>
            <a:ext cx="747320" cy="24622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약 </a:t>
            </a:r>
            <a:r>
              <a:rPr lang="en-US" altLang="ko-KR" sz="1000" b="1" dirty="0">
                <a:solidFill>
                  <a:schemeClr val="bg1"/>
                </a:solidFill>
              </a:rPr>
              <a:t>100 M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43" name="그림 42" descr="건물, 어두운, 거리, 키큰이(가) 표시된 사진&#10;&#10;자동 생성된 설명">
            <a:extLst>
              <a:ext uri="{FF2B5EF4-FFF2-40B4-BE49-F238E27FC236}">
                <a16:creationId xmlns:a16="http://schemas.microsoft.com/office/drawing/2014/main" id="{7EEAB257-1D89-48E5-B6B2-A4CDD1ECCB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49419" y="1918815"/>
            <a:ext cx="1291820" cy="1322528"/>
          </a:xfrm>
          <a:prstGeom prst="rect">
            <a:avLst/>
          </a:prstGeom>
        </p:spPr>
      </p:pic>
      <p:pic>
        <p:nvPicPr>
          <p:cNvPr id="44" name="그림 43" descr="어두운, 거리이(가) 표시된 사진&#10;&#10;자동 생성된 설명">
            <a:extLst>
              <a:ext uri="{FF2B5EF4-FFF2-40B4-BE49-F238E27FC236}">
                <a16:creationId xmlns:a16="http://schemas.microsoft.com/office/drawing/2014/main" id="{EB613892-5228-4CFC-8D3B-983AA23F92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667" y="1873904"/>
            <a:ext cx="1412349" cy="1412349"/>
          </a:xfrm>
          <a:prstGeom prst="rect">
            <a:avLst/>
          </a:prstGeom>
        </p:spPr>
      </p:pic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134A0ABE-097A-4B85-9B75-2A71B5152CE5}"/>
              </a:ext>
            </a:extLst>
          </p:cNvPr>
          <p:cNvSpPr/>
          <p:nvPr/>
        </p:nvSpPr>
        <p:spPr>
          <a:xfrm>
            <a:off x="3679135" y="3081510"/>
            <a:ext cx="757737" cy="1676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주인공</a:t>
            </a:r>
          </a:p>
        </p:txBody>
      </p:sp>
      <p:pic>
        <p:nvPicPr>
          <p:cNvPr id="46" name="그림 45" descr="그리기이(가) 표시된 사진&#10;&#10;자동 생성된 설명">
            <a:extLst>
              <a:ext uri="{FF2B5EF4-FFF2-40B4-BE49-F238E27FC236}">
                <a16:creationId xmlns:a16="http://schemas.microsoft.com/office/drawing/2014/main" id="{F088993F-3FF0-4189-AA3B-6646FE82CE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160" y="3497768"/>
            <a:ext cx="2744240" cy="2307919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E13B31AB-88CA-4996-AC21-0DA45E44E158}"/>
              </a:ext>
            </a:extLst>
          </p:cNvPr>
          <p:cNvSpPr/>
          <p:nvPr/>
        </p:nvSpPr>
        <p:spPr>
          <a:xfrm>
            <a:off x="3309184" y="3671787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4C7A7FB-66C8-4B3C-B947-32CFAB13AE94}"/>
              </a:ext>
            </a:extLst>
          </p:cNvPr>
          <p:cNvSpPr/>
          <p:nvPr/>
        </p:nvSpPr>
        <p:spPr>
          <a:xfrm>
            <a:off x="3309183" y="4178804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E10459A-67FF-4500-A736-3182EF475D9E}"/>
              </a:ext>
            </a:extLst>
          </p:cNvPr>
          <p:cNvSpPr/>
          <p:nvPr/>
        </p:nvSpPr>
        <p:spPr>
          <a:xfrm>
            <a:off x="3309183" y="4709769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그림 49" descr="앉아있는, 어두운, 테이블, 노트북이(가) 표시된 사진&#10;&#10;자동 생성된 설명">
            <a:extLst>
              <a:ext uri="{FF2B5EF4-FFF2-40B4-BE49-F238E27FC236}">
                <a16:creationId xmlns:a16="http://schemas.microsoft.com/office/drawing/2014/main" id="{80609925-37EE-4896-8D67-FE399AA62904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573" y="3668102"/>
            <a:ext cx="434635" cy="38878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74068ED5-F3CB-4D29-BB88-A1CA4182F575}"/>
              </a:ext>
            </a:extLst>
          </p:cNvPr>
          <p:cNvSpPr txBox="1"/>
          <p:nvPr/>
        </p:nvSpPr>
        <p:spPr>
          <a:xfrm>
            <a:off x="3742208" y="3663947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마당 쓸기</a:t>
            </a:r>
            <a:endParaRPr lang="en-US" altLang="ko-KR" sz="800" b="1" dirty="0"/>
          </a:p>
          <a:p>
            <a:r>
              <a:rPr lang="en-US" altLang="ko-KR" sz="800" b="1" dirty="0"/>
              <a:t>Lv. 1</a:t>
            </a:r>
            <a:endParaRPr lang="ko-KR" altLang="en-US" sz="800" b="1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1F4F539C-EEA0-49B9-A388-E85BD67D6F69}"/>
              </a:ext>
            </a:extLst>
          </p:cNvPr>
          <p:cNvSpPr/>
          <p:nvPr/>
        </p:nvSpPr>
        <p:spPr>
          <a:xfrm>
            <a:off x="3837500" y="3958270"/>
            <a:ext cx="1445412" cy="7500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BEF5570-C943-4FD5-AF63-6A1A717CDECC}"/>
              </a:ext>
            </a:extLst>
          </p:cNvPr>
          <p:cNvSpPr txBox="1"/>
          <p:nvPr/>
        </p:nvSpPr>
        <p:spPr>
          <a:xfrm>
            <a:off x="4267924" y="360970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+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C3BD60B8-7965-4CB9-AE32-992FBC5E28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713" y="1331434"/>
            <a:ext cx="203175" cy="203175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66436884-D4EC-45A2-8E07-D59D18C57EC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153" y="3705952"/>
            <a:ext cx="203175" cy="2031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id="{94A609CF-4D64-4B14-98BC-81E33B946F72}"/>
              </a:ext>
            </a:extLst>
          </p:cNvPr>
          <p:cNvSpPr/>
          <p:nvPr/>
        </p:nvSpPr>
        <p:spPr>
          <a:xfrm>
            <a:off x="4802039" y="3739087"/>
            <a:ext cx="480873" cy="1448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15</a:t>
            </a:r>
            <a:endParaRPr lang="ko-KR" altLang="en-US" sz="1000" b="1" dirty="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8B191928-C281-4070-B572-30180ACDFCB0}"/>
              </a:ext>
            </a:extLst>
          </p:cNvPr>
          <p:cNvSpPr/>
          <p:nvPr/>
        </p:nvSpPr>
        <p:spPr>
          <a:xfrm>
            <a:off x="5347248" y="3721438"/>
            <a:ext cx="461380" cy="294192"/>
          </a:xfrm>
          <a:prstGeom prst="roundRect">
            <a:avLst/>
          </a:prstGeom>
          <a:solidFill>
            <a:srgbClr val="EEA21A"/>
          </a:solidFill>
          <a:ln w="2540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50</a:t>
            </a:r>
            <a:r>
              <a:rPr lang="ko-KR" altLang="en-US" sz="8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97CCF2C-2825-43D0-AB36-7E94BBC86302}"/>
              </a:ext>
            </a:extLst>
          </p:cNvPr>
          <p:cNvSpPr/>
          <p:nvPr/>
        </p:nvSpPr>
        <p:spPr>
          <a:xfrm>
            <a:off x="3309184" y="4187325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8" name="그림 67" descr="앉아있는, 어두운, 테이블, 노트북이(가) 표시된 사진&#10;&#10;자동 생성된 설명">
            <a:extLst>
              <a:ext uri="{FF2B5EF4-FFF2-40B4-BE49-F238E27FC236}">
                <a16:creationId xmlns:a16="http://schemas.microsoft.com/office/drawing/2014/main" id="{7CEBEF3D-7FB5-4D95-9B25-7C23502F04C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573" y="4183640"/>
            <a:ext cx="434635" cy="38878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3F41D4F2-AA45-4592-B595-1F8A6ED06F33}"/>
              </a:ext>
            </a:extLst>
          </p:cNvPr>
          <p:cNvSpPr txBox="1"/>
          <p:nvPr/>
        </p:nvSpPr>
        <p:spPr>
          <a:xfrm>
            <a:off x="3742208" y="4179485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무기고 정리</a:t>
            </a:r>
            <a:endParaRPr lang="en-US" altLang="ko-KR" sz="800" b="1" dirty="0"/>
          </a:p>
          <a:p>
            <a:r>
              <a:rPr lang="en-US" altLang="ko-KR" sz="800" b="1" dirty="0"/>
              <a:t>Lv. 1</a:t>
            </a:r>
            <a:endParaRPr lang="ko-KR" altLang="en-US" sz="800" b="1" dirty="0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B0C82D76-A918-4D28-8140-566B08CFD3A7}"/>
              </a:ext>
            </a:extLst>
          </p:cNvPr>
          <p:cNvSpPr/>
          <p:nvPr/>
        </p:nvSpPr>
        <p:spPr>
          <a:xfrm>
            <a:off x="3837500" y="4473808"/>
            <a:ext cx="1445412" cy="7500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EF0C4CF-0086-49B8-81C1-FDCFEB25C24F}"/>
              </a:ext>
            </a:extLst>
          </p:cNvPr>
          <p:cNvSpPr txBox="1"/>
          <p:nvPr/>
        </p:nvSpPr>
        <p:spPr>
          <a:xfrm>
            <a:off x="4267924" y="412524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+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65CA84ED-48DE-4B68-974A-EFFA6E79BE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153" y="4221490"/>
            <a:ext cx="203175" cy="2031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ADC4599A-7A7B-4E81-8D95-73C26313A5AC}"/>
              </a:ext>
            </a:extLst>
          </p:cNvPr>
          <p:cNvSpPr/>
          <p:nvPr/>
        </p:nvSpPr>
        <p:spPr>
          <a:xfrm>
            <a:off x="4802039" y="4254625"/>
            <a:ext cx="480873" cy="1448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15</a:t>
            </a:r>
            <a:endParaRPr lang="ko-KR" altLang="en-US" sz="1000" b="1" dirty="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42D6DA29-6051-4D7E-9DAA-2AD10A6C0327}"/>
              </a:ext>
            </a:extLst>
          </p:cNvPr>
          <p:cNvSpPr/>
          <p:nvPr/>
        </p:nvSpPr>
        <p:spPr>
          <a:xfrm>
            <a:off x="5347248" y="4235195"/>
            <a:ext cx="461380" cy="294192"/>
          </a:xfrm>
          <a:prstGeom prst="roundRect">
            <a:avLst/>
          </a:prstGeom>
          <a:solidFill>
            <a:srgbClr val="EEA21A"/>
          </a:solidFill>
          <a:ln w="2540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50</a:t>
            </a:r>
            <a:r>
              <a:rPr lang="ko-KR" altLang="en-US" sz="8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59A0813-8CEE-4972-B56D-6720F51BA506}"/>
              </a:ext>
            </a:extLst>
          </p:cNvPr>
          <p:cNvSpPr/>
          <p:nvPr/>
        </p:nvSpPr>
        <p:spPr>
          <a:xfrm>
            <a:off x="3309183" y="4710560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405409C-1C13-4DF4-AA91-F47E50EC8DC6}"/>
              </a:ext>
            </a:extLst>
          </p:cNvPr>
          <p:cNvSpPr/>
          <p:nvPr/>
        </p:nvSpPr>
        <p:spPr>
          <a:xfrm>
            <a:off x="3309184" y="4719081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6DA77CF-EF52-4F49-9113-C0FBCCA2ADA5}"/>
              </a:ext>
            </a:extLst>
          </p:cNvPr>
          <p:cNvSpPr txBox="1"/>
          <p:nvPr/>
        </p:nvSpPr>
        <p:spPr>
          <a:xfrm>
            <a:off x="3742208" y="4711241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토끼 사냥</a:t>
            </a:r>
            <a:endParaRPr lang="en-US" altLang="ko-KR" sz="800" b="1" dirty="0"/>
          </a:p>
          <a:p>
            <a:r>
              <a:rPr lang="en-US" altLang="ko-KR" sz="800" b="1" dirty="0"/>
              <a:t>Lv. 1</a:t>
            </a:r>
            <a:endParaRPr lang="ko-KR" altLang="en-US" sz="800" b="1" dirty="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5E764D21-6CC1-4A37-89E3-44491857B759}"/>
              </a:ext>
            </a:extLst>
          </p:cNvPr>
          <p:cNvSpPr/>
          <p:nvPr/>
        </p:nvSpPr>
        <p:spPr>
          <a:xfrm>
            <a:off x="3837500" y="5005564"/>
            <a:ext cx="1445412" cy="7500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9D7BF71-8BC9-485C-96A3-28A2B225ADA4}"/>
              </a:ext>
            </a:extLst>
          </p:cNvPr>
          <p:cNvSpPr txBox="1"/>
          <p:nvPr/>
        </p:nvSpPr>
        <p:spPr>
          <a:xfrm>
            <a:off x="4267924" y="465699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+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B9C02F96-D123-44E4-92E2-B332E1ED348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153" y="4753246"/>
            <a:ext cx="203175" cy="2031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1" name="직사각형 80">
            <a:extLst>
              <a:ext uri="{FF2B5EF4-FFF2-40B4-BE49-F238E27FC236}">
                <a16:creationId xmlns:a16="http://schemas.microsoft.com/office/drawing/2014/main" id="{1E03189F-8C69-45C5-93F9-C0917DF5D368}"/>
              </a:ext>
            </a:extLst>
          </p:cNvPr>
          <p:cNvSpPr/>
          <p:nvPr/>
        </p:nvSpPr>
        <p:spPr>
          <a:xfrm>
            <a:off x="4802039" y="4786381"/>
            <a:ext cx="480873" cy="1448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15</a:t>
            </a:r>
            <a:endParaRPr lang="ko-KR" altLang="en-US" sz="1000" b="1" dirty="0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077BEB3A-8A81-4FAD-8E61-9023DFDDCA7E}"/>
              </a:ext>
            </a:extLst>
          </p:cNvPr>
          <p:cNvSpPr/>
          <p:nvPr/>
        </p:nvSpPr>
        <p:spPr>
          <a:xfrm>
            <a:off x="5347248" y="4766951"/>
            <a:ext cx="461380" cy="294192"/>
          </a:xfrm>
          <a:prstGeom prst="roundRect">
            <a:avLst/>
          </a:prstGeom>
          <a:solidFill>
            <a:srgbClr val="EEA21A"/>
          </a:solidFill>
          <a:ln w="2540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50</a:t>
            </a:r>
            <a:r>
              <a:rPr lang="ko-KR" altLang="en-US" sz="8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75BBFF47-43B8-44A8-8627-0FE489589A6C}"/>
              </a:ext>
            </a:extLst>
          </p:cNvPr>
          <p:cNvSpPr/>
          <p:nvPr/>
        </p:nvSpPr>
        <p:spPr>
          <a:xfrm>
            <a:off x="3309183" y="5223452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557BD88-11B6-476E-B33E-03901FABBE92}"/>
              </a:ext>
            </a:extLst>
          </p:cNvPr>
          <p:cNvSpPr txBox="1"/>
          <p:nvPr/>
        </p:nvSpPr>
        <p:spPr>
          <a:xfrm>
            <a:off x="3742208" y="5224133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전투 훈련</a:t>
            </a:r>
            <a:endParaRPr lang="en-US" altLang="ko-KR" sz="800" b="1" dirty="0"/>
          </a:p>
          <a:p>
            <a:r>
              <a:rPr lang="en-US" altLang="ko-KR" sz="800" b="1" dirty="0"/>
              <a:t>Lv. 1</a:t>
            </a:r>
            <a:endParaRPr lang="ko-KR" altLang="en-US" sz="800" b="1" dirty="0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3707CA19-DA74-47D2-8AE1-384BDF555340}"/>
              </a:ext>
            </a:extLst>
          </p:cNvPr>
          <p:cNvSpPr/>
          <p:nvPr/>
        </p:nvSpPr>
        <p:spPr>
          <a:xfrm>
            <a:off x="3837500" y="5518456"/>
            <a:ext cx="1445412" cy="7500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94995E7-8E5E-4CD8-924E-E3D149884745}"/>
              </a:ext>
            </a:extLst>
          </p:cNvPr>
          <p:cNvSpPr txBox="1"/>
          <p:nvPr/>
        </p:nvSpPr>
        <p:spPr>
          <a:xfrm>
            <a:off x="4267924" y="516988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+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92BAD1F8-04C8-42F2-B83E-DDDA4072D65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153" y="5266138"/>
            <a:ext cx="203175" cy="2031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8" name="직사각형 87">
            <a:extLst>
              <a:ext uri="{FF2B5EF4-FFF2-40B4-BE49-F238E27FC236}">
                <a16:creationId xmlns:a16="http://schemas.microsoft.com/office/drawing/2014/main" id="{54C7D002-E84D-40F7-B099-D8FDEE898023}"/>
              </a:ext>
            </a:extLst>
          </p:cNvPr>
          <p:cNvSpPr/>
          <p:nvPr/>
        </p:nvSpPr>
        <p:spPr>
          <a:xfrm>
            <a:off x="4802039" y="5299273"/>
            <a:ext cx="480873" cy="1448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15</a:t>
            </a:r>
            <a:endParaRPr lang="ko-KR" altLang="en-US" sz="1000" b="1" dirty="0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468600B0-D07C-4AEE-A908-2C338E1064D4}"/>
              </a:ext>
            </a:extLst>
          </p:cNvPr>
          <p:cNvSpPr/>
          <p:nvPr/>
        </p:nvSpPr>
        <p:spPr>
          <a:xfrm>
            <a:off x="5347248" y="5279843"/>
            <a:ext cx="461380" cy="294192"/>
          </a:xfrm>
          <a:prstGeom prst="roundRect">
            <a:avLst/>
          </a:prstGeom>
          <a:solidFill>
            <a:srgbClr val="EEA21A"/>
          </a:solidFill>
          <a:ln w="2540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50</a:t>
            </a:r>
            <a:r>
              <a:rPr lang="ko-KR" altLang="en-US" sz="8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EF71B486-D76E-4338-8555-1FA46DD3078E}"/>
              </a:ext>
            </a:extLst>
          </p:cNvPr>
          <p:cNvSpPr/>
          <p:nvPr/>
        </p:nvSpPr>
        <p:spPr>
          <a:xfrm>
            <a:off x="3145056" y="5868907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54D778A1-7413-4267-9E99-2FF74EEB9C63}"/>
              </a:ext>
            </a:extLst>
          </p:cNvPr>
          <p:cNvSpPr/>
          <p:nvPr/>
        </p:nvSpPr>
        <p:spPr>
          <a:xfrm>
            <a:off x="3732004" y="586890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43CD0582-AF84-468F-9833-0101E7CE69DF}"/>
              </a:ext>
            </a:extLst>
          </p:cNvPr>
          <p:cNvSpPr/>
          <p:nvPr/>
        </p:nvSpPr>
        <p:spPr>
          <a:xfrm>
            <a:off x="4315692" y="586890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F1A68960-C2ED-4D0C-94CB-17D2382046B0}"/>
              </a:ext>
            </a:extLst>
          </p:cNvPr>
          <p:cNvSpPr/>
          <p:nvPr/>
        </p:nvSpPr>
        <p:spPr>
          <a:xfrm>
            <a:off x="4897556" y="586651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3AD7FE1F-BBCD-4BB6-9331-0298E969B29D}"/>
              </a:ext>
            </a:extLst>
          </p:cNvPr>
          <p:cNvSpPr/>
          <p:nvPr/>
        </p:nvSpPr>
        <p:spPr>
          <a:xfrm>
            <a:off x="5471801" y="586651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63E924D-9093-429C-AA91-0FB967397B5C}"/>
              </a:ext>
            </a:extLst>
          </p:cNvPr>
          <p:cNvSpPr txBox="1"/>
          <p:nvPr/>
        </p:nvSpPr>
        <p:spPr>
          <a:xfrm>
            <a:off x="3118377" y="5951816"/>
            <a:ext cx="54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훈련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59BEB0C-C47E-475A-98DA-181EED57742F}"/>
              </a:ext>
            </a:extLst>
          </p:cNvPr>
          <p:cNvSpPr txBox="1"/>
          <p:nvPr/>
        </p:nvSpPr>
        <p:spPr>
          <a:xfrm>
            <a:off x="3698076" y="5951816"/>
            <a:ext cx="54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무기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EDE38AF-8D3F-44D6-9A2A-F344F00F86AA}"/>
              </a:ext>
            </a:extLst>
          </p:cNvPr>
          <p:cNvSpPr txBox="1"/>
          <p:nvPr/>
        </p:nvSpPr>
        <p:spPr>
          <a:xfrm>
            <a:off x="4280853" y="5942664"/>
            <a:ext cx="54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보물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199A0E1-1105-4972-B7D3-F0B91B8CA78C}"/>
              </a:ext>
            </a:extLst>
          </p:cNvPr>
          <p:cNvSpPr txBox="1"/>
          <p:nvPr/>
        </p:nvSpPr>
        <p:spPr>
          <a:xfrm>
            <a:off x="4863628" y="5942664"/>
            <a:ext cx="54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상점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8F762AC-FC65-449D-A5DE-985CC73878A9}"/>
              </a:ext>
            </a:extLst>
          </p:cNvPr>
          <p:cNvSpPr txBox="1"/>
          <p:nvPr/>
        </p:nvSpPr>
        <p:spPr>
          <a:xfrm>
            <a:off x="5441294" y="5942663"/>
            <a:ext cx="54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전장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B5256D0-2938-4293-83F1-B2FD2D59ECC2}"/>
              </a:ext>
            </a:extLst>
          </p:cNvPr>
          <p:cNvSpPr txBox="1"/>
          <p:nvPr/>
        </p:nvSpPr>
        <p:spPr>
          <a:xfrm>
            <a:off x="5393125" y="1316599"/>
            <a:ext cx="4150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120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8F19DBC-8173-48C4-B8AD-27912CA1EB79}"/>
              </a:ext>
            </a:extLst>
          </p:cNvPr>
          <p:cNvSpPr txBox="1"/>
          <p:nvPr/>
        </p:nvSpPr>
        <p:spPr>
          <a:xfrm>
            <a:off x="4647903" y="1316599"/>
            <a:ext cx="3770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120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9DAC0DB-6051-4A43-8354-03FA354DA106}"/>
              </a:ext>
            </a:extLst>
          </p:cNvPr>
          <p:cNvSpPr txBox="1"/>
          <p:nvPr/>
        </p:nvSpPr>
        <p:spPr>
          <a:xfrm>
            <a:off x="3952729" y="1312954"/>
            <a:ext cx="3770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120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pic>
        <p:nvPicPr>
          <p:cNvPr id="103" name="그림 102" descr="그리기이(가) 표시된 사진&#10;&#10;자동 생성된 설명">
            <a:extLst>
              <a:ext uri="{FF2B5EF4-FFF2-40B4-BE49-F238E27FC236}">
                <a16:creationId xmlns:a16="http://schemas.microsoft.com/office/drawing/2014/main" id="{C34EB62C-4A0D-497A-8569-E939693967E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183" y="4714605"/>
            <a:ext cx="427120" cy="37807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04" name="그림 103" descr="별, 하늘이(가) 표시된 사진&#10;&#10;자동 생성된 설명">
            <a:extLst>
              <a:ext uri="{FF2B5EF4-FFF2-40B4-BE49-F238E27FC236}">
                <a16:creationId xmlns:a16="http://schemas.microsoft.com/office/drawing/2014/main" id="{A766DEE9-595B-4E6B-A631-B79B194BC22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794" y="5230490"/>
            <a:ext cx="431413" cy="39289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pic>
        <p:nvPicPr>
          <p:cNvPr id="105" name="그림 104" descr="장난감, 소화전이(가) 표시된 사진&#10;&#10;자동 생성된 설명">
            <a:extLst>
              <a:ext uri="{FF2B5EF4-FFF2-40B4-BE49-F238E27FC236}">
                <a16:creationId xmlns:a16="http://schemas.microsoft.com/office/drawing/2014/main" id="{1071EA97-4911-461F-8FAE-669338FE0147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191" y="1323493"/>
            <a:ext cx="192590" cy="192590"/>
          </a:xfrm>
          <a:prstGeom prst="rect">
            <a:avLst/>
          </a:prstGeom>
        </p:spPr>
      </p:pic>
      <p:pic>
        <p:nvPicPr>
          <p:cNvPr id="106" name="그림 105" descr="장난감이(가) 표시된 사진&#10;&#10;자동 생성된 설명">
            <a:extLst>
              <a:ext uri="{FF2B5EF4-FFF2-40B4-BE49-F238E27FC236}">
                <a16:creationId xmlns:a16="http://schemas.microsoft.com/office/drawing/2014/main" id="{07A09CAC-D058-4380-B65C-B940D680126D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741" y="1334917"/>
            <a:ext cx="219301" cy="21330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5765EBA-AEC0-408F-AB89-DA275C0D7B10}"/>
              </a:ext>
            </a:extLst>
          </p:cNvPr>
          <p:cNvSpPr/>
          <p:nvPr/>
        </p:nvSpPr>
        <p:spPr>
          <a:xfrm>
            <a:off x="3019134" y="3429000"/>
            <a:ext cx="3027281" cy="298605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B9F905E-9373-4535-ABE8-11D47F445C97}"/>
              </a:ext>
            </a:extLst>
          </p:cNvPr>
          <p:cNvSpPr/>
          <p:nvPr/>
        </p:nvSpPr>
        <p:spPr>
          <a:xfrm>
            <a:off x="3019133" y="1129941"/>
            <a:ext cx="3027281" cy="53900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A16B6E26-D4F2-4A2B-B3B1-DC1BD21822BE}"/>
              </a:ext>
            </a:extLst>
          </p:cNvPr>
          <p:cNvSpPr/>
          <p:nvPr/>
        </p:nvSpPr>
        <p:spPr>
          <a:xfrm>
            <a:off x="3024813" y="1672993"/>
            <a:ext cx="3027281" cy="173254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BC32490-2D8F-40AF-BB59-0E28CB889DAD}"/>
              </a:ext>
            </a:extLst>
          </p:cNvPr>
          <p:cNvSpPr/>
          <p:nvPr/>
        </p:nvSpPr>
        <p:spPr>
          <a:xfrm>
            <a:off x="3209346" y="1737172"/>
            <a:ext cx="2747907" cy="41994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B959176B-E7D0-437D-B399-5BAEDA2CE849}"/>
              </a:ext>
            </a:extLst>
          </p:cNvPr>
          <p:cNvSpPr/>
          <p:nvPr/>
        </p:nvSpPr>
        <p:spPr>
          <a:xfrm>
            <a:off x="2674469" y="1094370"/>
            <a:ext cx="299301" cy="29930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D9108E71-A6B7-4D80-99BA-F26F079E4EEF}"/>
              </a:ext>
            </a:extLst>
          </p:cNvPr>
          <p:cNvSpPr/>
          <p:nvPr/>
        </p:nvSpPr>
        <p:spPr>
          <a:xfrm>
            <a:off x="4757563" y="1795705"/>
            <a:ext cx="299301" cy="29930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A7C8E251-0D13-49C3-9E63-2AA7A01E2B80}"/>
              </a:ext>
            </a:extLst>
          </p:cNvPr>
          <p:cNvSpPr/>
          <p:nvPr/>
        </p:nvSpPr>
        <p:spPr>
          <a:xfrm>
            <a:off x="3209346" y="2221803"/>
            <a:ext cx="299301" cy="29930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4805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D6CC884C-EAE1-4431-BCD5-C03841CEE06F}"/>
              </a:ext>
            </a:extLst>
          </p:cNvPr>
          <p:cNvSpPr/>
          <p:nvPr/>
        </p:nvSpPr>
        <p:spPr>
          <a:xfrm>
            <a:off x="3067769" y="1067927"/>
            <a:ext cx="3027281" cy="53471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BB2963F-82FC-42C1-8166-1FB5F6A9362B}"/>
              </a:ext>
            </a:extLst>
          </p:cNvPr>
          <p:cNvSpPr/>
          <p:nvPr/>
        </p:nvSpPr>
        <p:spPr>
          <a:xfrm>
            <a:off x="3230128" y="1747419"/>
            <a:ext cx="2747907" cy="1628428"/>
          </a:xfrm>
          <a:prstGeom prst="rect">
            <a:avLst/>
          </a:prstGeom>
          <a:solidFill>
            <a:srgbClr val="F19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5" name="그림 184">
            <a:extLst>
              <a:ext uri="{FF2B5EF4-FFF2-40B4-BE49-F238E27FC236}">
                <a16:creationId xmlns:a16="http://schemas.microsoft.com/office/drawing/2014/main" id="{7ED971A2-2D50-4EB3-87D6-E12FA39CD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448" y="1052314"/>
            <a:ext cx="3021602" cy="23330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865A3A-346F-4F15-A584-7339BE2DFAFF}"/>
              </a:ext>
            </a:extLst>
          </p:cNvPr>
          <p:cNvSpPr txBox="1"/>
          <p:nvPr/>
        </p:nvSpPr>
        <p:spPr>
          <a:xfrm>
            <a:off x="375342" y="241489"/>
            <a:ext cx="4719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b="1" dirty="0"/>
              <a:t>메인 화면 </a:t>
            </a:r>
            <a:r>
              <a:rPr lang="en-US" altLang="ko-KR" sz="3200" b="1" dirty="0"/>
              <a:t>2- </a:t>
            </a:r>
            <a:r>
              <a:rPr lang="ko-KR" altLang="en-US" sz="3200" b="1" dirty="0"/>
              <a:t>하부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B1B7EB-3717-4F14-9062-0FD093CD82FB}"/>
              </a:ext>
            </a:extLst>
          </p:cNvPr>
          <p:cNvSpPr/>
          <p:nvPr/>
        </p:nvSpPr>
        <p:spPr>
          <a:xfrm>
            <a:off x="-385590" y="241489"/>
            <a:ext cx="5541484" cy="58477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6445D33-E34A-4230-B6E1-7E05BFC662A0}"/>
              </a:ext>
            </a:extLst>
          </p:cNvPr>
          <p:cNvCxnSpPr>
            <a:cxnSpLocks/>
          </p:cNvCxnSpPr>
          <p:nvPr/>
        </p:nvCxnSpPr>
        <p:spPr>
          <a:xfrm>
            <a:off x="8643668" y="0"/>
            <a:ext cx="0" cy="685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BA9724-64EF-42A1-9293-E353270C338A}"/>
              </a:ext>
            </a:extLst>
          </p:cNvPr>
          <p:cNvSpPr/>
          <p:nvPr/>
        </p:nvSpPr>
        <p:spPr>
          <a:xfrm>
            <a:off x="8643668" y="0"/>
            <a:ext cx="3548330" cy="8262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/>
              <a:t>Description</a:t>
            </a:r>
            <a:endParaRPr lang="ko-KR" altLang="en-US" sz="2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983D13-0C11-4764-9D72-290E0003AF87}"/>
              </a:ext>
            </a:extLst>
          </p:cNvPr>
          <p:cNvSpPr txBox="1"/>
          <p:nvPr/>
        </p:nvSpPr>
        <p:spPr>
          <a:xfrm>
            <a:off x="8643668" y="1011511"/>
            <a:ext cx="316464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1) </a:t>
            </a:r>
            <a:r>
              <a:rPr lang="ko-KR" altLang="en-US" sz="1400" dirty="0"/>
              <a:t>게임 레벨 업 창</a:t>
            </a:r>
            <a:endParaRPr lang="en-US" altLang="ko-KR" sz="1400" dirty="0"/>
          </a:p>
          <a:p>
            <a:r>
              <a:rPr lang="en-US" altLang="ko-KR" sz="1400" dirty="0"/>
              <a:t>    - (2) </a:t>
            </a:r>
            <a:r>
              <a:rPr lang="ko-KR" altLang="en-US" sz="1400" dirty="0"/>
              <a:t>아이콘 터치 시 </a:t>
            </a:r>
            <a:r>
              <a:rPr lang="en-US" altLang="ko-KR" sz="1400" dirty="0"/>
              <a:t>(1) </a:t>
            </a:r>
            <a:r>
              <a:rPr lang="ko-KR" altLang="en-US" sz="1400" dirty="0"/>
              <a:t>창이 교체</a:t>
            </a:r>
            <a:endParaRPr lang="en-US" altLang="ko-KR" sz="1400" dirty="0"/>
          </a:p>
          <a:p>
            <a:r>
              <a:rPr lang="en-US" altLang="ko-KR" sz="1400" dirty="0"/>
              <a:t>    ex) </a:t>
            </a:r>
            <a:r>
              <a:rPr lang="ko-KR" altLang="en-US" sz="1400" dirty="0"/>
              <a:t>훈련 ▶ 무기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2) </a:t>
            </a:r>
            <a:r>
              <a:rPr lang="ko-KR" altLang="en-US" sz="1400" dirty="0"/>
              <a:t>플레이어가 성장할 수 있는 컨텐츠</a:t>
            </a:r>
            <a:endParaRPr lang="en-US" altLang="ko-KR" sz="1400" dirty="0"/>
          </a:p>
          <a:p>
            <a:r>
              <a:rPr lang="ko-KR" altLang="en-US" sz="1400" dirty="0"/>
              <a:t>   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ko-KR" altLang="en-US" sz="1400" dirty="0">
                <a:solidFill>
                  <a:srgbClr val="FF0000"/>
                </a:solidFill>
              </a:rPr>
              <a:t>각 상세 기획은 별도 기획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pic>
        <p:nvPicPr>
          <p:cNvPr id="28" name="그림 27" descr="거울, 옅은이(가) 표시된 사진&#10;&#10;자동 생성된 설명">
            <a:extLst>
              <a:ext uri="{FF2B5EF4-FFF2-40B4-BE49-F238E27FC236}">
                <a16:creationId xmlns:a16="http://schemas.microsoft.com/office/drawing/2014/main" id="{FB899538-256F-4D29-9C6E-C0AB23F7194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618" y="1226110"/>
            <a:ext cx="416397" cy="413827"/>
          </a:xfrm>
          <a:prstGeom prst="rect">
            <a:avLst/>
          </a:prstGeom>
          <a:ln>
            <a:noFill/>
          </a:ln>
        </p:spPr>
      </p:pic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3C0C0E7-C2AF-4619-836D-536AB34DFBFA}"/>
              </a:ext>
            </a:extLst>
          </p:cNvPr>
          <p:cNvSpPr/>
          <p:nvPr/>
        </p:nvSpPr>
        <p:spPr>
          <a:xfrm>
            <a:off x="3706011" y="1265005"/>
            <a:ext cx="2248514" cy="319981"/>
          </a:xfrm>
          <a:prstGeom prst="roundRect">
            <a:avLst/>
          </a:prstGeom>
          <a:solidFill>
            <a:srgbClr val="F19149"/>
          </a:solidFill>
          <a:ln>
            <a:solidFill>
              <a:schemeClr val="tx1"/>
            </a:solidFill>
          </a:ln>
          <a:effectLst>
            <a:outerShdw blurRad="50800" dist="38100" dir="2100000" sx="98000" sy="98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A9313D7-8631-4B47-ABF1-3EFCFED40BEA}"/>
              </a:ext>
            </a:extLst>
          </p:cNvPr>
          <p:cNvSpPr/>
          <p:nvPr/>
        </p:nvSpPr>
        <p:spPr>
          <a:xfrm>
            <a:off x="3996700" y="1333712"/>
            <a:ext cx="456576" cy="18256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1149C52D-486C-4862-84F8-36172DA08DDB}"/>
              </a:ext>
            </a:extLst>
          </p:cNvPr>
          <p:cNvSpPr/>
          <p:nvPr/>
        </p:nvSpPr>
        <p:spPr>
          <a:xfrm>
            <a:off x="3790843" y="1303352"/>
            <a:ext cx="265324" cy="243288"/>
          </a:xfrm>
          <a:prstGeom prst="roundRect">
            <a:avLst/>
          </a:prstGeom>
          <a:solidFill>
            <a:srgbClr val="F191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EB4EC87-F2CD-41F2-8C6B-A671E2F79C48}"/>
              </a:ext>
            </a:extLst>
          </p:cNvPr>
          <p:cNvSpPr/>
          <p:nvPr/>
        </p:nvSpPr>
        <p:spPr>
          <a:xfrm>
            <a:off x="4712566" y="1341740"/>
            <a:ext cx="456576" cy="18256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701E9E9-51C3-4209-887C-E11C726D8DE3}"/>
              </a:ext>
            </a:extLst>
          </p:cNvPr>
          <p:cNvSpPr/>
          <p:nvPr/>
        </p:nvSpPr>
        <p:spPr>
          <a:xfrm>
            <a:off x="4508523" y="1303352"/>
            <a:ext cx="265324" cy="243288"/>
          </a:xfrm>
          <a:prstGeom prst="roundRect">
            <a:avLst/>
          </a:prstGeom>
          <a:solidFill>
            <a:srgbClr val="F191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0EF31598-485D-4CF3-AE71-C063A3F42A60}"/>
              </a:ext>
            </a:extLst>
          </p:cNvPr>
          <p:cNvSpPr/>
          <p:nvPr/>
        </p:nvSpPr>
        <p:spPr>
          <a:xfrm>
            <a:off x="5442118" y="1341740"/>
            <a:ext cx="414720" cy="18256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0FA5C063-FEC6-4E97-B84E-4BA22E44C1E8}"/>
              </a:ext>
            </a:extLst>
          </p:cNvPr>
          <p:cNvSpPr/>
          <p:nvPr/>
        </p:nvSpPr>
        <p:spPr>
          <a:xfrm>
            <a:off x="5239888" y="1311379"/>
            <a:ext cx="265324" cy="243288"/>
          </a:xfrm>
          <a:prstGeom prst="roundRect">
            <a:avLst/>
          </a:prstGeom>
          <a:solidFill>
            <a:srgbClr val="F191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 descr="테이블이(가) 표시된 사진&#10;&#10;자동 생성된 설명">
            <a:extLst>
              <a:ext uri="{FF2B5EF4-FFF2-40B4-BE49-F238E27FC236}">
                <a16:creationId xmlns:a16="http://schemas.microsoft.com/office/drawing/2014/main" id="{E7B8D0CF-F735-4CB0-953B-35890A84EC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208" y="1747419"/>
            <a:ext cx="1291819" cy="32305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BE1496A-0E40-43A2-A3CE-AAF098B6EDB6}"/>
              </a:ext>
            </a:extLst>
          </p:cNvPr>
          <p:cNvSpPr txBox="1"/>
          <p:nvPr/>
        </p:nvSpPr>
        <p:spPr>
          <a:xfrm>
            <a:off x="3515094" y="1788011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황건적의 난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61FA6B-7574-4AD4-8205-61A79338E020}"/>
              </a:ext>
            </a:extLst>
          </p:cNvPr>
          <p:cNvSpPr txBox="1"/>
          <p:nvPr/>
        </p:nvSpPr>
        <p:spPr>
          <a:xfrm>
            <a:off x="5230715" y="1795705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약 </a:t>
            </a:r>
            <a:r>
              <a:rPr lang="en-US" altLang="ko-KR" sz="1000" b="1" dirty="0"/>
              <a:t>100 M</a:t>
            </a:r>
            <a:endParaRPr lang="ko-KR" altLang="en-US" sz="1000" b="1" dirty="0"/>
          </a:p>
        </p:txBody>
      </p:sp>
      <p:pic>
        <p:nvPicPr>
          <p:cNvPr id="43" name="그림 42" descr="건물, 어두운, 거리, 키큰이(가) 표시된 사진&#10;&#10;자동 생성된 설명">
            <a:extLst>
              <a:ext uri="{FF2B5EF4-FFF2-40B4-BE49-F238E27FC236}">
                <a16:creationId xmlns:a16="http://schemas.microsoft.com/office/drawing/2014/main" id="{7EEAB257-1D89-48E5-B6B2-A4CDD1ECCB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98054" y="1918815"/>
            <a:ext cx="1291820" cy="1322528"/>
          </a:xfrm>
          <a:prstGeom prst="rect">
            <a:avLst/>
          </a:prstGeom>
        </p:spPr>
      </p:pic>
      <p:pic>
        <p:nvPicPr>
          <p:cNvPr id="44" name="그림 43" descr="어두운, 거리이(가) 표시된 사진&#10;&#10;자동 생성된 설명">
            <a:extLst>
              <a:ext uri="{FF2B5EF4-FFF2-40B4-BE49-F238E27FC236}">
                <a16:creationId xmlns:a16="http://schemas.microsoft.com/office/drawing/2014/main" id="{EB613892-5228-4CFC-8D3B-983AA23F92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02" y="1873904"/>
            <a:ext cx="1412349" cy="1412349"/>
          </a:xfrm>
          <a:prstGeom prst="rect">
            <a:avLst/>
          </a:prstGeom>
        </p:spPr>
      </p:pic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134A0ABE-097A-4B85-9B75-2A71B5152CE5}"/>
              </a:ext>
            </a:extLst>
          </p:cNvPr>
          <p:cNvSpPr/>
          <p:nvPr/>
        </p:nvSpPr>
        <p:spPr>
          <a:xfrm>
            <a:off x="3727770" y="3081510"/>
            <a:ext cx="757737" cy="1676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주인공</a:t>
            </a:r>
          </a:p>
        </p:txBody>
      </p:sp>
      <p:pic>
        <p:nvPicPr>
          <p:cNvPr id="46" name="그림 45" descr="그리기이(가) 표시된 사진&#10;&#10;자동 생성된 설명">
            <a:extLst>
              <a:ext uri="{FF2B5EF4-FFF2-40B4-BE49-F238E27FC236}">
                <a16:creationId xmlns:a16="http://schemas.microsoft.com/office/drawing/2014/main" id="{F088993F-3FF0-4189-AA3B-6646FE82CE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795" y="3497768"/>
            <a:ext cx="2744240" cy="2307919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E13B31AB-88CA-4996-AC21-0DA45E44E158}"/>
              </a:ext>
            </a:extLst>
          </p:cNvPr>
          <p:cNvSpPr/>
          <p:nvPr/>
        </p:nvSpPr>
        <p:spPr>
          <a:xfrm>
            <a:off x="3357819" y="3671787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4C7A7FB-66C8-4B3C-B947-32CFAB13AE94}"/>
              </a:ext>
            </a:extLst>
          </p:cNvPr>
          <p:cNvSpPr/>
          <p:nvPr/>
        </p:nvSpPr>
        <p:spPr>
          <a:xfrm>
            <a:off x="3357818" y="4178804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E10459A-67FF-4500-A736-3182EF475D9E}"/>
              </a:ext>
            </a:extLst>
          </p:cNvPr>
          <p:cNvSpPr/>
          <p:nvPr/>
        </p:nvSpPr>
        <p:spPr>
          <a:xfrm>
            <a:off x="3357818" y="4709769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그림 49" descr="앉아있는, 어두운, 테이블, 노트북이(가) 표시된 사진&#10;&#10;자동 생성된 설명">
            <a:extLst>
              <a:ext uri="{FF2B5EF4-FFF2-40B4-BE49-F238E27FC236}">
                <a16:creationId xmlns:a16="http://schemas.microsoft.com/office/drawing/2014/main" id="{80609925-37EE-4896-8D67-FE399AA62904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208" y="3668102"/>
            <a:ext cx="434635" cy="38878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74068ED5-F3CB-4D29-BB88-A1CA4182F575}"/>
              </a:ext>
            </a:extLst>
          </p:cNvPr>
          <p:cNvSpPr txBox="1"/>
          <p:nvPr/>
        </p:nvSpPr>
        <p:spPr>
          <a:xfrm>
            <a:off x="3790843" y="3663947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마당 쓸기</a:t>
            </a:r>
            <a:endParaRPr lang="en-US" altLang="ko-KR" sz="800" b="1" dirty="0"/>
          </a:p>
          <a:p>
            <a:r>
              <a:rPr lang="en-US" altLang="ko-KR" sz="800" b="1" dirty="0"/>
              <a:t>Lv. 1</a:t>
            </a:r>
            <a:endParaRPr lang="ko-KR" altLang="en-US" sz="800" b="1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1F4F539C-EEA0-49B9-A388-E85BD67D6F69}"/>
              </a:ext>
            </a:extLst>
          </p:cNvPr>
          <p:cNvSpPr/>
          <p:nvPr/>
        </p:nvSpPr>
        <p:spPr>
          <a:xfrm>
            <a:off x="3886135" y="3958270"/>
            <a:ext cx="1445412" cy="7500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BEF5570-C943-4FD5-AF63-6A1A717CDECC}"/>
              </a:ext>
            </a:extLst>
          </p:cNvPr>
          <p:cNvSpPr txBox="1"/>
          <p:nvPr/>
        </p:nvSpPr>
        <p:spPr>
          <a:xfrm>
            <a:off x="4316559" y="360970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+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C3BD60B8-7965-4CB9-AE32-992FBC5E289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348" y="1331434"/>
            <a:ext cx="203175" cy="203175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66436884-D4EC-45A2-8E07-D59D18C57EC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788" y="3705952"/>
            <a:ext cx="203175" cy="2031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id="{94A609CF-4D64-4B14-98BC-81E33B946F72}"/>
              </a:ext>
            </a:extLst>
          </p:cNvPr>
          <p:cNvSpPr/>
          <p:nvPr/>
        </p:nvSpPr>
        <p:spPr>
          <a:xfrm>
            <a:off x="4850674" y="3739087"/>
            <a:ext cx="480873" cy="1448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15</a:t>
            </a:r>
            <a:endParaRPr lang="ko-KR" altLang="en-US" sz="1000" b="1" dirty="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8B191928-C281-4070-B572-30180ACDFCB0}"/>
              </a:ext>
            </a:extLst>
          </p:cNvPr>
          <p:cNvSpPr/>
          <p:nvPr/>
        </p:nvSpPr>
        <p:spPr>
          <a:xfrm>
            <a:off x="5395883" y="3721438"/>
            <a:ext cx="461380" cy="294192"/>
          </a:xfrm>
          <a:prstGeom prst="roundRect">
            <a:avLst/>
          </a:prstGeom>
          <a:solidFill>
            <a:srgbClr val="EEA21A"/>
          </a:solidFill>
          <a:ln w="2540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50</a:t>
            </a:r>
            <a:r>
              <a:rPr lang="ko-KR" altLang="en-US" sz="8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97CCF2C-2825-43D0-AB36-7E94BBC86302}"/>
              </a:ext>
            </a:extLst>
          </p:cNvPr>
          <p:cNvSpPr/>
          <p:nvPr/>
        </p:nvSpPr>
        <p:spPr>
          <a:xfrm>
            <a:off x="3357819" y="4187325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8" name="그림 67" descr="앉아있는, 어두운, 테이블, 노트북이(가) 표시된 사진&#10;&#10;자동 생성된 설명">
            <a:extLst>
              <a:ext uri="{FF2B5EF4-FFF2-40B4-BE49-F238E27FC236}">
                <a16:creationId xmlns:a16="http://schemas.microsoft.com/office/drawing/2014/main" id="{7CEBEF3D-7FB5-4D95-9B25-7C23502F04C6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208" y="4183640"/>
            <a:ext cx="434635" cy="38878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3F41D4F2-AA45-4592-B595-1F8A6ED06F33}"/>
              </a:ext>
            </a:extLst>
          </p:cNvPr>
          <p:cNvSpPr txBox="1"/>
          <p:nvPr/>
        </p:nvSpPr>
        <p:spPr>
          <a:xfrm>
            <a:off x="3790843" y="4179485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무기고 정리</a:t>
            </a:r>
            <a:endParaRPr lang="en-US" altLang="ko-KR" sz="800" b="1" dirty="0"/>
          </a:p>
          <a:p>
            <a:r>
              <a:rPr lang="en-US" altLang="ko-KR" sz="800" b="1" dirty="0"/>
              <a:t>Lv. 1</a:t>
            </a:r>
            <a:endParaRPr lang="ko-KR" altLang="en-US" sz="800" b="1" dirty="0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B0C82D76-A918-4D28-8140-566B08CFD3A7}"/>
              </a:ext>
            </a:extLst>
          </p:cNvPr>
          <p:cNvSpPr/>
          <p:nvPr/>
        </p:nvSpPr>
        <p:spPr>
          <a:xfrm>
            <a:off x="3886135" y="4473808"/>
            <a:ext cx="1445412" cy="7500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EF0C4CF-0086-49B8-81C1-FDCFEB25C24F}"/>
              </a:ext>
            </a:extLst>
          </p:cNvPr>
          <p:cNvSpPr txBox="1"/>
          <p:nvPr/>
        </p:nvSpPr>
        <p:spPr>
          <a:xfrm>
            <a:off x="4316559" y="412524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+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65CA84ED-48DE-4B68-974A-EFFA6E79BE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788" y="4221490"/>
            <a:ext cx="203175" cy="2031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ADC4599A-7A7B-4E81-8D95-73C26313A5AC}"/>
              </a:ext>
            </a:extLst>
          </p:cNvPr>
          <p:cNvSpPr/>
          <p:nvPr/>
        </p:nvSpPr>
        <p:spPr>
          <a:xfrm>
            <a:off x="4850674" y="4254625"/>
            <a:ext cx="480873" cy="1448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15</a:t>
            </a:r>
            <a:endParaRPr lang="ko-KR" altLang="en-US" sz="1000" b="1" dirty="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42D6DA29-6051-4D7E-9DAA-2AD10A6C0327}"/>
              </a:ext>
            </a:extLst>
          </p:cNvPr>
          <p:cNvSpPr/>
          <p:nvPr/>
        </p:nvSpPr>
        <p:spPr>
          <a:xfrm>
            <a:off x="5395883" y="4235195"/>
            <a:ext cx="461380" cy="294192"/>
          </a:xfrm>
          <a:prstGeom prst="roundRect">
            <a:avLst/>
          </a:prstGeom>
          <a:solidFill>
            <a:srgbClr val="EEA21A"/>
          </a:solidFill>
          <a:ln w="2540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50</a:t>
            </a:r>
            <a:r>
              <a:rPr lang="ko-KR" altLang="en-US" sz="8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59A0813-8CEE-4972-B56D-6720F51BA506}"/>
              </a:ext>
            </a:extLst>
          </p:cNvPr>
          <p:cNvSpPr/>
          <p:nvPr/>
        </p:nvSpPr>
        <p:spPr>
          <a:xfrm>
            <a:off x="3357818" y="4710560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405409C-1C13-4DF4-AA91-F47E50EC8DC6}"/>
              </a:ext>
            </a:extLst>
          </p:cNvPr>
          <p:cNvSpPr/>
          <p:nvPr/>
        </p:nvSpPr>
        <p:spPr>
          <a:xfrm>
            <a:off x="3357819" y="4719081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6DA77CF-EF52-4F49-9113-C0FBCCA2ADA5}"/>
              </a:ext>
            </a:extLst>
          </p:cNvPr>
          <p:cNvSpPr txBox="1"/>
          <p:nvPr/>
        </p:nvSpPr>
        <p:spPr>
          <a:xfrm>
            <a:off x="3790843" y="4711241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토끼 사냥</a:t>
            </a:r>
            <a:endParaRPr lang="en-US" altLang="ko-KR" sz="800" b="1" dirty="0"/>
          </a:p>
          <a:p>
            <a:r>
              <a:rPr lang="en-US" altLang="ko-KR" sz="800" b="1" dirty="0"/>
              <a:t>Lv. 1</a:t>
            </a:r>
            <a:endParaRPr lang="ko-KR" altLang="en-US" sz="800" b="1" dirty="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5E764D21-6CC1-4A37-89E3-44491857B759}"/>
              </a:ext>
            </a:extLst>
          </p:cNvPr>
          <p:cNvSpPr/>
          <p:nvPr/>
        </p:nvSpPr>
        <p:spPr>
          <a:xfrm>
            <a:off x="3886135" y="5005564"/>
            <a:ext cx="1445412" cy="7500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9D7BF71-8BC9-485C-96A3-28A2B225ADA4}"/>
              </a:ext>
            </a:extLst>
          </p:cNvPr>
          <p:cNvSpPr txBox="1"/>
          <p:nvPr/>
        </p:nvSpPr>
        <p:spPr>
          <a:xfrm>
            <a:off x="4316559" y="465699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+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B9C02F96-D123-44E4-92E2-B332E1ED34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788" y="4753246"/>
            <a:ext cx="203175" cy="2031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1" name="직사각형 80">
            <a:extLst>
              <a:ext uri="{FF2B5EF4-FFF2-40B4-BE49-F238E27FC236}">
                <a16:creationId xmlns:a16="http://schemas.microsoft.com/office/drawing/2014/main" id="{1E03189F-8C69-45C5-93F9-C0917DF5D368}"/>
              </a:ext>
            </a:extLst>
          </p:cNvPr>
          <p:cNvSpPr/>
          <p:nvPr/>
        </p:nvSpPr>
        <p:spPr>
          <a:xfrm>
            <a:off x="4850674" y="4786381"/>
            <a:ext cx="480873" cy="1448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15</a:t>
            </a:r>
            <a:endParaRPr lang="ko-KR" altLang="en-US" sz="1000" b="1" dirty="0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077BEB3A-8A81-4FAD-8E61-9023DFDDCA7E}"/>
              </a:ext>
            </a:extLst>
          </p:cNvPr>
          <p:cNvSpPr/>
          <p:nvPr/>
        </p:nvSpPr>
        <p:spPr>
          <a:xfrm>
            <a:off x="5395883" y="4766951"/>
            <a:ext cx="461380" cy="294192"/>
          </a:xfrm>
          <a:prstGeom prst="roundRect">
            <a:avLst/>
          </a:prstGeom>
          <a:solidFill>
            <a:srgbClr val="EEA21A"/>
          </a:solidFill>
          <a:ln w="2540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50</a:t>
            </a:r>
            <a:r>
              <a:rPr lang="ko-KR" altLang="en-US" sz="8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75BBFF47-43B8-44A8-8627-0FE489589A6C}"/>
              </a:ext>
            </a:extLst>
          </p:cNvPr>
          <p:cNvSpPr/>
          <p:nvPr/>
        </p:nvSpPr>
        <p:spPr>
          <a:xfrm>
            <a:off x="3357818" y="5223452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557BD88-11B6-476E-B33E-03901FABBE92}"/>
              </a:ext>
            </a:extLst>
          </p:cNvPr>
          <p:cNvSpPr txBox="1"/>
          <p:nvPr/>
        </p:nvSpPr>
        <p:spPr>
          <a:xfrm>
            <a:off x="3790843" y="5224133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전투 훈련</a:t>
            </a:r>
            <a:endParaRPr lang="en-US" altLang="ko-KR" sz="800" b="1" dirty="0"/>
          </a:p>
          <a:p>
            <a:r>
              <a:rPr lang="en-US" altLang="ko-KR" sz="800" b="1" dirty="0"/>
              <a:t>Lv. 1</a:t>
            </a:r>
            <a:endParaRPr lang="ko-KR" altLang="en-US" sz="800" b="1" dirty="0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3707CA19-DA74-47D2-8AE1-384BDF555340}"/>
              </a:ext>
            </a:extLst>
          </p:cNvPr>
          <p:cNvSpPr/>
          <p:nvPr/>
        </p:nvSpPr>
        <p:spPr>
          <a:xfrm>
            <a:off x="3886135" y="5518456"/>
            <a:ext cx="1445412" cy="7500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94995E7-8E5E-4CD8-924E-E3D149884745}"/>
              </a:ext>
            </a:extLst>
          </p:cNvPr>
          <p:cNvSpPr txBox="1"/>
          <p:nvPr/>
        </p:nvSpPr>
        <p:spPr>
          <a:xfrm>
            <a:off x="4316559" y="516988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+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92BAD1F8-04C8-42F2-B83E-DDDA4072D6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788" y="5266138"/>
            <a:ext cx="203175" cy="2031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8" name="직사각형 87">
            <a:extLst>
              <a:ext uri="{FF2B5EF4-FFF2-40B4-BE49-F238E27FC236}">
                <a16:creationId xmlns:a16="http://schemas.microsoft.com/office/drawing/2014/main" id="{54C7D002-E84D-40F7-B099-D8FDEE898023}"/>
              </a:ext>
            </a:extLst>
          </p:cNvPr>
          <p:cNvSpPr/>
          <p:nvPr/>
        </p:nvSpPr>
        <p:spPr>
          <a:xfrm>
            <a:off x="4850674" y="5299273"/>
            <a:ext cx="480873" cy="1448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15</a:t>
            </a:r>
            <a:endParaRPr lang="ko-KR" altLang="en-US" sz="1000" b="1" dirty="0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468600B0-D07C-4AEE-A908-2C338E1064D4}"/>
              </a:ext>
            </a:extLst>
          </p:cNvPr>
          <p:cNvSpPr/>
          <p:nvPr/>
        </p:nvSpPr>
        <p:spPr>
          <a:xfrm>
            <a:off x="5395883" y="5279843"/>
            <a:ext cx="461380" cy="294192"/>
          </a:xfrm>
          <a:prstGeom prst="roundRect">
            <a:avLst/>
          </a:prstGeom>
          <a:solidFill>
            <a:srgbClr val="EEA21A"/>
          </a:solidFill>
          <a:ln w="2540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50</a:t>
            </a:r>
            <a:r>
              <a:rPr lang="ko-KR" altLang="en-US" sz="8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EF71B486-D76E-4338-8555-1FA46DD3078E}"/>
              </a:ext>
            </a:extLst>
          </p:cNvPr>
          <p:cNvSpPr/>
          <p:nvPr/>
        </p:nvSpPr>
        <p:spPr>
          <a:xfrm>
            <a:off x="3193691" y="5868907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54D778A1-7413-4267-9E99-2FF74EEB9C63}"/>
              </a:ext>
            </a:extLst>
          </p:cNvPr>
          <p:cNvSpPr/>
          <p:nvPr/>
        </p:nvSpPr>
        <p:spPr>
          <a:xfrm>
            <a:off x="3780639" y="586890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43CD0582-AF84-468F-9833-0101E7CE69DF}"/>
              </a:ext>
            </a:extLst>
          </p:cNvPr>
          <p:cNvSpPr/>
          <p:nvPr/>
        </p:nvSpPr>
        <p:spPr>
          <a:xfrm>
            <a:off x="4364327" y="586890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F1A68960-C2ED-4D0C-94CB-17D2382046B0}"/>
              </a:ext>
            </a:extLst>
          </p:cNvPr>
          <p:cNvSpPr/>
          <p:nvPr/>
        </p:nvSpPr>
        <p:spPr>
          <a:xfrm>
            <a:off x="4946191" y="586651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3AD7FE1F-BBCD-4BB6-9331-0298E969B29D}"/>
              </a:ext>
            </a:extLst>
          </p:cNvPr>
          <p:cNvSpPr/>
          <p:nvPr/>
        </p:nvSpPr>
        <p:spPr>
          <a:xfrm>
            <a:off x="5520436" y="586651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63E924D-9093-429C-AA91-0FB967397B5C}"/>
              </a:ext>
            </a:extLst>
          </p:cNvPr>
          <p:cNvSpPr txBox="1"/>
          <p:nvPr/>
        </p:nvSpPr>
        <p:spPr>
          <a:xfrm>
            <a:off x="3167012" y="5951816"/>
            <a:ext cx="54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훈련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59BEB0C-C47E-475A-98DA-181EED57742F}"/>
              </a:ext>
            </a:extLst>
          </p:cNvPr>
          <p:cNvSpPr txBox="1"/>
          <p:nvPr/>
        </p:nvSpPr>
        <p:spPr>
          <a:xfrm>
            <a:off x="3746711" y="5951816"/>
            <a:ext cx="54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무기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EDE38AF-8D3F-44D6-9A2A-F344F00F86AA}"/>
              </a:ext>
            </a:extLst>
          </p:cNvPr>
          <p:cNvSpPr txBox="1"/>
          <p:nvPr/>
        </p:nvSpPr>
        <p:spPr>
          <a:xfrm>
            <a:off x="4329488" y="5942664"/>
            <a:ext cx="54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보물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199A0E1-1105-4972-B7D3-F0B91B8CA78C}"/>
              </a:ext>
            </a:extLst>
          </p:cNvPr>
          <p:cNvSpPr txBox="1"/>
          <p:nvPr/>
        </p:nvSpPr>
        <p:spPr>
          <a:xfrm>
            <a:off x="4912263" y="5942664"/>
            <a:ext cx="54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상점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8F762AC-FC65-449D-A5DE-985CC73878A9}"/>
              </a:ext>
            </a:extLst>
          </p:cNvPr>
          <p:cNvSpPr txBox="1"/>
          <p:nvPr/>
        </p:nvSpPr>
        <p:spPr>
          <a:xfrm>
            <a:off x="5489929" y="5942663"/>
            <a:ext cx="54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전장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B5256D0-2938-4293-83F1-B2FD2D59ECC2}"/>
              </a:ext>
            </a:extLst>
          </p:cNvPr>
          <p:cNvSpPr txBox="1"/>
          <p:nvPr/>
        </p:nvSpPr>
        <p:spPr>
          <a:xfrm>
            <a:off x="5441760" y="1316599"/>
            <a:ext cx="4150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120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8F19DBC-8173-48C4-B8AD-27912CA1EB79}"/>
              </a:ext>
            </a:extLst>
          </p:cNvPr>
          <p:cNvSpPr txBox="1"/>
          <p:nvPr/>
        </p:nvSpPr>
        <p:spPr>
          <a:xfrm>
            <a:off x="4696538" y="1316599"/>
            <a:ext cx="3770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120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9DAC0DB-6051-4A43-8354-03FA354DA106}"/>
              </a:ext>
            </a:extLst>
          </p:cNvPr>
          <p:cNvSpPr txBox="1"/>
          <p:nvPr/>
        </p:nvSpPr>
        <p:spPr>
          <a:xfrm>
            <a:off x="4001364" y="1312954"/>
            <a:ext cx="3770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120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pic>
        <p:nvPicPr>
          <p:cNvPr id="103" name="그림 102" descr="그리기이(가) 표시된 사진&#10;&#10;자동 생성된 설명">
            <a:extLst>
              <a:ext uri="{FF2B5EF4-FFF2-40B4-BE49-F238E27FC236}">
                <a16:creationId xmlns:a16="http://schemas.microsoft.com/office/drawing/2014/main" id="{C34EB62C-4A0D-497A-8569-E939693967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818" y="4714605"/>
            <a:ext cx="427120" cy="37807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04" name="그림 103" descr="별, 하늘이(가) 표시된 사진&#10;&#10;자동 생성된 설명">
            <a:extLst>
              <a:ext uri="{FF2B5EF4-FFF2-40B4-BE49-F238E27FC236}">
                <a16:creationId xmlns:a16="http://schemas.microsoft.com/office/drawing/2014/main" id="{A766DEE9-595B-4E6B-A631-B79B194BC22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429" y="5230490"/>
            <a:ext cx="431413" cy="39289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pic>
        <p:nvPicPr>
          <p:cNvPr id="105" name="그림 104" descr="장난감, 소화전이(가) 표시된 사진&#10;&#10;자동 생성된 설명">
            <a:extLst>
              <a:ext uri="{FF2B5EF4-FFF2-40B4-BE49-F238E27FC236}">
                <a16:creationId xmlns:a16="http://schemas.microsoft.com/office/drawing/2014/main" id="{1071EA97-4911-461F-8FAE-669338FE0147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826" y="1323493"/>
            <a:ext cx="192590" cy="192590"/>
          </a:xfrm>
          <a:prstGeom prst="rect">
            <a:avLst/>
          </a:prstGeom>
        </p:spPr>
      </p:pic>
      <p:pic>
        <p:nvPicPr>
          <p:cNvPr id="106" name="그림 105" descr="장난감이(가) 표시된 사진&#10;&#10;자동 생성된 설명">
            <a:extLst>
              <a:ext uri="{FF2B5EF4-FFF2-40B4-BE49-F238E27FC236}">
                <a16:creationId xmlns:a16="http://schemas.microsoft.com/office/drawing/2014/main" id="{07A09CAC-D058-4380-B65C-B940D680126D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376" y="1334917"/>
            <a:ext cx="219301" cy="213305"/>
          </a:xfrm>
          <a:prstGeom prst="rect">
            <a:avLst/>
          </a:prstGeom>
        </p:spPr>
      </p:pic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BA0BCDF-EB68-44C6-BD82-F7071C42E537}"/>
              </a:ext>
            </a:extLst>
          </p:cNvPr>
          <p:cNvSpPr/>
          <p:nvPr/>
        </p:nvSpPr>
        <p:spPr>
          <a:xfrm>
            <a:off x="3067769" y="3513044"/>
            <a:ext cx="3027281" cy="220414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2A6F9BA3-8DA5-492A-8AA1-81DF77D44ED5}"/>
              </a:ext>
            </a:extLst>
          </p:cNvPr>
          <p:cNvSpPr/>
          <p:nvPr/>
        </p:nvSpPr>
        <p:spPr>
          <a:xfrm>
            <a:off x="3068719" y="5862437"/>
            <a:ext cx="3027281" cy="474093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3C4E03CA-2DC4-46F4-A53B-94BD4370A851}"/>
              </a:ext>
            </a:extLst>
          </p:cNvPr>
          <p:cNvSpPr/>
          <p:nvPr/>
        </p:nvSpPr>
        <p:spPr>
          <a:xfrm>
            <a:off x="2728190" y="3533923"/>
            <a:ext cx="299301" cy="29930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05623C75-4EBD-48DD-BF47-8445F2407C63}"/>
              </a:ext>
            </a:extLst>
          </p:cNvPr>
          <p:cNvSpPr/>
          <p:nvPr/>
        </p:nvSpPr>
        <p:spPr>
          <a:xfrm>
            <a:off x="2664852" y="5969364"/>
            <a:ext cx="299301" cy="29930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B0B7BCF1-9350-48C7-A275-CFCF598D80FB}"/>
              </a:ext>
            </a:extLst>
          </p:cNvPr>
          <p:cNvSpPr/>
          <p:nvPr/>
        </p:nvSpPr>
        <p:spPr>
          <a:xfrm>
            <a:off x="3067769" y="1059406"/>
            <a:ext cx="3027281" cy="236684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468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9DDEFBA-2A35-424E-865F-1B43AEB0C645}"/>
              </a:ext>
            </a:extLst>
          </p:cNvPr>
          <p:cNvSpPr/>
          <p:nvPr/>
        </p:nvSpPr>
        <p:spPr>
          <a:xfrm>
            <a:off x="5166701" y="1487027"/>
            <a:ext cx="3487770" cy="17589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865A3A-346F-4F15-A584-7339BE2DFAFF}"/>
              </a:ext>
            </a:extLst>
          </p:cNvPr>
          <p:cNvSpPr txBox="1"/>
          <p:nvPr/>
        </p:nvSpPr>
        <p:spPr>
          <a:xfrm>
            <a:off x="375342" y="241489"/>
            <a:ext cx="4719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b="1" dirty="0"/>
              <a:t>메인 화면 </a:t>
            </a:r>
            <a:r>
              <a:rPr lang="en-US" altLang="ko-KR" sz="3200" b="1" dirty="0"/>
              <a:t>3- </a:t>
            </a:r>
            <a:r>
              <a:rPr lang="ko-KR" altLang="en-US" sz="3200" b="1" dirty="0"/>
              <a:t>버튼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B1B7EB-3717-4F14-9062-0FD093CD82FB}"/>
              </a:ext>
            </a:extLst>
          </p:cNvPr>
          <p:cNvSpPr/>
          <p:nvPr/>
        </p:nvSpPr>
        <p:spPr>
          <a:xfrm>
            <a:off x="-385590" y="241489"/>
            <a:ext cx="5541484" cy="58477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6C14163E-823F-4E55-B789-E03C1F769C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66212"/>
              </p:ext>
            </p:extLst>
          </p:nvPr>
        </p:nvGraphicFramePr>
        <p:xfrm>
          <a:off x="478838" y="1487027"/>
          <a:ext cx="4677056" cy="1758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264">
                  <a:extLst>
                    <a:ext uri="{9D8B030D-6E8A-4147-A177-3AD203B41FA5}">
                      <a16:colId xmlns:a16="http://schemas.microsoft.com/office/drawing/2014/main" val="2906171897"/>
                    </a:ext>
                  </a:extLst>
                </a:gridCol>
                <a:gridCol w="1169264">
                  <a:extLst>
                    <a:ext uri="{9D8B030D-6E8A-4147-A177-3AD203B41FA5}">
                      <a16:colId xmlns:a16="http://schemas.microsoft.com/office/drawing/2014/main" val="690669982"/>
                    </a:ext>
                  </a:extLst>
                </a:gridCol>
                <a:gridCol w="1169264">
                  <a:extLst>
                    <a:ext uri="{9D8B030D-6E8A-4147-A177-3AD203B41FA5}">
                      <a16:colId xmlns:a16="http://schemas.microsoft.com/office/drawing/2014/main" val="4268080095"/>
                    </a:ext>
                  </a:extLst>
                </a:gridCol>
                <a:gridCol w="1169264">
                  <a:extLst>
                    <a:ext uri="{9D8B030D-6E8A-4147-A177-3AD203B41FA5}">
                      <a16:colId xmlns:a16="http://schemas.microsoft.com/office/drawing/2014/main" val="2141020873"/>
                    </a:ext>
                  </a:extLst>
                </a:gridCol>
              </a:tblGrid>
              <a:tr h="275681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탭 버튼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(Tab button)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[A]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[B]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[C]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515872"/>
                  </a:ext>
                </a:extLst>
              </a:tr>
              <a:tr h="7270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935030"/>
                  </a:ext>
                </a:extLst>
              </a:tr>
              <a:tr h="72707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DEFAULT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터치 한 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비 활성화 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850605"/>
                  </a:ext>
                </a:extLst>
              </a:tr>
            </a:tbl>
          </a:graphicData>
        </a:graphic>
      </p:graphicFrame>
      <p:graphicFrame>
        <p:nvGraphicFramePr>
          <p:cNvPr id="187" name="표 7">
            <a:extLst>
              <a:ext uri="{FF2B5EF4-FFF2-40B4-BE49-F238E27FC236}">
                <a16:creationId xmlns:a16="http://schemas.microsoft.com/office/drawing/2014/main" id="{7D5B74F3-B279-4083-8A81-131BC59F2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225417"/>
              </p:ext>
            </p:extLst>
          </p:nvPr>
        </p:nvGraphicFramePr>
        <p:xfrm>
          <a:off x="479179" y="4418438"/>
          <a:ext cx="4677056" cy="2068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264">
                  <a:extLst>
                    <a:ext uri="{9D8B030D-6E8A-4147-A177-3AD203B41FA5}">
                      <a16:colId xmlns:a16="http://schemas.microsoft.com/office/drawing/2014/main" val="2906171897"/>
                    </a:ext>
                  </a:extLst>
                </a:gridCol>
                <a:gridCol w="1169264">
                  <a:extLst>
                    <a:ext uri="{9D8B030D-6E8A-4147-A177-3AD203B41FA5}">
                      <a16:colId xmlns:a16="http://schemas.microsoft.com/office/drawing/2014/main" val="690669982"/>
                    </a:ext>
                  </a:extLst>
                </a:gridCol>
                <a:gridCol w="1169264">
                  <a:extLst>
                    <a:ext uri="{9D8B030D-6E8A-4147-A177-3AD203B41FA5}">
                      <a16:colId xmlns:a16="http://schemas.microsoft.com/office/drawing/2014/main" val="4268080095"/>
                    </a:ext>
                  </a:extLst>
                </a:gridCol>
                <a:gridCol w="1169264">
                  <a:extLst>
                    <a:ext uri="{9D8B030D-6E8A-4147-A177-3AD203B41FA5}">
                      <a16:colId xmlns:a16="http://schemas.microsoft.com/office/drawing/2014/main" val="2141020873"/>
                    </a:ext>
                  </a:extLst>
                </a:gridCol>
              </a:tblGrid>
              <a:tr h="358369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구매 버튼</a:t>
                      </a:r>
                      <a:endParaRPr lang="en-US" altLang="ko-KR" sz="11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[Buy button]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[A]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[B]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[C]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515872"/>
                  </a:ext>
                </a:extLst>
              </a:tr>
              <a:tr h="8548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935030"/>
                  </a:ext>
                </a:extLst>
              </a:tr>
              <a:tr h="8548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DEFAULT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재화 부족 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비 활성화 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850605"/>
                  </a:ext>
                </a:extLst>
              </a:tr>
            </a:tbl>
          </a:graphicData>
        </a:graphic>
      </p:graphicFrame>
      <p:sp>
        <p:nvSpPr>
          <p:cNvPr id="188" name="사각형: 둥근 모서리 187">
            <a:extLst>
              <a:ext uri="{FF2B5EF4-FFF2-40B4-BE49-F238E27FC236}">
                <a16:creationId xmlns:a16="http://schemas.microsoft.com/office/drawing/2014/main" id="{629AE2C7-49F8-4D43-9C4E-C8087D78B1C4}"/>
              </a:ext>
            </a:extLst>
          </p:cNvPr>
          <p:cNvSpPr/>
          <p:nvPr/>
        </p:nvSpPr>
        <p:spPr>
          <a:xfrm>
            <a:off x="1990468" y="1935183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5F05FD4-2A0A-40B1-A818-5AA82A008B6B}"/>
              </a:ext>
            </a:extLst>
          </p:cNvPr>
          <p:cNvSpPr txBox="1"/>
          <p:nvPr/>
        </p:nvSpPr>
        <p:spPr>
          <a:xfrm>
            <a:off x="1963789" y="2018092"/>
            <a:ext cx="54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훈련</a:t>
            </a:r>
          </a:p>
        </p:txBody>
      </p:sp>
      <p:sp>
        <p:nvSpPr>
          <p:cNvPr id="190" name="사각형: 둥근 모서리 189">
            <a:extLst>
              <a:ext uri="{FF2B5EF4-FFF2-40B4-BE49-F238E27FC236}">
                <a16:creationId xmlns:a16="http://schemas.microsoft.com/office/drawing/2014/main" id="{B509E16B-7DBC-4E21-B3A1-3E8D65A62C55}"/>
              </a:ext>
            </a:extLst>
          </p:cNvPr>
          <p:cNvSpPr/>
          <p:nvPr/>
        </p:nvSpPr>
        <p:spPr>
          <a:xfrm>
            <a:off x="3164010" y="1935183"/>
            <a:ext cx="475883" cy="462207"/>
          </a:xfrm>
          <a:prstGeom prst="roundRect">
            <a:avLst/>
          </a:prstGeom>
          <a:solidFill>
            <a:srgbClr val="CA935C"/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 prst="relaxedInset"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98892B86-965A-40EE-86AD-3CAA51849540}"/>
              </a:ext>
            </a:extLst>
          </p:cNvPr>
          <p:cNvSpPr txBox="1"/>
          <p:nvPr/>
        </p:nvSpPr>
        <p:spPr>
          <a:xfrm>
            <a:off x="3137331" y="2018092"/>
            <a:ext cx="54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훈련</a:t>
            </a:r>
          </a:p>
        </p:txBody>
      </p:sp>
      <p:sp>
        <p:nvSpPr>
          <p:cNvPr id="192" name="사각형: 둥근 모서리 191">
            <a:extLst>
              <a:ext uri="{FF2B5EF4-FFF2-40B4-BE49-F238E27FC236}">
                <a16:creationId xmlns:a16="http://schemas.microsoft.com/office/drawing/2014/main" id="{2F2C6AF0-13F4-40DB-A8EE-F00669A7E951}"/>
              </a:ext>
            </a:extLst>
          </p:cNvPr>
          <p:cNvSpPr/>
          <p:nvPr/>
        </p:nvSpPr>
        <p:spPr>
          <a:xfrm>
            <a:off x="4342586" y="1935183"/>
            <a:ext cx="475883" cy="46220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 w="165100" prst="coolSlant"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CE906DC-59F2-45A5-B364-8B4898400DA5}"/>
              </a:ext>
            </a:extLst>
          </p:cNvPr>
          <p:cNvSpPr txBox="1"/>
          <p:nvPr/>
        </p:nvSpPr>
        <p:spPr>
          <a:xfrm>
            <a:off x="4315907" y="2018092"/>
            <a:ext cx="54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훈련</a:t>
            </a:r>
          </a:p>
        </p:txBody>
      </p:sp>
      <p:sp>
        <p:nvSpPr>
          <p:cNvPr id="194" name="사각형: 둥근 모서리 193">
            <a:extLst>
              <a:ext uri="{FF2B5EF4-FFF2-40B4-BE49-F238E27FC236}">
                <a16:creationId xmlns:a16="http://schemas.microsoft.com/office/drawing/2014/main" id="{32726277-6541-490D-AB61-9E0B552CCDC3}"/>
              </a:ext>
            </a:extLst>
          </p:cNvPr>
          <p:cNvSpPr/>
          <p:nvPr/>
        </p:nvSpPr>
        <p:spPr>
          <a:xfrm>
            <a:off x="3164010" y="5036970"/>
            <a:ext cx="461380" cy="294192"/>
          </a:xfrm>
          <a:prstGeom prst="roundRect">
            <a:avLst/>
          </a:prstGeom>
          <a:solidFill>
            <a:srgbClr val="EEA21A"/>
          </a:solidFill>
          <a:ln w="2540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C00000"/>
                </a:solidFill>
              </a:rPr>
              <a:t>50</a:t>
            </a:r>
            <a:r>
              <a:rPr lang="ko-KR" altLang="en-US" sz="800" b="1" dirty="0">
                <a:solidFill>
                  <a:srgbClr val="C00000"/>
                </a:solidFill>
              </a:rPr>
              <a:t>원</a:t>
            </a:r>
          </a:p>
        </p:txBody>
      </p:sp>
      <p:sp>
        <p:nvSpPr>
          <p:cNvPr id="196" name="사각형: 둥근 모서리 195">
            <a:extLst>
              <a:ext uri="{FF2B5EF4-FFF2-40B4-BE49-F238E27FC236}">
                <a16:creationId xmlns:a16="http://schemas.microsoft.com/office/drawing/2014/main" id="{5CAF034E-3DF5-4CC3-8020-4CAC78A0717A}"/>
              </a:ext>
            </a:extLst>
          </p:cNvPr>
          <p:cNvSpPr/>
          <p:nvPr/>
        </p:nvSpPr>
        <p:spPr>
          <a:xfrm>
            <a:off x="4342953" y="5036970"/>
            <a:ext cx="461380" cy="29419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2540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50</a:t>
            </a:r>
            <a:r>
              <a:rPr lang="ko-KR" altLang="en-US" sz="8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197" name="사각형: 둥근 모서리 196">
            <a:extLst>
              <a:ext uri="{FF2B5EF4-FFF2-40B4-BE49-F238E27FC236}">
                <a16:creationId xmlns:a16="http://schemas.microsoft.com/office/drawing/2014/main" id="{211FEF0C-9975-4901-8447-3F7D3B6887AF}"/>
              </a:ext>
            </a:extLst>
          </p:cNvPr>
          <p:cNvSpPr/>
          <p:nvPr/>
        </p:nvSpPr>
        <p:spPr>
          <a:xfrm>
            <a:off x="1990835" y="5036970"/>
            <a:ext cx="461380" cy="294192"/>
          </a:xfrm>
          <a:prstGeom prst="roundRect">
            <a:avLst/>
          </a:prstGeom>
          <a:solidFill>
            <a:srgbClr val="EEA21A"/>
          </a:solidFill>
          <a:ln w="2540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50</a:t>
            </a:r>
            <a:r>
              <a:rPr lang="ko-KR" altLang="en-US" sz="8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238C06-EAC9-4A1A-8583-512EF242CAE3}"/>
              </a:ext>
            </a:extLst>
          </p:cNvPr>
          <p:cNvSpPr txBox="1"/>
          <p:nvPr/>
        </p:nvSpPr>
        <p:spPr>
          <a:xfrm>
            <a:off x="5285013" y="1537456"/>
            <a:ext cx="3289683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탭 버튼</a:t>
            </a:r>
            <a:endParaRPr lang="en-US" altLang="ko-KR" sz="1200" b="1" dirty="0"/>
          </a:p>
          <a:p>
            <a:r>
              <a:rPr lang="en-US" altLang="ko-KR" sz="1200" b="1" dirty="0"/>
              <a:t>A) </a:t>
            </a:r>
            <a:r>
              <a:rPr lang="ko-KR" altLang="en-US" sz="1200" b="1" dirty="0"/>
              <a:t>메뉴 전환 대 제약 없이 화면이동 가능</a:t>
            </a:r>
            <a:endParaRPr lang="en-US" altLang="ko-KR" sz="1200" b="1" dirty="0"/>
          </a:p>
          <a:p>
            <a:endParaRPr lang="en-US" altLang="ko-KR" sz="1200" b="1" dirty="0"/>
          </a:p>
          <a:p>
            <a:r>
              <a:rPr lang="en-US" altLang="ko-KR" sz="1200" b="1" dirty="0"/>
              <a:t>B) </a:t>
            </a:r>
            <a:r>
              <a:rPr lang="ko-KR" altLang="en-US" sz="1200" b="1" dirty="0"/>
              <a:t>메뉴가 선택 되어 있을 때 버튼이 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메뉴가</a:t>
            </a:r>
            <a:r>
              <a:rPr lang="en-US" altLang="ko-KR" sz="1200" b="1" dirty="0"/>
              <a:t>)</a:t>
            </a:r>
          </a:p>
          <a:p>
            <a:r>
              <a:rPr lang="en-US" altLang="ko-KR" sz="1200" b="1" dirty="0"/>
              <a:t>   </a:t>
            </a:r>
            <a:r>
              <a:rPr lang="ko-KR" altLang="en-US" sz="1200" b="1" dirty="0"/>
              <a:t>눌러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열려</a:t>
            </a:r>
            <a:r>
              <a:rPr lang="en-US" altLang="ko-KR" sz="1200" b="1" dirty="0"/>
              <a:t>) </a:t>
            </a:r>
            <a:r>
              <a:rPr lang="ko-KR" altLang="en-US" sz="1200" b="1" dirty="0"/>
              <a:t>져 있음을 나타내는 상태</a:t>
            </a:r>
            <a:endParaRPr lang="en-US" altLang="ko-KR" sz="1200" b="1" dirty="0"/>
          </a:p>
          <a:p>
            <a:endParaRPr lang="en-US" altLang="ko-KR" sz="1200" b="1" dirty="0"/>
          </a:p>
          <a:p>
            <a:r>
              <a:rPr lang="en-US" altLang="ko-KR" sz="1200" b="1" dirty="0"/>
              <a:t>C) </a:t>
            </a:r>
            <a:r>
              <a:rPr lang="ko-KR" altLang="en-US" sz="1200" b="1" dirty="0"/>
              <a:t>해금 조건이 불 충분하여 화면이동이 </a:t>
            </a:r>
            <a:endParaRPr lang="en-US" altLang="ko-KR" sz="1200" b="1" dirty="0"/>
          </a:p>
          <a:p>
            <a:r>
              <a:rPr lang="en-US" altLang="ko-KR" sz="1200" b="1" dirty="0"/>
              <a:t>    </a:t>
            </a:r>
            <a:r>
              <a:rPr lang="ko-KR" altLang="en-US" sz="1200" b="1" dirty="0"/>
              <a:t>불가한 상태</a:t>
            </a:r>
            <a:endParaRPr lang="en-US" altLang="ko-KR" sz="1200" b="1" dirty="0"/>
          </a:p>
          <a:p>
            <a:endParaRPr lang="ko-KR" altLang="en-US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B8468C3-AE27-4310-B736-345A77A39853}"/>
              </a:ext>
            </a:extLst>
          </p:cNvPr>
          <p:cNvSpPr/>
          <p:nvPr/>
        </p:nvSpPr>
        <p:spPr>
          <a:xfrm>
            <a:off x="5155894" y="4418438"/>
            <a:ext cx="3487770" cy="20680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196B2FA-014E-4F27-8160-DA7A4688B1F8}"/>
              </a:ext>
            </a:extLst>
          </p:cNvPr>
          <p:cNvSpPr txBox="1"/>
          <p:nvPr/>
        </p:nvSpPr>
        <p:spPr>
          <a:xfrm>
            <a:off x="5304826" y="4468867"/>
            <a:ext cx="335861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구매 버튼</a:t>
            </a:r>
            <a:endParaRPr lang="en-US" altLang="ko-KR" sz="1200" b="1" dirty="0"/>
          </a:p>
          <a:p>
            <a:pPr marL="228600" indent="-228600">
              <a:buAutoNum type="alphaUcParenR"/>
            </a:pPr>
            <a:r>
              <a:rPr lang="ko-KR" altLang="en-US" sz="1200" b="1" dirty="0"/>
              <a:t>재화 보유량 충분하고 구매 제약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걸려있지 </a:t>
            </a:r>
            <a:endParaRPr lang="en-US" altLang="ko-KR" sz="1200" b="1" dirty="0"/>
          </a:p>
          <a:p>
            <a:r>
              <a:rPr lang="en-US" altLang="ko-KR" sz="1200" b="1" dirty="0"/>
              <a:t>    </a:t>
            </a:r>
            <a:r>
              <a:rPr lang="ko-KR" altLang="en-US" sz="1200" b="1" dirty="0"/>
              <a:t>않은 상태</a:t>
            </a:r>
            <a:endParaRPr lang="en-US" altLang="ko-KR" sz="1200" b="1" dirty="0"/>
          </a:p>
          <a:p>
            <a:endParaRPr lang="en-US" altLang="ko-KR" sz="1200" b="1" dirty="0"/>
          </a:p>
          <a:p>
            <a:r>
              <a:rPr lang="en-US" altLang="ko-KR" sz="1200" b="1" dirty="0"/>
              <a:t>B) </a:t>
            </a:r>
            <a:r>
              <a:rPr lang="ko-KR" altLang="en-US" sz="1200" b="1" dirty="0"/>
              <a:t>재화 부족 등 상황으로 강조 또는 조건</a:t>
            </a:r>
            <a:endParaRPr lang="en-US" altLang="ko-KR" sz="1200" b="1" dirty="0"/>
          </a:p>
          <a:p>
            <a:r>
              <a:rPr lang="en-US" altLang="ko-KR" sz="1200" b="1" dirty="0"/>
              <a:t>   </a:t>
            </a:r>
            <a:r>
              <a:rPr lang="ko-KR" altLang="en-US" sz="1200" b="1" dirty="0"/>
              <a:t>불충분이 표시된 특수한 상태</a:t>
            </a:r>
            <a:endParaRPr lang="en-US" altLang="ko-KR" sz="1200" b="1" dirty="0"/>
          </a:p>
          <a:p>
            <a:r>
              <a:rPr lang="en-US" altLang="ko-KR" sz="1200" b="1" dirty="0"/>
              <a:t> (</a:t>
            </a:r>
            <a:r>
              <a:rPr lang="ko-KR" altLang="en-US" sz="1200" b="1" dirty="0"/>
              <a:t>재화 부족</a:t>
            </a:r>
            <a:r>
              <a:rPr lang="en-US" altLang="ko-KR" sz="1200" b="1" dirty="0"/>
              <a:t>) – </a:t>
            </a:r>
            <a:r>
              <a:rPr lang="ko-KR" altLang="en-US" sz="1200" b="1" dirty="0"/>
              <a:t>재화 부족 알림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재화 구매 유도</a:t>
            </a:r>
            <a:endParaRPr lang="en-US" altLang="ko-KR" sz="1200" b="1" dirty="0"/>
          </a:p>
          <a:p>
            <a:endParaRPr lang="en-US" altLang="ko-KR" sz="1200" b="1" dirty="0"/>
          </a:p>
          <a:p>
            <a:r>
              <a:rPr lang="en-US" altLang="ko-KR" sz="1200" b="1" dirty="0"/>
              <a:t>C) </a:t>
            </a:r>
            <a:r>
              <a:rPr lang="ko-KR" altLang="en-US" sz="1200" b="1" dirty="0"/>
              <a:t>아직 특정 스테이지 도달 이전 또는</a:t>
            </a:r>
            <a:endParaRPr lang="en-US" altLang="ko-KR" sz="1200" b="1" dirty="0"/>
          </a:p>
          <a:p>
            <a:r>
              <a:rPr lang="en-US" altLang="ko-KR" sz="1200" b="1" dirty="0"/>
              <a:t>    </a:t>
            </a:r>
            <a:r>
              <a:rPr lang="ko-KR" altLang="en-US" sz="1200" b="1" dirty="0"/>
              <a:t>해금 조건을 만족하지 못한 상태</a:t>
            </a:r>
            <a:endParaRPr lang="en-US" altLang="ko-KR" sz="1200" b="1" dirty="0"/>
          </a:p>
          <a:p>
            <a:r>
              <a:rPr lang="ko-KR" altLang="en-US" dirty="0"/>
              <a:t> </a:t>
            </a:r>
          </a:p>
        </p:txBody>
      </p:sp>
      <p:sp>
        <p:nvSpPr>
          <p:cNvPr id="4" name="순서도: 대체 처리 3">
            <a:extLst>
              <a:ext uri="{FF2B5EF4-FFF2-40B4-BE49-F238E27FC236}">
                <a16:creationId xmlns:a16="http://schemas.microsoft.com/office/drawing/2014/main" id="{5824E9CE-3C70-4C77-B24A-D7253431FB4E}"/>
              </a:ext>
            </a:extLst>
          </p:cNvPr>
          <p:cNvSpPr/>
          <p:nvPr/>
        </p:nvSpPr>
        <p:spPr>
          <a:xfrm>
            <a:off x="9000567" y="974902"/>
            <a:ext cx="2981325" cy="2068085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6358DC-2B06-4DD0-AB7B-8BB28F83FDC2}"/>
              </a:ext>
            </a:extLst>
          </p:cNvPr>
          <p:cNvSpPr txBox="1"/>
          <p:nvPr/>
        </p:nvSpPr>
        <p:spPr>
          <a:xfrm>
            <a:off x="9118898" y="1404034"/>
            <a:ext cx="2744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Ex) </a:t>
            </a:r>
            <a:r>
              <a:rPr lang="ko-KR" altLang="en-US" sz="1200" b="1" dirty="0"/>
              <a:t>보스를 쓰러트리고 얻은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지식으로 보물을 획득할 수 있습니다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763722-F571-44D5-A93C-8C80999CC613}"/>
              </a:ext>
            </a:extLst>
          </p:cNvPr>
          <p:cNvSpPr txBox="1"/>
          <p:nvPr/>
        </p:nvSpPr>
        <p:spPr>
          <a:xfrm>
            <a:off x="9681552" y="1971665"/>
            <a:ext cx="1619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/>
              <a:t>입장 자격 </a:t>
            </a:r>
            <a:r>
              <a:rPr lang="en-US" altLang="ko-KR" sz="1200" b="1" dirty="0"/>
              <a:t>:</a:t>
            </a:r>
          </a:p>
          <a:p>
            <a:pPr algn="ctr"/>
            <a:r>
              <a:rPr lang="en-US" altLang="ko-KR" sz="1200" b="1" dirty="0"/>
              <a:t>300m </a:t>
            </a:r>
            <a:r>
              <a:rPr lang="ko-KR" altLang="en-US" sz="1200" b="1" dirty="0"/>
              <a:t>진행 시 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입장 할 수 있습니다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07AB3F1-3057-4595-8C09-5F480D79D7E7}"/>
              </a:ext>
            </a:extLst>
          </p:cNvPr>
          <p:cNvSpPr/>
          <p:nvPr/>
        </p:nvSpPr>
        <p:spPr>
          <a:xfrm>
            <a:off x="10026654" y="2839999"/>
            <a:ext cx="929148" cy="40597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059491-69EB-4DE1-BDE4-1B2C2FF803F7}"/>
              </a:ext>
            </a:extLst>
          </p:cNvPr>
          <p:cNvSpPr txBox="1"/>
          <p:nvPr/>
        </p:nvSpPr>
        <p:spPr>
          <a:xfrm>
            <a:off x="9196643" y="402582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비 활성화 버튼 클릭 시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4355E5C-4DA7-4F78-8D25-6E67B9643D26}"/>
              </a:ext>
            </a:extLst>
          </p:cNvPr>
          <p:cNvCxnSpPr>
            <a:cxnSpLocks/>
          </p:cNvCxnSpPr>
          <p:nvPr/>
        </p:nvCxnSpPr>
        <p:spPr>
          <a:xfrm>
            <a:off x="8858235" y="241489"/>
            <a:ext cx="0" cy="637502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B42D49F-8FC1-4C96-8C35-41AD9D20485D}"/>
              </a:ext>
            </a:extLst>
          </p:cNvPr>
          <p:cNvCxnSpPr/>
          <p:nvPr/>
        </p:nvCxnSpPr>
        <p:spPr>
          <a:xfrm>
            <a:off x="375342" y="3760237"/>
            <a:ext cx="828809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순서도: 대체 처리 29">
            <a:extLst>
              <a:ext uri="{FF2B5EF4-FFF2-40B4-BE49-F238E27FC236}">
                <a16:creationId xmlns:a16="http://schemas.microsoft.com/office/drawing/2014/main" id="{F7AFFFAA-5755-4E44-8E6A-68AA53E39981}"/>
              </a:ext>
            </a:extLst>
          </p:cNvPr>
          <p:cNvSpPr/>
          <p:nvPr/>
        </p:nvSpPr>
        <p:spPr>
          <a:xfrm>
            <a:off x="8995225" y="4201601"/>
            <a:ext cx="2981325" cy="2068085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9F0863-937B-4150-9758-15C5A9B13238}"/>
              </a:ext>
            </a:extLst>
          </p:cNvPr>
          <p:cNvSpPr txBox="1"/>
          <p:nvPr/>
        </p:nvSpPr>
        <p:spPr>
          <a:xfrm>
            <a:off x="9676213" y="4636860"/>
            <a:ext cx="16193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(</a:t>
            </a:r>
            <a:r>
              <a:rPr lang="ko-KR" altLang="en-US" sz="1200" b="1" dirty="0"/>
              <a:t>식량</a:t>
            </a:r>
            <a:r>
              <a:rPr lang="en-US" altLang="ko-KR" sz="1200" b="1" dirty="0"/>
              <a:t>)</a:t>
            </a:r>
            <a:r>
              <a:rPr lang="ko-KR" altLang="en-US" sz="1200" b="1" dirty="0"/>
              <a:t>이 부족합니다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C06E8620-264A-47B7-9976-752F37FAB230}"/>
              </a:ext>
            </a:extLst>
          </p:cNvPr>
          <p:cNvSpPr/>
          <p:nvPr/>
        </p:nvSpPr>
        <p:spPr>
          <a:xfrm>
            <a:off x="10021312" y="6066698"/>
            <a:ext cx="929148" cy="40597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확인</a:t>
            </a:r>
          </a:p>
        </p:txBody>
      </p:sp>
      <p:pic>
        <p:nvPicPr>
          <p:cNvPr id="37" name="그림 36" descr="장난감, 소화전이(가) 표시된 사진&#10;&#10;자동 생성된 설명">
            <a:extLst>
              <a:ext uri="{FF2B5EF4-FFF2-40B4-BE49-F238E27FC236}">
                <a16:creationId xmlns:a16="http://schemas.microsoft.com/office/drawing/2014/main" id="{7284967E-9BE6-4AB0-9E34-EDF9F6E5D04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224" y="4659755"/>
            <a:ext cx="192590" cy="192590"/>
          </a:xfrm>
          <a:prstGeom prst="rect">
            <a:avLst/>
          </a:prstGeom>
        </p:spPr>
      </p:pic>
      <p:pic>
        <p:nvPicPr>
          <p:cNvPr id="38" name="그림 37" descr="테이블이(가) 표시된 사진&#10;&#10;자동 생성된 설명">
            <a:extLst>
              <a:ext uri="{FF2B5EF4-FFF2-40B4-BE49-F238E27FC236}">
                <a16:creationId xmlns:a16="http://schemas.microsoft.com/office/drawing/2014/main" id="{4187A26C-DEFB-4CEA-8F99-9BD2DD559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809" y="740428"/>
            <a:ext cx="2514751" cy="62887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FE7E0F2-F633-4BBC-BCBE-BBA3E12BAC89}"/>
              </a:ext>
            </a:extLst>
          </p:cNvPr>
          <p:cNvSpPr txBox="1"/>
          <p:nvPr/>
        </p:nvSpPr>
        <p:spPr>
          <a:xfrm>
            <a:off x="10213575" y="8682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알림</a:t>
            </a:r>
          </a:p>
        </p:txBody>
      </p:sp>
      <p:pic>
        <p:nvPicPr>
          <p:cNvPr id="40" name="그림 39" descr="테이블이(가) 표시된 사진&#10;&#10;자동 생성된 설명">
            <a:extLst>
              <a:ext uri="{FF2B5EF4-FFF2-40B4-BE49-F238E27FC236}">
                <a16:creationId xmlns:a16="http://schemas.microsoft.com/office/drawing/2014/main" id="{99398694-5455-433F-BF5F-5DAA4335E3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907" y="3907659"/>
            <a:ext cx="2514751" cy="62887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DB05E7D-850C-4AE4-801A-DAECA78C6CD4}"/>
              </a:ext>
            </a:extLst>
          </p:cNvPr>
          <p:cNvSpPr txBox="1"/>
          <p:nvPr/>
        </p:nvSpPr>
        <p:spPr>
          <a:xfrm>
            <a:off x="10162720" y="40413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알림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15D0E49-321C-4DC0-907D-AA10F6227E46}"/>
              </a:ext>
            </a:extLst>
          </p:cNvPr>
          <p:cNvSpPr/>
          <p:nvPr/>
        </p:nvSpPr>
        <p:spPr>
          <a:xfrm>
            <a:off x="9243531" y="5077633"/>
            <a:ext cx="2469290" cy="37207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D7AF0FC-3DEE-46F2-96D2-9B94CBFF74F4}"/>
              </a:ext>
            </a:extLst>
          </p:cNvPr>
          <p:cNvSpPr/>
          <p:nvPr/>
        </p:nvSpPr>
        <p:spPr>
          <a:xfrm>
            <a:off x="9243531" y="5587434"/>
            <a:ext cx="2469290" cy="36441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E597C3-AE29-44D5-B199-FD7775FF178C}"/>
              </a:ext>
            </a:extLst>
          </p:cNvPr>
          <p:cNvSpPr txBox="1"/>
          <p:nvPr/>
        </p:nvSpPr>
        <p:spPr>
          <a:xfrm>
            <a:off x="9809363" y="5113004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금으로 교환하기</a:t>
            </a:r>
            <a:endParaRPr lang="ko-KR" altLang="en-US" sz="14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1433CFB-8132-4EF6-8239-68A6CCE5430F}"/>
              </a:ext>
            </a:extLst>
          </p:cNvPr>
          <p:cNvSpPr txBox="1"/>
          <p:nvPr/>
        </p:nvSpPr>
        <p:spPr>
          <a:xfrm>
            <a:off x="9947851" y="5612964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부스터 구입</a:t>
            </a:r>
            <a:endParaRPr lang="ko-KR" altLang="en-US" sz="1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136AF1-F74A-41E7-8C34-86E82EBA4DCB}"/>
              </a:ext>
            </a:extLst>
          </p:cNvPr>
          <p:cNvSpPr txBox="1"/>
          <p:nvPr/>
        </p:nvSpPr>
        <p:spPr>
          <a:xfrm>
            <a:off x="9513863" y="3452773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재화 부족 상태 시</a:t>
            </a:r>
          </a:p>
        </p:txBody>
      </p:sp>
    </p:spTree>
    <p:extLst>
      <p:ext uri="{BB962C8B-B14F-4D97-AF65-F5344CB8AC3E}">
        <p14:creationId xmlns:p14="http://schemas.microsoft.com/office/powerpoint/2010/main" val="212422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AF18021B-53B6-4CC4-AB9C-9936434AB818}"/>
              </a:ext>
            </a:extLst>
          </p:cNvPr>
          <p:cNvSpPr/>
          <p:nvPr/>
        </p:nvSpPr>
        <p:spPr>
          <a:xfrm>
            <a:off x="4715428" y="1065523"/>
            <a:ext cx="3027281" cy="23103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695E9FD5-7F56-42F7-B94C-262939590C7A}"/>
              </a:ext>
            </a:extLst>
          </p:cNvPr>
          <p:cNvSpPr/>
          <p:nvPr/>
        </p:nvSpPr>
        <p:spPr>
          <a:xfrm>
            <a:off x="4878054" y="1639937"/>
            <a:ext cx="2747907" cy="1628428"/>
          </a:xfrm>
          <a:prstGeom prst="rect">
            <a:avLst/>
          </a:prstGeom>
          <a:solidFill>
            <a:srgbClr val="F19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AED73A21-27ED-4E66-986E-ABC940E91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162" y="1070873"/>
            <a:ext cx="3021602" cy="2333098"/>
          </a:xfrm>
          <a:prstGeom prst="rect">
            <a:avLst/>
          </a:prstGeom>
        </p:spPr>
      </p:pic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BFF50B68-1243-4272-BD96-95C1FBBCDC62}"/>
              </a:ext>
            </a:extLst>
          </p:cNvPr>
          <p:cNvSpPr/>
          <p:nvPr/>
        </p:nvSpPr>
        <p:spPr>
          <a:xfrm>
            <a:off x="613750" y="1065521"/>
            <a:ext cx="3027281" cy="53471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31F8FE9-6FC3-4468-918E-DAD5485C6F3E}"/>
              </a:ext>
            </a:extLst>
          </p:cNvPr>
          <p:cNvSpPr/>
          <p:nvPr/>
        </p:nvSpPr>
        <p:spPr>
          <a:xfrm>
            <a:off x="774202" y="1747419"/>
            <a:ext cx="2747907" cy="1628428"/>
          </a:xfrm>
          <a:prstGeom prst="rect">
            <a:avLst/>
          </a:prstGeom>
          <a:solidFill>
            <a:srgbClr val="F19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12860D6-8454-45DE-814C-90974A2C2FC8}"/>
              </a:ext>
            </a:extLst>
          </p:cNvPr>
          <p:cNvSpPr/>
          <p:nvPr/>
        </p:nvSpPr>
        <p:spPr>
          <a:xfrm>
            <a:off x="611843" y="1067927"/>
            <a:ext cx="3027281" cy="53471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4" name="그림 123">
            <a:extLst>
              <a:ext uri="{FF2B5EF4-FFF2-40B4-BE49-F238E27FC236}">
                <a16:creationId xmlns:a16="http://schemas.microsoft.com/office/drawing/2014/main" id="{7DF184AB-9F5D-4927-8769-5505722D0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21" y="1070873"/>
            <a:ext cx="3021602" cy="2333098"/>
          </a:xfrm>
          <a:prstGeom prst="rect">
            <a:avLst/>
          </a:prstGeom>
        </p:spPr>
      </p:pic>
      <p:pic>
        <p:nvPicPr>
          <p:cNvPr id="100" name="그림 99" descr="거울, 옅은이(가) 표시된 사진&#10;&#10;자동 생성된 설명">
            <a:extLst>
              <a:ext uri="{FF2B5EF4-FFF2-40B4-BE49-F238E27FC236}">
                <a16:creationId xmlns:a16="http://schemas.microsoft.com/office/drawing/2014/main" id="{D1911CFD-7DCD-4E6D-B436-EB72F5E516A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544" y="1118628"/>
            <a:ext cx="416397" cy="413827"/>
          </a:xfrm>
          <a:prstGeom prst="rect">
            <a:avLst/>
          </a:prstGeom>
          <a:ln>
            <a:noFill/>
          </a:ln>
        </p:spPr>
      </p:pic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BC289A50-2D55-4197-B73E-DAEDCB1E719A}"/>
              </a:ext>
            </a:extLst>
          </p:cNvPr>
          <p:cNvSpPr/>
          <p:nvPr/>
        </p:nvSpPr>
        <p:spPr>
          <a:xfrm>
            <a:off x="5353937" y="1157523"/>
            <a:ext cx="2248514" cy="319981"/>
          </a:xfrm>
          <a:prstGeom prst="roundRect">
            <a:avLst/>
          </a:prstGeom>
          <a:solidFill>
            <a:srgbClr val="F19149"/>
          </a:solidFill>
          <a:ln>
            <a:solidFill>
              <a:schemeClr val="tx1"/>
            </a:solidFill>
          </a:ln>
          <a:effectLst>
            <a:outerShdw blurRad="50800" dist="38100" dir="2100000" sx="98000" sy="98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B9F4F9C7-01D7-4936-A5AC-A7B641E33022}"/>
              </a:ext>
            </a:extLst>
          </p:cNvPr>
          <p:cNvSpPr/>
          <p:nvPr/>
        </p:nvSpPr>
        <p:spPr>
          <a:xfrm>
            <a:off x="5644626" y="1226230"/>
            <a:ext cx="456576" cy="18256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FE26BDE6-7E88-486E-B8C4-6B4F33D363DF}"/>
              </a:ext>
            </a:extLst>
          </p:cNvPr>
          <p:cNvSpPr/>
          <p:nvPr/>
        </p:nvSpPr>
        <p:spPr>
          <a:xfrm>
            <a:off x="5438769" y="1195870"/>
            <a:ext cx="265324" cy="243288"/>
          </a:xfrm>
          <a:prstGeom prst="roundRect">
            <a:avLst/>
          </a:prstGeom>
          <a:solidFill>
            <a:srgbClr val="F191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6359AD3F-E3E1-4BFB-84AE-C4EB43975126}"/>
              </a:ext>
            </a:extLst>
          </p:cNvPr>
          <p:cNvSpPr/>
          <p:nvPr/>
        </p:nvSpPr>
        <p:spPr>
          <a:xfrm>
            <a:off x="6360492" y="1234258"/>
            <a:ext cx="456576" cy="18256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73C5C187-6CB3-4A69-A953-37DE95B98967}"/>
              </a:ext>
            </a:extLst>
          </p:cNvPr>
          <p:cNvSpPr/>
          <p:nvPr/>
        </p:nvSpPr>
        <p:spPr>
          <a:xfrm>
            <a:off x="6156449" y="1195870"/>
            <a:ext cx="265324" cy="243288"/>
          </a:xfrm>
          <a:prstGeom prst="roundRect">
            <a:avLst/>
          </a:prstGeom>
          <a:solidFill>
            <a:srgbClr val="F191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70014321-6305-46E8-82A8-152CA44554D0}"/>
              </a:ext>
            </a:extLst>
          </p:cNvPr>
          <p:cNvSpPr/>
          <p:nvPr/>
        </p:nvSpPr>
        <p:spPr>
          <a:xfrm>
            <a:off x="7090044" y="1234258"/>
            <a:ext cx="414720" cy="18256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E7B18050-B16F-4886-B24C-A655EAC08526}"/>
              </a:ext>
            </a:extLst>
          </p:cNvPr>
          <p:cNvSpPr/>
          <p:nvPr/>
        </p:nvSpPr>
        <p:spPr>
          <a:xfrm>
            <a:off x="6887814" y="1203897"/>
            <a:ext cx="265324" cy="243288"/>
          </a:xfrm>
          <a:prstGeom prst="roundRect">
            <a:avLst/>
          </a:prstGeom>
          <a:solidFill>
            <a:srgbClr val="F191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9" name="그림 108" descr="테이블이(가) 표시된 사진&#10;&#10;자동 생성된 설명">
            <a:extLst>
              <a:ext uri="{FF2B5EF4-FFF2-40B4-BE49-F238E27FC236}">
                <a16:creationId xmlns:a16="http://schemas.microsoft.com/office/drawing/2014/main" id="{F3768AF2-5AC9-4F0B-9FD5-930B64A04F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134" y="1639937"/>
            <a:ext cx="1291819" cy="323052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44814743-033B-4607-9ADA-8D894B2B290A}"/>
              </a:ext>
            </a:extLst>
          </p:cNvPr>
          <p:cNvSpPr txBox="1"/>
          <p:nvPr/>
        </p:nvSpPr>
        <p:spPr>
          <a:xfrm>
            <a:off x="5161521" y="1679106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황건적의 난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C129105-3432-4E4D-8CA6-1AB15E23144D}"/>
              </a:ext>
            </a:extLst>
          </p:cNvPr>
          <p:cNvSpPr txBox="1"/>
          <p:nvPr/>
        </p:nvSpPr>
        <p:spPr>
          <a:xfrm>
            <a:off x="6885624" y="1696658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약 </a:t>
            </a:r>
            <a:r>
              <a:rPr lang="en-US" altLang="ko-KR" sz="1000" b="1" dirty="0">
                <a:solidFill>
                  <a:schemeClr val="bg1"/>
                </a:solidFill>
              </a:rPr>
              <a:t>100 M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113" name="그림 112" descr="어두운, 거리이(가) 표시된 사진&#10;&#10;자동 생성된 설명">
            <a:extLst>
              <a:ext uri="{FF2B5EF4-FFF2-40B4-BE49-F238E27FC236}">
                <a16:creationId xmlns:a16="http://schemas.microsoft.com/office/drawing/2014/main" id="{58A5E5E5-6145-4941-B242-F596163B64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28" y="1766422"/>
            <a:ext cx="1412349" cy="1412349"/>
          </a:xfrm>
          <a:prstGeom prst="rect">
            <a:avLst/>
          </a:prstGeom>
        </p:spPr>
      </p:pic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4D173E1A-C33C-4875-97E0-78B6B2DE67EF}"/>
              </a:ext>
            </a:extLst>
          </p:cNvPr>
          <p:cNvSpPr/>
          <p:nvPr/>
        </p:nvSpPr>
        <p:spPr>
          <a:xfrm>
            <a:off x="6561301" y="2974028"/>
            <a:ext cx="757737" cy="1676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배원소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115" name="그림 114">
            <a:extLst>
              <a:ext uri="{FF2B5EF4-FFF2-40B4-BE49-F238E27FC236}">
                <a16:creationId xmlns:a16="http://schemas.microsoft.com/office/drawing/2014/main" id="{53A1DD6C-C9ED-47A7-B0B1-F170A37D61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274" y="1223952"/>
            <a:ext cx="203175" cy="203175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FE8542C4-E7B3-4791-9990-1317FB9E4F3C}"/>
              </a:ext>
            </a:extLst>
          </p:cNvPr>
          <p:cNvSpPr txBox="1"/>
          <p:nvPr/>
        </p:nvSpPr>
        <p:spPr>
          <a:xfrm>
            <a:off x="7089686" y="1209117"/>
            <a:ext cx="4150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120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D3B0757-B7CB-4302-94B5-B8B319E259F3}"/>
              </a:ext>
            </a:extLst>
          </p:cNvPr>
          <p:cNvSpPr txBox="1"/>
          <p:nvPr/>
        </p:nvSpPr>
        <p:spPr>
          <a:xfrm>
            <a:off x="6344464" y="1209117"/>
            <a:ext cx="3770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120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C0044D1-5E50-4DB4-A0DA-79409869D665}"/>
              </a:ext>
            </a:extLst>
          </p:cNvPr>
          <p:cNvSpPr txBox="1"/>
          <p:nvPr/>
        </p:nvSpPr>
        <p:spPr>
          <a:xfrm>
            <a:off x="5649290" y="1205472"/>
            <a:ext cx="3770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120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pic>
        <p:nvPicPr>
          <p:cNvPr id="119" name="그림 118">
            <a:extLst>
              <a:ext uri="{FF2B5EF4-FFF2-40B4-BE49-F238E27FC236}">
                <a16:creationId xmlns:a16="http://schemas.microsoft.com/office/drawing/2014/main" id="{AB31FD8F-7986-43C0-B941-1858D9CBCE0C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52" y="1216011"/>
            <a:ext cx="192590" cy="192590"/>
          </a:xfrm>
          <a:prstGeom prst="rect">
            <a:avLst/>
          </a:prstGeom>
        </p:spPr>
      </p:pic>
      <p:pic>
        <p:nvPicPr>
          <p:cNvPr id="120" name="그림 119" descr="장난감이(가) 표시된 사진&#10;&#10;자동 생성된 설명">
            <a:extLst>
              <a:ext uri="{FF2B5EF4-FFF2-40B4-BE49-F238E27FC236}">
                <a16:creationId xmlns:a16="http://schemas.microsoft.com/office/drawing/2014/main" id="{48E83821-0E02-4B30-801E-53DA2ED40935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302" y="1227435"/>
            <a:ext cx="219301" cy="2133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865A3A-346F-4F15-A584-7339BE2DFAFF}"/>
              </a:ext>
            </a:extLst>
          </p:cNvPr>
          <p:cNvSpPr txBox="1"/>
          <p:nvPr/>
        </p:nvSpPr>
        <p:spPr>
          <a:xfrm>
            <a:off x="375342" y="241489"/>
            <a:ext cx="4719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b="1" dirty="0"/>
              <a:t>화면 기획 </a:t>
            </a:r>
            <a:r>
              <a:rPr lang="en-US" altLang="ko-KR" sz="3200" b="1" dirty="0"/>
              <a:t>– </a:t>
            </a:r>
            <a:r>
              <a:rPr lang="ko-KR" altLang="en-US" sz="3200" b="1" dirty="0"/>
              <a:t>전투 </a:t>
            </a:r>
            <a:r>
              <a:rPr lang="en-US" altLang="ko-KR" sz="3200" b="1" dirty="0"/>
              <a:t>1</a:t>
            </a:r>
            <a:endParaRPr lang="ko-KR" altLang="en-US" sz="32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B1B7EB-3717-4F14-9062-0FD093CD82FB}"/>
              </a:ext>
            </a:extLst>
          </p:cNvPr>
          <p:cNvSpPr/>
          <p:nvPr/>
        </p:nvSpPr>
        <p:spPr>
          <a:xfrm>
            <a:off x="-385590" y="241489"/>
            <a:ext cx="5541484" cy="58477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6445D33-E34A-4230-B6E1-7E05BFC662A0}"/>
              </a:ext>
            </a:extLst>
          </p:cNvPr>
          <p:cNvCxnSpPr>
            <a:cxnSpLocks/>
          </p:cNvCxnSpPr>
          <p:nvPr/>
        </p:nvCxnSpPr>
        <p:spPr>
          <a:xfrm>
            <a:off x="8643668" y="0"/>
            <a:ext cx="0" cy="685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BA9724-64EF-42A1-9293-E353270C338A}"/>
              </a:ext>
            </a:extLst>
          </p:cNvPr>
          <p:cNvSpPr/>
          <p:nvPr/>
        </p:nvSpPr>
        <p:spPr>
          <a:xfrm>
            <a:off x="8643668" y="0"/>
            <a:ext cx="3548330" cy="8262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/>
              <a:t>Description</a:t>
            </a:r>
            <a:endParaRPr lang="ko-KR" alt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92A800-4004-4BD4-8C91-07B64CA0421C}"/>
              </a:ext>
            </a:extLst>
          </p:cNvPr>
          <p:cNvSpPr txBox="1"/>
          <p:nvPr/>
        </p:nvSpPr>
        <p:spPr>
          <a:xfrm>
            <a:off x="8643668" y="1011511"/>
            <a:ext cx="3478837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1) </a:t>
            </a:r>
            <a:r>
              <a:rPr lang="ko-KR" altLang="en-US" sz="1400" dirty="0"/>
              <a:t>캐릭터 능력치</a:t>
            </a:r>
            <a:endParaRPr lang="en-US" altLang="ko-KR" sz="1400" dirty="0"/>
          </a:p>
          <a:p>
            <a:r>
              <a:rPr lang="en-US" altLang="ko-KR" sz="1400" dirty="0"/>
              <a:t>    - </a:t>
            </a:r>
            <a:r>
              <a:rPr lang="ko-KR" altLang="en-US" sz="1400" dirty="0"/>
              <a:t>크리티컬</a:t>
            </a:r>
            <a:r>
              <a:rPr lang="en-US" altLang="ko-KR" sz="1400" dirty="0"/>
              <a:t>, </a:t>
            </a:r>
            <a:r>
              <a:rPr lang="ko-KR" altLang="en-US" sz="1400" dirty="0"/>
              <a:t>공격력만 존재</a:t>
            </a:r>
            <a:endParaRPr lang="en-US" altLang="ko-KR" sz="1400" dirty="0"/>
          </a:p>
          <a:p>
            <a:r>
              <a:rPr lang="en-US" altLang="ko-KR" sz="1400" dirty="0"/>
              <a:t>    - </a:t>
            </a:r>
            <a:r>
              <a:rPr lang="ko-KR" altLang="en-US" sz="1400" dirty="0"/>
              <a:t>적 몬스터에게 공격 당하지 않음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2) </a:t>
            </a:r>
            <a:r>
              <a:rPr lang="ko-KR" altLang="en-US" sz="1400" dirty="0"/>
              <a:t>적 몬스터</a:t>
            </a:r>
            <a:endParaRPr lang="en-US" altLang="ko-KR" sz="1400" dirty="0"/>
          </a:p>
          <a:p>
            <a:r>
              <a:rPr lang="en-US" altLang="ko-KR" sz="1400" dirty="0"/>
              <a:t>    - </a:t>
            </a:r>
            <a:r>
              <a:rPr lang="ko-KR" altLang="en-US" sz="1400" dirty="0"/>
              <a:t>몬스터는 </a:t>
            </a:r>
            <a:r>
              <a:rPr lang="en-US" altLang="ko-KR" sz="1400" dirty="0"/>
              <a:t>10m</a:t>
            </a:r>
            <a:r>
              <a:rPr lang="ko-KR" altLang="en-US" sz="1400" dirty="0"/>
              <a:t>씩 등장</a:t>
            </a:r>
            <a:endParaRPr lang="en-US" altLang="ko-KR" sz="1400" dirty="0"/>
          </a:p>
          <a:p>
            <a:r>
              <a:rPr lang="en-US" altLang="ko-KR" sz="1400" dirty="0"/>
              <a:t>    ex) </a:t>
            </a:r>
            <a:r>
              <a:rPr lang="ko-KR" altLang="en-US" sz="1400" dirty="0"/>
              <a:t>적 처치 시 </a:t>
            </a:r>
            <a:r>
              <a:rPr lang="en-US" altLang="ko-KR" sz="1400" dirty="0"/>
              <a:t>10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식량</a:t>
            </a:r>
            <a:r>
              <a:rPr lang="ko-KR" altLang="en-US" sz="1400" dirty="0"/>
              <a:t>을 획득</a:t>
            </a:r>
            <a:endParaRPr lang="en-US" altLang="ko-KR" sz="1400" dirty="0"/>
          </a:p>
          <a:p>
            <a:r>
              <a:rPr lang="en-US" altLang="ko-KR" sz="1400" dirty="0"/>
              <a:t>    ( </a:t>
            </a:r>
            <a:r>
              <a:rPr lang="ko-KR" altLang="en-US" sz="1400" dirty="0"/>
              <a:t>멀리 갈수록 얻는 식량 증가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r>
              <a:rPr lang="en-US" altLang="ko-KR" sz="1400" dirty="0"/>
              <a:t>3) </a:t>
            </a:r>
            <a:r>
              <a:rPr lang="ko-KR" altLang="en-US" sz="1400" dirty="0"/>
              <a:t>보스</a:t>
            </a:r>
            <a:endParaRPr lang="en-US" altLang="ko-KR" sz="1400" dirty="0"/>
          </a:p>
          <a:p>
            <a:r>
              <a:rPr lang="en-US" altLang="ko-KR" sz="1400" dirty="0"/>
              <a:t>    - </a:t>
            </a:r>
            <a:r>
              <a:rPr lang="ko-KR" altLang="en-US" sz="1400" dirty="0"/>
              <a:t>각 </a:t>
            </a:r>
            <a:r>
              <a:rPr lang="en-US" altLang="ko-KR" sz="1400" dirty="0"/>
              <a:t>100m </a:t>
            </a:r>
            <a:r>
              <a:rPr lang="ko-KR" altLang="en-US" sz="1400" dirty="0"/>
              <a:t>마다 보스 등장</a:t>
            </a:r>
            <a:endParaRPr lang="en-US" altLang="ko-KR" sz="1400" dirty="0"/>
          </a:p>
          <a:p>
            <a:r>
              <a:rPr lang="en-US" altLang="ko-KR" sz="1400" dirty="0"/>
              <a:t>    - 30</a:t>
            </a:r>
            <a:r>
              <a:rPr lang="ko-KR" altLang="en-US" sz="1400" dirty="0"/>
              <a:t>초 안에 보스를 죽일 시 지식 획득</a:t>
            </a:r>
            <a:endParaRPr lang="en-US" altLang="ko-KR" sz="1400" dirty="0"/>
          </a:p>
          <a:p>
            <a:r>
              <a:rPr lang="en-US" altLang="ko-KR" sz="1400" dirty="0"/>
              <a:t>    - </a:t>
            </a:r>
            <a:r>
              <a:rPr lang="ko-KR" altLang="en-US" sz="1400" dirty="0"/>
              <a:t>시간안에 처치 못할 시 </a:t>
            </a:r>
            <a:r>
              <a:rPr lang="en-US" altLang="ko-KR" sz="1400" dirty="0"/>
              <a:t>30m </a:t>
            </a:r>
            <a:r>
              <a:rPr lang="ko-KR" altLang="en-US" sz="1400" dirty="0"/>
              <a:t>밀림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   </a:t>
            </a:r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A10804D-C7A0-4B50-A447-F7B286B8090E}"/>
              </a:ext>
            </a:extLst>
          </p:cNvPr>
          <p:cNvCxnSpPr>
            <a:cxnSpLocks/>
          </p:cNvCxnSpPr>
          <p:nvPr/>
        </p:nvCxnSpPr>
        <p:spPr>
          <a:xfrm>
            <a:off x="4160172" y="2444621"/>
            <a:ext cx="436311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A5C27AAC-9805-478F-9C8B-A4EFC8574D1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55" b="55886"/>
          <a:stretch/>
        </p:blipFill>
        <p:spPr>
          <a:xfrm flipH="1">
            <a:off x="6684762" y="2187188"/>
            <a:ext cx="570453" cy="748890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E466342-CB9D-4303-A9B7-40096E5C002C}"/>
              </a:ext>
            </a:extLst>
          </p:cNvPr>
          <p:cNvSpPr/>
          <p:nvPr/>
        </p:nvSpPr>
        <p:spPr>
          <a:xfrm>
            <a:off x="4946686" y="2001120"/>
            <a:ext cx="2532600" cy="16111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0820271-247F-4796-9F13-7E292D459D99}"/>
              </a:ext>
            </a:extLst>
          </p:cNvPr>
          <p:cNvSpPr/>
          <p:nvPr/>
        </p:nvSpPr>
        <p:spPr>
          <a:xfrm>
            <a:off x="4975744" y="2024096"/>
            <a:ext cx="2313336" cy="10474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EA308F-7049-4ADC-A5B5-EC03E26D62B7}"/>
              </a:ext>
            </a:extLst>
          </p:cNvPr>
          <p:cNvSpPr txBox="1"/>
          <p:nvPr/>
        </p:nvSpPr>
        <p:spPr>
          <a:xfrm>
            <a:off x="5962593" y="1961053"/>
            <a:ext cx="6912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28s / 30s</a:t>
            </a:r>
            <a:endParaRPr lang="ko-KR" altLang="en-US" sz="900" b="1" dirty="0"/>
          </a:p>
        </p:txBody>
      </p:sp>
      <p:pic>
        <p:nvPicPr>
          <p:cNvPr id="30" name="그림 29" descr="거울, 옅은이(가) 표시된 사진&#10;&#10;자동 생성된 설명">
            <a:extLst>
              <a:ext uri="{FF2B5EF4-FFF2-40B4-BE49-F238E27FC236}">
                <a16:creationId xmlns:a16="http://schemas.microsoft.com/office/drawing/2014/main" id="{BC1F5D7C-7F4D-4053-B98E-AAAA874449D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92" y="1226110"/>
            <a:ext cx="416397" cy="413827"/>
          </a:xfrm>
          <a:prstGeom prst="rect">
            <a:avLst/>
          </a:prstGeom>
          <a:ln>
            <a:noFill/>
          </a:ln>
        </p:spPr>
      </p:pic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96539087-771D-436C-BC0E-EB5B1BC636A8}"/>
              </a:ext>
            </a:extLst>
          </p:cNvPr>
          <p:cNvSpPr/>
          <p:nvPr/>
        </p:nvSpPr>
        <p:spPr>
          <a:xfrm>
            <a:off x="1250085" y="1265005"/>
            <a:ext cx="2248514" cy="319981"/>
          </a:xfrm>
          <a:prstGeom prst="roundRect">
            <a:avLst/>
          </a:prstGeom>
          <a:solidFill>
            <a:srgbClr val="F19149"/>
          </a:solidFill>
          <a:ln>
            <a:solidFill>
              <a:schemeClr val="tx1"/>
            </a:solidFill>
          </a:ln>
          <a:effectLst>
            <a:outerShdw blurRad="50800" dist="38100" dir="2100000" sx="98000" sy="98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4F7859E-9D59-46C8-BF69-CEC50D186802}"/>
              </a:ext>
            </a:extLst>
          </p:cNvPr>
          <p:cNvSpPr/>
          <p:nvPr/>
        </p:nvSpPr>
        <p:spPr>
          <a:xfrm>
            <a:off x="1540774" y="1333712"/>
            <a:ext cx="456576" cy="18256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5319C641-4CBE-405D-8B7E-7731551BC1E5}"/>
              </a:ext>
            </a:extLst>
          </p:cNvPr>
          <p:cNvSpPr/>
          <p:nvPr/>
        </p:nvSpPr>
        <p:spPr>
          <a:xfrm>
            <a:off x="1334917" y="1303352"/>
            <a:ext cx="265324" cy="243288"/>
          </a:xfrm>
          <a:prstGeom prst="roundRect">
            <a:avLst/>
          </a:prstGeom>
          <a:solidFill>
            <a:srgbClr val="F191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AAF3CBC8-9788-4E83-82D4-8AD8B0A86D7D}"/>
              </a:ext>
            </a:extLst>
          </p:cNvPr>
          <p:cNvSpPr/>
          <p:nvPr/>
        </p:nvSpPr>
        <p:spPr>
          <a:xfrm>
            <a:off x="2256640" y="1341740"/>
            <a:ext cx="456576" cy="18256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D491915-4793-4F80-AECC-8A6F05F4EA07}"/>
              </a:ext>
            </a:extLst>
          </p:cNvPr>
          <p:cNvSpPr/>
          <p:nvPr/>
        </p:nvSpPr>
        <p:spPr>
          <a:xfrm>
            <a:off x="2052597" y="1303352"/>
            <a:ext cx="265324" cy="243288"/>
          </a:xfrm>
          <a:prstGeom prst="roundRect">
            <a:avLst/>
          </a:prstGeom>
          <a:solidFill>
            <a:srgbClr val="F191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C29D192-BF1A-40DF-96CE-FCF6C10676F8}"/>
              </a:ext>
            </a:extLst>
          </p:cNvPr>
          <p:cNvSpPr/>
          <p:nvPr/>
        </p:nvSpPr>
        <p:spPr>
          <a:xfrm>
            <a:off x="2986192" y="1341740"/>
            <a:ext cx="414720" cy="18256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24AF172-E069-4657-83D0-195B4CF5986A}"/>
              </a:ext>
            </a:extLst>
          </p:cNvPr>
          <p:cNvSpPr/>
          <p:nvPr/>
        </p:nvSpPr>
        <p:spPr>
          <a:xfrm>
            <a:off x="2783962" y="1311379"/>
            <a:ext cx="265324" cy="243288"/>
          </a:xfrm>
          <a:prstGeom prst="roundRect">
            <a:avLst/>
          </a:prstGeom>
          <a:solidFill>
            <a:srgbClr val="F191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림 40" descr="테이블이(가) 표시된 사진&#10;&#10;자동 생성된 설명">
            <a:extLst>
              <a:ext uri="{FF2B5EF4-FFF2-40B4-BE49-F238E27FC236}">
                <a16:creationId xmlns:a16="http://schemas.microsoft.com/office/drawing/2014/main" id="{12210851-5D7F-4C9F-9E98-7DBC128928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82" y="1747419"/>
            <a:ext cx="1291819" cy="32305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61A116FE-DE06-4333-AA4C-D8251E1F2FC2}"/>
              </a:ext>
            </a:extLst>
          </p:cNvPr>
          <p:cNvSpPr txBox="1"/>
          <p:nvPr/>
        </p:nvSpPr>
        <p:spPr>
          <a:xfrm>
            <a:off x="1059168" y="1788011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황건적의 난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B5D8190-F451-46A5-A4BB-F45E6CB6D739}"/>
              </a:ext>
            </a:extLst>
          </p:cNvPr>
          <p:cNvSpPr txBox="1"/>
          <p:nvPr/>
        </p:nvSpPr>
        <p:spPr>
          <a:xfrm>
            <a:off x="2774789" y="1795705"/>
            <a:ext cx="6735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약 </a:t>
            </a:r>
            <a:r>
              <a:rPr lang="en-US" altLang="ko-KR" sz="1000" b="1" dirty="0">
                <a:solidFill>
                  <a:schemeClr val="bg1"/>
                </a:solidFill>
              </a:rPr>
              <a:t>10 M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45" name="그림 44" descr="건물, 어두운, 거리, 키큰이(가) 표시된 사진&#10;&#10;자동 생성된 설명">
            <a:extLst>
              <a:ext uri="{FF2B5EF4-FFF2-40B4-BE49-F238E27FC236}">
                <a16:creationId xmlns:a16="http://schemas.microsoft.com/office/drawing/2014/main" id="{F660FAC4-CEB4-4B6E-B341-65C337240A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42128" y="1918815"/>
            <a:ext cx="1291820" cy="1322528"/>
          </a:xfrm>
          <a:prstGeom prst="rect">
            <a:avLst/>
          </a:prstGeom>
        </p:spPr>
      </p:pic>
      <p:pic>
        <p:nvPicPr>
          <p:cNvPr id="46" name="그림 45" descr="어두운, 거리이(가) 표시된 사진&#10;&#10;자동 생성된 설명">
            <a:extLst>
              <a:ext uri="{FF2B5EF4-FFF2-40B4-BE49-F238E27FC236}">
                <a16:creationId xmlns:a16="http://schemas.microsoft.com/office/drawing/2014/main" id="{B163AF1F-B4E3-48F1-9E22-7D3F739DF7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376" y="1873904"/>
            <a:ext cx="1412349" cy="1412349"/>
          </a:xfrm>
          <a:prstGeom prst="rect">
            <a:avLst/>
          </a:prstGeom>
        </p:spPr>
      </p:pic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C40FA79C-794F-48DC-B611-8CF360A0588B}"/>
              </a:ext>
            </a:extLst>
          </p:cNvPr>
          <p:cNvSpPr/>
          <p:nvPr/>
        </p:nvSpPr>
        <p:spPr>
          <a:xfrm>
            <a:off x="1271844" y="3081510"/>
            <a:ext cx="757737" cy="1676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주인공</a:t>
            </a:r>
          </a:p>
        </p:txBody>
      </p:sp>
      <p:pic>
        <p:nvPicPr>
          <p:cNvPr id="48" name="그림 47" descr="그리기이(가) 표시된 사진&#10;&#10;자동 생성된 설명">
            <a:extLst>
              <a:ext uri="{FF2B5EF4-FFF2-40B4-BE49-F238E27FC236}">
                <a16:creationId xmlns:a16="http://schemas.microsoft.com/office/drawing/2014/main" id="{C1FC4A80-F6AA-48CE-BF47-DFDBFCBD933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69" y="3497768"/>
            <a:ext cx="2744240" cy="2307919"/>
          </a:xfrm>
          <a:prstGeom prst="rect">
            <a:avLst/>
          </a:prstGeom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86423F12-5C8C-4010-B413-3D7AF585A017}"/>
              </a:ext>
            </a:extLst>
          </p:cNvPr>
          <p:cNvSpPr/>
          <p:nvPr/>
        </p:nvSpPr>
        <p:spPr>
          <a:xfrm>
            <a:off x="901893" y="3671787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FEE2B3A-7914-45ED-95C0-05360EEE2D4C}"/>
              </a:ext>
            </a:extLst>
          </p:cNvPr>
          <p:cNvSpPr/>
          <p:nvPr/>
        </p:nvSpPr>
        <p:spPr>
          <a:xfrm>
            <a:off x="901892" y="4178804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F040DF5-5C30-4D7C-BF6D-E66685CEA03E}"/>
              </a:ext>
            </a:extLst>
          </p:cNvPr>
          <p:cNvSpPr/>
          <p:nvPr/>
        </p:nvSpPr>
        <p:spPr>
          <a:xfrm>
            <a:off x="901892" y="4709769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림 51" descr="앉아있는, 어두운, 테이블, 노트북이(가) 표시된 사진&#10;&#10;자동 생성된 설명">
            <a:extLst>
              <a:ext uri="{FF2B5EF4-FFF2-40B4-BE49-F238E27FC236}">
                <a16:creationId xmlns:a16="http://schemas.microsoft.com/office/drawing/2014/main" id="{DAD508B4-2F74-470E-A25A-E991C85730B5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82" y="3668102"/>
            <a:ext cx="434635" cy="38878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3E694AA4-00EC-4C3D-822D-D28D16B50E37}"/>
              </a:ext>
            </a:extLst>
          </p:cNvPr>
          <p:cNvSpPr txBox="1"/>
          <p:nvPr/>
        </p:nvSpPr>
        <p:spPr>
          <a:xfrm>
            <a:off x="1334917" y="3663947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마당 쓸기</a:t>
            </a:r>
            <a:endParaRPr lang="en-US" altLang="ko-KR" sz="800" b="1" dirty="0"/>
          </a:p>
          <a:p>
            <a:r>
              <a:rPr lang="en-US" altLang="ko-KR" sz="800" b="1" dirty="0"/>
              <a:t>Lv. 1</a:t>
            </a:r>
            <a:endParaRPr lang="ko-KR" altLang="en-US" sz="800" b="1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67AAB696-B54B-4528-B60A-320624D9DC87}"/>
              </a:ext>
            </a:extLst>
          </p:cNvPr>
          <p:cNvSpPr/>
          <p:nvPr/>
        </p:nvSpPr>
        <p:spPr>
          <a:xfrm>
            <a:off x="1430209" y="3958270"/>
            <a:ext cx="1445412" cy="7500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744B712-9536-4BDC-9820-F047191151C1}"/>
              </a:ext>
            </a:extLst>
          </p:cNvPr>
          <p:cNvSpPr txBox="1"/>
          <p:nvPr/>
        </p:nvSpPr>
        <p:spPr>
          <a:xfrm>
            <a:off x="1860633" y="360970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+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81E60CAF-63DD-4B67-8B29-5924702678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422" y="1331434"/>
            <a:ext cx="203175" cy="203175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EC0D5EFA-2013-49C5-AFF2-E26AF8EBA3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862" y="3705952"/>
            <a:ext cx="203175" cy="2031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68BBF435-988A-4413-83C8-A468565DDF66}"/>
              </a:ext>
            </a:extLst>
          </p:cNvPr>
          <p:cNvSpPr/>
          <p:nvPr/>
        </p:nvSpPr>
        <p:spPr>
          <a:xfrm>
            <a:off x="2394748" y="3739087"/>
            <a:ext cx="480873" cy="1448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15</a:t>
            </a:r>
            <a:endParaRPr lang="ko-KR" altLang="en-US" sz="1000" b="1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6B9F593E-A239-48C6-AFAB-EBB7F6DEBE5E}"/>
              </a:ext>
            </a:extLst>
          </p:cNvPr>
          <p:cNvSpPr/>
          <p:nvPr/>
        </p:nvSpPr>
        <p:spPr>
          <a:xfrm>
            <a:off x="2939957" y="3721438"/>
            <a:ext cx="461380" cy="294192"/>
          </a:xfrm>
          <a:prstGeom prst="roundRect">
            <a:avLst/>
          </a:prstGeom>
          <a:solidFill>
            <a:srgbClr val="EEA21A"/>
          </a:solidFill>
          <a:ln w="2540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50</a:t>
            </a:r>
            <a:r>
              <a:rPr lang="ko-KR" altLang="en-US" sz="8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D258E4E-B5B9-452A-965A-2E0493D79579}"/>
              </a:ext>
            </a:extLst>
          </p:cNvPr>
          <p:cNvSpPr/>
          <p:nvPr/>
        </p:nvSpPr>
        <p:spPr>
          <a:xfrm>
            <a:off x="901893" y="4187325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그림 60" descr="앉아있는, 어두운, 테이블, 노트북이(가) 표시된 사진&#10;&#10;자동 생성된 설명">
            <a:extLst>
              <a:ext uri="{FF2B5EF4-FFF2-40B4-BE49-F238E27FC236}">
                <a16:creationId xmlns:a16="http://schemas.microsoft.com/office/drawing/2014/main" id="{E148BF3F-3A08-4FE3-AAE1-D2FCB557D936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82" y="4183640"/>
            <a:ext cx="434635" cy="38878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61B77812-9D78-451C-BFBF-33133628FF85}"/>
              </a:ext>
            </a:extLst>
          </p:cNvPr>
          <p:cNvSpPr txBox="1"/>
          <p:nvPr/>
        </p:nvSpPr>
        <p:spPr>
          <a:xfrm>
            <a:off x="1334917" y="4179485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무기고 정리</a:t>
            </a:r>
            <a:endParaRPr lang="en-US" altLang="ko-KR" sz="800" b="1" dirty="0"/>
          </a:p>
          <a:p>
            <a:r>
              <a:rPr lang="en-US" altLang="ko-KR" sz="800" b="1" dirty="0"/>
              <a:t>Lv. 1</a:t>
            </a:r>
            <a:endParaRPr lang="ko-KR" altLang="en-US" sz="800" b="1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673F320E-F55C-4022-9849-8584D7D4484D}"/>
              </a:ext>
            </a:extLst>
          </p:cNvPr>
          <p:cNvSpPr/>
          <p:nvPr/>
        </p:nvSpPr>
        <p:spPr>
          <a:xfrm>
            <a:off x="1430209" y="4473808"/>
            <a:ext cx="1445412" cy="7500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A5CAFD4-A22B-4E9C-8E6F-32F06E4F83F1}"/>
              </a:ext>
            </a:extLst>
          </p:cNvPr>
          <p:cNvSpPr txBox="1"/>
          <p:nvPr/>
        </p:nvSpPr>
        <p:spPr>
          <a:xfrm>
            <a:off x="1860633" y="412524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+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41F3F4DC-51D2-4B12-85E2-1E41390A2F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862" y="4221490"/>
            <a:ext cx="203175" cy="2031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91C9A551-8E4B-463B-9259-7BC4B2ECE887}"/>
              </a:ext>
            </a:extLst>
          </p:cNvPr>
          <p:cNvSpPr/>
          <p:nvPr/>
        </p:nvSpPr>
        <p:spPr>
          <a:xfrm>
            <a:off x="2394748" y="4254625"/>
            <a:ext cx="480873" cy="1448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15</a:t>
            </a:r>
            <a:endParaRPr lang="ko-KR" altLang="en-US" sz="1000" b="1" dirty="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0B85FBD5-6C97-44C8-A5A0-30A7989DF5AF}"/>
              </a:ext>
            </a:extLst>
          </p:cNvPr>
          <p:cNvSpPr/>
          <p:nvPr/>
        </p:nvSpPr>
        <p:spPr>
          <a:xfrm>
            <a:off x="2939957" y="4235195"/>
            <a:ext cx="461380" cy="294192"/>
          </a:xfrm>
          <a:prstGeom prst="roundRect">
            <a:avLst/>
          </a:prstGeom>
          <a:solidFill>
            <a:srgbClr val="EEA21A"/>
          </a:solidFill>
          <a:ln w="2540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50</a:t>
            </a:r>
            <a:r>
              <a:rPr lang="ko-KR" altLang="en-US" sz="8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8A3B606-375A-4EE5-AF69-B7EB7AC01C66}"/>
              </a:ext>
            </a:extLst>
          </p:cNvPr>
          <p:cNvSpPr/>
          <p:nvPr/>
        </p:nvSpPr>
        <p:spPr>
          <a:xfrm>
            <a:off x="901892" y="4710560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EA2A9A4-3E5C-49B5-A141-0E43B5E011E4}"/>
              </a:ext>
            </a:extLst>
          </p:cNvPr>
          <p:cNvSpPr/>
          <p:nvPr/>
        </p:nvSpPr>
        <p:spPr>
          <a:xfrm>
            <a:off x="901893" y="4719081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C6E232F-4368-4F91-94E2-DD28F6959DE9}"/>
              </a:ext>
            </a:extLst>
          </p:cNvPr>
          <p:cNvSpPr txBox="1"/>
          <p:nvPr/>
        </p:nvSpPr>
        <p:spPr>
          <a:xfrm>
            <a:off x="1334917" y="4711241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토끼 사냥</a:t>
            </a:r>
            <a:endParaRPr lang="en-US" altLang="ko-KR" sz="800" b="1" dirty="0"/>
          </a:p>
          <a:p>
            <a:r>
              <a:rPr lang="en-US" altLang="ko-KR" sz="800" b="1" dirty="0"/>
              <a:t>Lv. 1</a:t>
            </a:r>
            <a:endParaRPr lang="ko-KR" altLang="en-US" sz="800" b="1" dirty="0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B518184E-7A14-4D4C-8F85-720E736831B6}"/>
              </a:ext>
            </a:extLst>
          </p:cNvPr>
          <p:cNvSpPr/>
          <p:nvPr/>
        </p:nvSpPr>
        <p:spPr>
          <a:xfrm>
            <a:off x="1430209" y="5005564"/>
            <a:ext cx="1445412" cy="7500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612EF12-8208-4202-B2AA-BFBA2E3D455C}"/>
              </a:ext>
            </a:extLst>
          </p:cNvPr>
          <p:cNvSpPr txBox="1"/>
          <p:nvPr/>
        </p:nvSpPr>
        <p:spPr>
          <a:xfrm>
            <a:off x="1860633" y="465699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+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F1F03798-6B77-4932-B641-B3B0A26F58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862" y="4753246"/>
            <a:ext cx="203175" cy="2031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7A01F9A1-B442-491F-A0F7-7CD48387C7B9}"/>
              </a:ext>
            </a:extLst>
          </p:cNvPr>
          <p:cNvSpPr/>
          <p:nvPr/>
        </p:nvSpPr>
        <p:spPr>
          <a:xfrm>
            <a:off x="2394748" y="4786381"/>
            <a:ext cx="480873" cy="1448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15</a:t>
            </a:r>
            <a:endParaRPr lang="ko-KR" altLang="en-US" sz="1000" b="1" dirty="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98A3C4A4-9938-4C04-9F26-7FA48B690E8B}"/>
              </a:ext>
            </a:extLst>
          </p:cNvPr>
          <p:cNvSpPr/>
          <p:nvPr/>
        </p:nvSpPr>
        <p:spPr>
          <a:xfrm>
            <a:off x="2939957" y="4766951"/>
            <a:ext cx="461380" cy="294192"/>
          </a:xfrm>
          <a:prstGeom prst="roundRect">
            <a:avLst/>
          </a:prstGeom>
          <a:solidFill>
            <a:srgbClr val="EEA21A"/>
          </a:solidFill>
          <a:ln w="2540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50</a:t>
            </a:r>
            <a:r>
              <a:rPr lang="ko-KR" altLang="en-US" sz="8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3C091486-4FD9-44C8-84F4-329A8F5B8613}"/>
              </a:ext>
            </a:extLst>
          </p:cNvPr>
          <p:cNvSpPr/>
          <p:nvPr/>
        </p:nvSpPr>
        <p:spPr>
          <a:xfrm>
            <a:off x="901892" y="5223452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F874D29-728C-451E-A9BE-E2E95D0E9E42}"/>
              </a:ext>
            </a:extLst>
          </p:cNvPr>
          <p:cNvSpPr txBox="1"/>
          <p:nvPr/>
        </p:nvSpPr>
        <p:spPr>
          <a:xfrm>
            <a:off x="1334917" y="5224133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전투 훈련</a:t>
            </a:r>
            <a:endParaRPr lang="en-US" altLang="ko-KR" sz="800" b="1" dirty="0"/>
          </a:p>
          <a:p>
            <a:r>
              <a:rPr lang="en-US" altLang="ko-KR" sz="800" b="1" dirty="0"/>
              <a:t>Lv. 1</a:t>
            </a:r>
            <a:endParaRPr lang="ko-KR" altLang="en-US" sz="800" b="1" dirty="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8B18A853-C39D-4F8B-99FE-28C40F16ED77}"/>
              </a:ext>
            </a:extLst>
          </p:cNvPr>
          <p:cNvSpPr/>
          <p:nvPr/>
        </p:nvSpPr>
        <p:spPr>
          <a:xfrm>
            <a:off x="1430209" y="5518456"/>
            <a:ext cx="1445412" cy="7500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69D6B50-6035-47F8-AA15-FFE398FF2B6C}"/>
              </a:ext>
            </a:extLst>
          </p:cNvPr>
          <p:cNvSpPr txBox="1"/>
          <p:nvPr/>
        </p:nvSpPr>
        <p:spPr>
          <a:xfrm>
            <a:off x="1860633" y="516988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+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6114BE69-D3E7-4A59-9D81-703A83AA36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862" y="5266138"/>
            <a:ext cx="203175" cy="2031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1" name="직사각형 80">
            <a:extLst>
              <a:ext uri="{FF2B5EF4-FFF2-40B4-BE49-F238E27FC236}">
                <a16:creationId xmlns:a16="http://schemas.microsoft.com/office/drawing/2014/main" id="{37561A1F-C5EC-4288-A3B7-ACDCD440F28F}"/>
              </a:ext>
            </a:extLst>
          </p:cNvPr>
          <p:cNvSpPr/>
          <p:nvPr/>
        </p:nvSpPr>
        <p:spPr>
          <a:xfrm>
            <a:off x="2394748" y="5299273"/>
            <a:ext cx="480873" cy="1448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15</a:t>
            </a:r>
            <a:endParaRPr lang="ko-KR" altLang="en-US" sz="1000" b="1" dirty="0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A25F4C57-DDE7-44DA-84EF-ED7D5E6869D3}"/>
              </a:ext>
            </a:extLst>
          </p:cNvPr>
          <p:cNvSpPr/>
          <p:nvPr/>
        </p:nvSpPr>
        <p:spPr>
          <a:xfrm>
            <a:off x="2939957" y="5279843"/>
            <a:ext cx="461380" cy="294192"/>
          </a:xfrm>
          <a:prstGeom prst="roundRect">
            <a:avLst/>
          </a:prstGeom>
          <a:solidFill>
            <a:srgbClr val="EEA21A"/>
          </a:solidFill>
          <a:ln w="2540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50</a:t>
            </a:r>
            <a:r>
              <a:rPr lang="ko-KR" altLang="en-US" sz="8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476BE58C-1977-47A8-88A3-9D1A051F9ED8}"/>
              </a:ext>
            </a:extLst>
          </p:cNvPr>
          <p:cNvSpPr/>
          <p:nvPr/>
        </p:nvSpPr>
        <p:spPr>
          <a:xfrm>
            <a:off x="737765" y="5868907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80C76132-C721-46DC-9E37-AC2521D04F3A}"/>
              </a:ext>
            </a:extLst>
          </p:cNvPr>
          <p:cNvSpPr/>
          <p:nvPr/>
        </p:nvSpPr>
        <p:spPr>
          <a:xfrm>
            <a:off x="1324713" y="586890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612A07F9-E04E-4A32-A14A-6E3ABED935C6}"/>
              </a:ext>
            </a:extLst>
          </p:cNvPr>
          <p:cNvSpPr/>
          <p:nvPr/>
        </p:nvSpPr>
        <p:spPr>
          <a:xfrm>
            <a:off x="1908401" y="586890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2089D263-1392-4848-A8AA-8448DE831637}"/>
              </a:ext>
            </a:extLst>
          </p:cNvPr>
          <p:cNvSpPr/>
          <p:nvPr/>
        </p:nvSpPr>
        <p:spPr>
          <a:xfrm>
            <a:off x="2490265" y="586651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EFC069DD-B0B0-4DDF-948C-89395A75D4B3}"/>
              </a:ext>
            </a:extLst>
          </p:cNvPr>
          <p:cNvSpPr/>
          <p:nvPr/>
        </p:nvSpPr>
        <p:spPr>
          <a:xfrm>
            <a:off x="3064510" y="586651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C082991-D146-4DDC-ACAA-B6EABE1E32D1}"/>
              </a:ext>
            </a:extLst>
          </p:cNvPr>
          <p:cNvSpPr txBox="1"/>
          <p:nvPr/>
        </p:nvSpPr>
        <p:spPr>
          <a:xfrm>
            <a:off x="2985834" y="1316599"/>
            <a:ext cx="4150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120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A4F4A4C-6860-4FBB-9CA2-FC9EEB7C70C8}"/>
              </a:ext>
            </a:extLst>
          </p:cNvPr>
          <p:cNvSpPr txBox="1"/>
          <p:nvPr/>
        </p:nvSpPr>
        <p:spPr>
          <a:xfrm>
            <a:off x="2240612" y="1316599"/>
            <a:ext cx="3770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120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9545DB0-2C4A-4AB9-8380-A239FDB0F6E4}"/>
              </a:ext>
            </a:extLst>
          </p:cNvPr>
          <p:cNvSpPr txBox="1"/>
          <p:nvPr/>
        </p:nvSpPr>
        <p:spPr>
          <a:xfrm>
            <a:off x="1545438" y="1312954"/>
            <a:ext cx="3770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120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pic>
        <p:nvPicPr>
          <p:cNvPr id="96" name="그림 95" descr="그리기이(가) 표시된 사진&#10;&#10;자동 생성된 설명">
            <a:extLst>
              <a:ext uri="{FF2B5EF4-FFF2-40B4-BE49-F238E27FC236}">
                <a16:creationId xmlns:a16="http://schemas.microsoft.com/office/drawing/2014/main" id="{4CD26EC8-53FB-485A-9F14-FBD9BA0B90C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92" y="4714605"/>
            <a:ext cx="427120" cy="37807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97" name="그림 96" descr="별, 하늘이(가) 표시된 사진&#10;&#10;자동 생성된 설명">
            <a:extLst>
              <a:ext uri="{FF2B5EF4-FFF2-40B4-BE49-F238E27FC236}">
                <a16:creationId xmlns:a16="http://schemas.microsoft.com/office/drawing/2014/main" id="{0FE5F690-3CF7-4F47-AF29-170453A439E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03" y="5230490"/>
            <a:ext cx="431413" cy="39289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468F65B8-7E5D-4879-98B4-2BE6F801B65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900" y="1323493"/>
            <a:ext cx="192590" cy="192590"/>
          </a:xfrm>
          <a:prstGeom prst="rect">
            <a:avLst/>
          </a:prstGeom>
        </p:spPr>
      </p:pic>
      <p:pic>
        <p:nvPicPr>
          <p:cNvPr id="99" name="그림 98" descr="장난감이(가) 표시된 사진&#10;&#10;자동 생성된 설명">
            <a:extLst>
              <a:ext uri="{FF2B5EF4-FFF2-40B4-BE49-F238E27FC236}">
                <a16:creationId xmlns:a16="http://schemas.microsoft.com/office/drawing/2014/main" id="{69F416C5-C527-4F00-AB7C-A344F8218BC4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450" y="1334917"/>
            <a:ext cx="219301" cy="213305"/>
          </a:xfrm>
          <a:prstGeom prst="rect">
            <a:avLst/>
          </a:prstGeom>
        </p:spPr>
      </p:pic>
      <p:pic>
        <p:nvPicPr>
          <p:cNvPr id="112" name="그림 111"/>
          <p:cNvPicPr>
            <a:picLocks noChangeAspect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547" y="5859387"/>
            <a:ext cx="444453" cy="476464"/>
          </a:xfrm>
          <a:prstGeom prst="rect">
            <a:avLst/>
          </a:prstGeom>
        </p:spPr>
      </p:pic>
      <p:pic>
        <p:nvPicPr>
          <p:cNvPr id="122" name="그림 121"/>
          <p:cNvPicPr>
            <a:picLocks noChangeAspect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935" y="5859387"/>
            <a:ext cx="465978" cy="476464"/>
          </a:xfrm>
          <a:prstGeom prst="rect">
            <a:avLst/>
          </a:prstGeom>
          <a:noFill/>
        </p:spPr>
      </p:pic>
      <p:pic>
        <p:nvPicPr>
          <p:cNvPr id="126" name="그림 125"/>
          <p:cNvPicPr>
            <a:picLocks noChangeAspect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614" y="5859387"/>
            <a:ext cx="424726" cy="476464"/>
          </a:xfrm>
          <a:prstGeom prst="rect">
            <a:avLst/>
          </a:prstGeom>
          <a:noFill/>
        </p:spPr>
      </p:pic>
      <p:pic>
        <p:nvPicPr>
          <p:cNvPr id="127" name="그림 126"/>
          <p:cNvPicPr>
            <a:picLocks noChangeAspect="1"/>
          </p:cNvPicPr>
          <p:nvPr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297" y="5859387"/>
            <a:ext cx="445850" cy="476464"/>
          </a:xfrm>
          <a:prstGeom prst="rect">
            <a:avLst/>
          </a:prstGeom>
          <a:noFill/>
        </p:spPr>
      </p:pic>
      <p:pic>
        <p:nvPicPr>
          <p:cNvPr id="128" name="그림 127"/>
          <p:cNvPicPr>
            <a:picLocks noChangeAspect="1"/>
          </p:cNvPicPr>
          <p:nvPr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1" y="5859387"/>
            <a:ext cx="499132" cy="4764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62081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99B3AD89-4C72-46CE-BA9D-C0D6602FEC0D}"/>
              </a:ext>
            </a:extLst>
          </p:cNvPr>
          <p:cNvSpPr/>
          <p:nvPr/>
        </p:nvSpPr>
        <p:spPr>
          <a:xfrm>
            <a:off x="857198" y="1065521"/>
            <a:ext cx="3027281" cy="53471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270AB5B-6F1D-4105-9C3B-E8734BE8ABD3}"/>
              </a:ext>
            </a:extLst>
          </p:cNvPr>
          <p:cNvSpPr/>
          <p:nvPr/>
        </p:nvSpPr>
        <p:spPr>
          <a:xfrm>
            <a:off x="1017650" y="1747419"/>
            <a:ext cx="2747907" cy="1628428"/>
          </a:xfrm>
          <a:prstGeom prst="rect">
            <a:avLst/>
          </a:prstGeom>
          <a:solidFill>
            <a:srgbClr val="F19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2E8F5F9-1932-48AD-A16D-2D8B910B21A1}"/>
              </a:ext>
            </a:extLst>
          </p:cNvPr>
          <p:cNvSpPr/>
          <p:nvPr/>
        </p:nvSpPr>
        <p:spPr>
          <a:xfrm>
            <a:off x="855291" y="1067927"/>
            <a:ext cx="3027281" cy="53471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C5FD58E7-8DFE-4631-85F1-D676A7668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69" y="1070873"/>
            <a:ext cx="3021602" cy="2333098"/>
          </a:xfrm>
          <a:prstGeom prst="rect">
            <a:avLst/>
          </a:prstGeom>
        </p:spPr>
      </p:pic>
      <p:pic>
        <p:nvPicPr>
          <p:cNvPr id="31" name="그림 30" descr="거울, 옅은이(가) 표시된 사진&#10;&#10;자동 생성된 설명">
            <a:extLst>
              <a:ext uri="{FF2B5EF4-FFF2-40B4-BE49-F238E27FC236}">
                <a16:creationId xmlns:a16="http://schemas.microsoft.com/office/drawing/2014/main" id="{FF76E1BB-82A0-4C44-BCEE-EA646A5CA16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40" y="1226110"/>
            <a:ext cx="416397" cy="413827"/>
          </a:xfrm>
          <a:prstGeom prst="rect">
            <a:avLst/>
          </a:prstGeom>
          <a:ln>
            <a:noFill/>
          </a:ln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1626281-3DC2-4C6A-B730-6710AE2C6DE1}"/>
              </a:ext>
            </a:extLst>
          </p:cNvPr>
          <p:cNvSpPr/>
          <p:nvPr/>
        </p:nvSpPr>
        <p:spPr>
          <a:xfrm>
            <a:off x="1493533" y="1265005"/>
            <a:ext cx="2248514" cy="319981"/>
          </a:xfrm>
          <a:prstGeom prst="roundRect">
            <a:avLst/>
          </a:prstGeom>
          <a:solidFill>
            <a:srgbClr val="F19149"/>
          </a:solidFill>
          <a:ln>
            <a:solidFill>
              <a:schemeClr val="tx1"/>
            </a:solidFill>
          </a:ln>
          <a:effectLst>
            <a:outerShdw blurRad="50800" dist="38100" dir="2100000" sx="98000" sy="98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EF4D29AA-4394-4270-8310-65B9EFF12135}"/>
              </a:ext>
            </a:extLst>
          </p:cNvPr>
          <p:cNvSpPr/>
          <p:nvPr/>
        </p:nvSpPr>
        <p:spPr>
          <a:xfrm>
            <a:off x="1784222" y="1333712"/>
            <a:ext cx="456576" cy="18256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5B9B599-E9AC-4707-84AE-008FB72814AB}"/>
              </a:ext>
            </a:extLst>
          </p:cNvPr>
          <p:cNvSpPr/>
          <p:nvPr/>
        </p:nvSpPr>
        <p:spPr>
          <a:xfrm>
            <a:off x="1578365" y="1303352"/>
            <a:ext cx="265324" cy="243288"/>
          </a:xfrm>
          <a:prstGeom prst="roundRect">
            <a:avLst/>
          </a:prstGeom>
          <a:solidFill>
            <a:srgbClr val="F191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11A249A-EC6B-4CA0-966F-14054420E92D}"/>
              </a:ext>
            </a:extLst>
          </p:cNvPr>
          <p:cNvSpPr/>
          <p:nvPr/>
        </p:nvSpPr>
        <p:spPr>
          <a:xfrm>
            <a:off x="2500088" y="1341740"/>
            <a:ext cx="456576" cy="18256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3E5A6F2E-22BD-42D7-A6CA-DD52EF050123}"/>
              </a:ext>
            </a:extLst>
          </p:cNvPr>
          <p:cNvSpPr/>
          <p:nvPr/>
        </p:nvSpPr>
        <p:spPr>
          <a:xfrm>
            <a:off x="2296045" y="1303352"/>
            <a:ext cx="265324" cy="243288"/>
          </a:xfrm>
          <a:prstGeom prst="roundRect">
            <a:avLst/>
          </a:prstGeom>
          <a:solidFill>
            <a:srgbClr val="F191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B277939C-4088-42DA-B0AE-3BCFC37B8D0B}"/>
              </a:ext>
            </a:extLst>
          </p:cNvPr>
          <p:cNvSpPr/>
          <p:nvPr/>
        </p:nvSpPr>
        <p:spPr>
          <a:xfrm>
            <a:off x="3229640" y="1341740"/>
            <a:ext cx="414720" cy="18256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FB0CB529-C696-4371-825A-DBAECC84CD9F}"/>
              </a:ext>
            </a:extLst>
          </p:cNvPr>
          <p:cNvSpPr/>
          <p:nvPr/>
        </p:nvSpPr>
        <p:spPr>
          <a:xfrm>
            <a:off x="3027410" y="1311379"/>
            <a:ext cx="265324" cy="243288"/>
          </a:xfrm>
          <a:prstGeom prst="roundRect">
            <a:avLst/>
          </a:prstGeom>
          <a:solidFill>
            <a:srgbClr val="F191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림 40" descr="테이블이(가) 표시된 사진&#10;&#10;자동 생성된 설명">
            <a:extLst>
              <a:ext uri="{FF2B5EF4-FFF2-40B4-BE49-F238E27FC236}">
                <a16:creationId xmlns:a16="http://schemas.microsoft.com/office/drawing/2014/main" id="{01F7952D-0641-4D30-AF54-0392685F62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730" y="1747419"/>
            <a:ext cx="1291819" cy="32305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3B6C078B-01C6-468C-9748-8FFEE91EA219}"/>
              </a:ext>
            </a:extLst>
          </p:cNvPr>
          <p:cNvSpPr txBox="1"/>
          <p:nvPr/>
        </p:nvSpPr>
        <p:spPr>
          <a:xfrm>
            <a:off x="1302616" y="1788011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황건적의 난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A51C0C-CF67-410E-8BC4-B8A962059201}"/>
              </a:ext>
            </a:extLst>
          </p:cNvPr>
          <p:cNvSpPr txBox="1"/>
          <p:nvPr/>
        </p:nvSpPr>
        <p:spPr>
          <a:xfrm>
            <a:off x="3018237" y="1795705"/>
            <a:ext cx="6735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약 </a:t>
            </a:r>
            <a:r>
              <a:rPr lang="en-US" altLang="ko-KR" sz="1000" b="1" dirty="0">
                <a:solidFill>
                  <a:schemeClr val="bg1"/>
                </a:solidFill>
              </a:rPr>
              <a:t>10 M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45" name="그림 44" descr="건물, 어두운, 거리, 키큰이(가) 표시된 사진&#10;&#10;자동 생성된 설명">
            <a:extLst>
              <a:ext uri="{FF2B5EF4-FFF2-40B4-BE49-F238E27FC236}">
                <a16:creationId xmlns:a16="http://schemas.microsoft.com/office/drawing/2014/main" id="{DBD8FE68-03F8-4B97-A50F-BC609BA234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85576" y="1918815"/>
            <a:ext cx="1291820" cy="1322528"/>
          </a:xfrm>
          <a:prstGeom prst="rect">
            <a:avLst/>
          </a:prstGeom>
        </p:spPr>
      </p:pic>
      <p:pic>
        <p:nvPicPr>
          <p:cNvPr id="46" name="그림 45" descr="어두운, 거리이(가) 표시된 사진&#10;&#10;자동 생성된 설명">
            <a:extLst>
              <a:ext uri="{FF2B5EF4-FFF2-40B4-BE49-F238E27FC236}">
                <a16:creationId xmlns:a16="http://schemas.microsoft.com/office/drawing/2014/main" id="{BF452F04-70E8-4FF1-9EF9-BD5C3562C5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824" y="1873904"/>
            <a:ext cx="1412349" cy="1412349"/>
          </a:xfrm>
          <a:prstGeom prst="rect">
            <a:avLst/>
          </a:prstGeom>
        </p:spPr>
      </p:pic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DFCB523C-830A-49AD-B24C-EFA24B3AF56A}"/>
              </a:ext>
            </a:extLst>
          </p:cNvPr>
          <p:cNvSpPr/>
          <p:nvPr/>
        </p:nvSpPr>
        <p:spPr>
          <a:xfrm>
            <a:off x="1515292" y="3081510"/>
            <a:ext cx="757737" cy="1676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주인공</a:t>
            </a:r>
          </a:p>
        </p:txBody>
      </p:sp>
      <p:pic>
        <p:nvPicPr>
          <p:cNvPr id="48" name="그림 47" descr="그리기이(가) 표시된 사진&#10;&#10;자동 생성된 설명">
            <a:extLst>
              <a:ext uri="{FF2B5EF4-FFF2-40B4-BE49-F238E27FC236}">
                <a16:creationId xmlns:a16="http://schemas.microsoft.com/office/drawing/2014/main" id="{E93A8924-1C6C-443F-8BF4-F324208558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17" y="3497768"/>
            <a:ext cx="2744240" cy="2307919"/>
          </a:xfrm>
          <a:prstGeom prst="rect">
            <a:avLst/>
          </a:prstGeom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B9149880-215A-400F-B81C-4B63BB17986E}"/>
              </a:ext>
            </a:extLst>
          </p:cNvPr>
          <p:cNvSpPr/>
          <p:nvPr/>
        </p:nvSpPr>
        <p:spPr>
          <a:xfrm>
            <a:off x="1145341" y="3671787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86BD189-50FF-4B4F-A9F9-4F8F9313625C}"/>
              </a:ext>
            </a:extLst>
          </p:cNvPr>
          <p:cNvSpPr/>
          <p:nvPr/>
        </p:nvSpPr>
        <p:spPr>
          <a:xfrm>
            <a:off x="1145340" y="4178804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D9BD0F3-6B66-4B5A-897F-B31C112D4455}"/>
              </a:ext>
            </a:extLst>
          </p:cNvPr>
          <p:cNvSpPr/>
          <p:nvPr/>
        </p:nvSpPr>
        <p:spPr>
          <a:xfrm>
            <a:off x="1145340" y="4709769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림 51" descr="앉아있는, 어두운, 테이블, 노트북이(가) 표시된 사진&#10;&#10;자동 생성된 설명">
            <a:extLst>
              <a:ext uri="{FF2B5EF4-FFF2-40B4-BE49-F238E27FC236}">
                <a16:creationId xmlns:a16="http://schemas.microsoft.com/office/drawing/2014/main" id="{DD4763BE-3ABE-4BDA-99F5-872611925EBA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730" y="3668102"/>
            <a:ext cx="434635" cy="38878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0E0F0510-4F9C-44FA-B225-105B34648F6D}"/>
              </a:ext>
            </a:extLst>
          </p:cNvPr>
          <p:cNvSpPr txBox="1"/>
          <p:nvPr/>
        </p:nvSpPr>
        <p:spPr>
          <a:xfrm>
            <a:off x="1578365" y="3663947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마당 쓸기</a:t>
            </a:r>
            <a:endParaRPr lang="en-US" altLang="ko-KR" sz="800" b="1" dirty="0"/>
          </a:p>
          <a:p>
            <a:r>
              <a:rPr lang="en-US" altLang="ko-KR" sz="800" b="1" dirty="0"/>
              <a:t>Lv. 1</a:t>
            </a:r>
            <a:endParaRPr lang="ko-KR" altLang="en-US" sz="800" b="1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DF3CBD2E-383A-4967-93D2-3839DF7C4379}"/>
              </a:ext>
            </a:extLst>
          </p:cNvPr>
          <p:cNvSpPr/>
          <p:nvPr/>
        </p:nvSpPr>
        <p:spPr>
          <a:xfrm>
            <a:off x="1673657" y="3958270"/>
            <a:ext cx="1445412" cy="7500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64B0691-A67A-489B-A717-02957861B328}"/>
              </a:ext>
            </a:extLst>
          </p:cNvPr>
          <p:cNvSpPr txBox="1"/>
          <p:nvPr/>
        </p:nvSpPr>
        <p:spPr>
          <a:xfrm>
            <a:off x="2104081" y="360970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+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D3E8E371-95AA-44E0-AAA3-A6B98AB32E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870" y="1331434"/>
            <a:ext cx="203175" cy="203175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1AFCC3ED-5CF0-4810-B1E1-FC58E18864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310" y="3705952"/>
            <a:ext cx="203175" cy="2031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07DDBBAA-B6FD-44F0-8470-02F0FFD7F437}"/>
              </a:ext>
            </a:extLst>
          </p:cNvPr>
          <p:cNvSpPr/>
          <p:nvPr/>
        </p:nvSpPr>
        <p:spPr>
          <a:xfrm>
            <a:off x="2638196" y="3739087"/>
            <a:ext cx="480873" cy="1448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15</a:t>
            </a:r>
            <a:endParaRPr lang="ko-KR" altLang="en-US" sz="1000" b="1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07F356B6-C2E9-4C8D-9F40-30368817CA9C}"/>
              </a:ext>
            </a:extLst>
          </p:cNvPr>
          <p:cNvSpPr/>
          <p:nvPr/>
        </p:nvSpPr>
        <p:spPr>
          <a:xfrm>
            <a:off x="3183405" y="3721438"/>
            <a:ext cx="461380" cy="294192"/>
          </a:xfrm>
          <a:prstGeom prst="roundRect">
            <a:avLst/>
          </a:prstGeom>
          <a:solidFill>
            <a:srgbClr val="EEA21A"/>
          </a:solidFill>
          <a:ln w="2540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50</a:t>
            </a:r>
            <a:r>
              <a:rPr lang="ko-KR" altLang="en-US" sz="8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6F3B5CC-882F-4390-AFDD-E45E336520DE}"/>
              </a:ext>
            </a:extLst>
          </p:cNvPr>
          <p:cNvSpPr/>
          <p:nvPr/>
        </p:nvSpPr>
        <p:spPr>
          <a:xfrm>
            <a:off x="1145341" y="4187325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그림 60" descr="앉아있는, 어두운, 테이블, 노트북이(가) 표시된 사진&#10;&#10;자동 생성된 설명">
            <a:extLst>
              <a:ext uri="{FF2B5EF4-FFF2-40B4-BE49-F238E27FC236}">
                <a16:creationId xmlns:a16="http://schemas.microsoft.com/office/drawing/2014/main" id="{C4C284B3-8E71-434A-8BCA-9692CDF1A4A4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730" y="4183640"/>
            <a:ext cx="434635" cy="38878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A29EB0FF-72A0-48DB-8ED8-BB9ACAE2215D}"/>
              </a:ext>
            </a:extLst>
          </p:cNvPr>
          <p:cNvSpPr txBox="1"/>
          <p:nvPr/>
        </p:nvSpPr>
        <p:spPr>
          <a:xfrm>
            <a:off x="1578365" y="4179485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무기고 정리</a:t>
            </a:r>
            <a:endParaRPr lang="en-US" altLang="ko-KR" sz="800" b="1" dirty="0"/>
          </a:p>
          <a:p>
            <a:r>
              <a:rPr lang="en-US" altLang="ko-KR" sz="800" b="1" dirty="0"/>
              <a:t>Lv. 1</a:t>
            </a:r>
            <a:endParaRPr lang="ko-KR" altLang="en-US" sz="800" b="1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A9C58D75-BC4A-4DC7-B9F0-521D07FEE6B5}"/>
              </a:ext>
            </a:extLst>
          </p:cNvPr>
          <p:cNvSpPr/>
          <p:nvPr/>
        </p:nvSpPr>
        <p:spPr>
          <a:xfrm>
            <a:off x="1673657" y="4473808"/>
            <a:ext cx="1445412" cy="7500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491A0E0-449D-4D9C-B52D-B1091F478F90}"/>
              </a:ext>
            </a:extLst>
          </p:cNvPr>
          <p:cNvSpPr txBox="1"/>
          <p:nvPr/>
        </p:nvSpPr>
        <p:spPr>
          <a:xfrm>
            <a:off x="2104081" y="412524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+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C35D83D7-CE2A-4402-A118-5CE6392BEF3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310" y="4221490"/>
            <a:ext cx="203175" cy="2031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58E7FB9C-A891-496E-AD32-42B6B00ECBA6}"/>
              </a:ext>
            </a:extLst>
          </p:cNvPr>
          <p:cNvSpPr/>
          <p:nvPr/>
        </p:nvSpPr>
        <p:spPr>
          <a:xfrm>
            <a:off x="2638196" y="4254625"/>
            <a:ext cx="480873" cy="1448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15</a:t>
            </a:r>
            <a:endParaRPr lang="ko-KR" altLang="en-US" sz="1000" b="1" dirty="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51F85ABC-3310-4123-9EE5-CA9B25C7739C}"/>
              </a:ext>
            </a:extLst>
          </p:cNvPr>
          <p:cNvSpPr/>
          <p:nvPr/>
        </p:nvSpPr>
        <p:spPr>
          <a:xfrm>
            <a:off x="3183405" y="4235195"/>
            <a:ext cx="461380" cy="294192"/>
          </a:xfrm>
          <a:prstGeom prst="roundRect">
            <a:avLst/>
          </a:prstGeom>
          <a:solidFill>
            <a:srgbClr val="EEA21A"/>
          </a:solidFill>
          <a:ln w="2540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50</a:t>
            </a:r>
            <a:r>
              <a:rPr lang="ko-KR" altLang="en-US" sz="8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E6AEDAE-BBC5-4E0A-AA51-DC20973FC3BE}"/>
              </a:ext>
            </a:extLst>
          </p:cNvPr>
          <p:cNvSpPr/>
          <p:nvPr/>
        </p:nvSpPr>
        <p:spPr>
          <a:xfrm>
            <a:off x="1145340" y="4710560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A4FDADF-208C-49BE-BA37-240F8646A97A}"/>
              </a:ext>
            </a:extLst>
          </p:cNvPr>
          <p:cNvSpPr/>
          <p:nvPr/>
        </p:nvSpPr>
        <p:spPr>
          <a:xfrm>
            <a:off x="1145341" y="4719081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D82B6F8-BCE1-4343-A777-B78C2920CBF9}"/>
              </a:ext>
            </a:extLst>
          </p:cNvPr>
          <p:cNvSpPr txBox="1"/>
          <p:nvPr/>
        </p:nvSpPr>
        <p:spPr>
          <a:xfrm>
            <a:off x="1578365" y="4711241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토끼 사냥</a:t>
            </a:r>
            <a:endParaRPr lang="en-US" altLang="ko-KR" sz="800" b="1" dirty="0"/>
          </a:p>
          <a:p>
            <a:r>
              <a:rPr lang="en-US" altLang="ko-KR" sz="800" b="1" dirty="0"/>
              <a:t>Lv. 1</a:t>
            </a:r>
            <a:endParaRPr lang="ko-KR" altLang="en-US" sz="800" b="1" dirty="0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3DB93755-802E-466F-8F03-C8D681210210}"/>
              </a:ext>
            </a:extLst>
          </p:cNvPr>
          <p:cNvSpPr/>
          <p:nvPr/>
        </p:nvSpPr>
        <p:spPr>
          <a:xfrm>
            <a:off x="1673657" y="5005564"/>
            <a:ext cx="1445412" cy="7500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3BF583D-54D0-4311-B504-0DE868874F14}"/>
              </a:ext>
            </a:extLst>
          </p:cNvPr>
          <p:cNvSpPr txBox="1"/>
          <p:nvPr/>
        </p:nvSpPr>
        <p:spPr>
          <a:xfrm>
            <a:off x="2104081" y="465699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+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9BCBE46E-C81C-48C5-9FFA-30FBCC5303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310" y="4753246"/>
            <a:ext cx="203175" cy="2031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9B3A2467-4793-46BD-BCC8-B25F8D2A1799}"/>
              </a:ext>
            </a:extLst>
          </p:cNvPr>
          <p:cNvSpPr/>
          <p:nvPr/>
        </p:nvSpPr>
        <p:spPr>
          <a:xfrm>
            <a:off x="2638196" y="4786381"/>
            <a:ext cx="480873" cy="1448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15</a:t>
            </a:r>
            <a:endParaRPr lang="ko-KR" altLang="en-US" sz="1000" b="1" dirty="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92D7E3EE-ABB1-4EFC-990D-882FC2F107C5}"/>
              </a:ext>
            </a:extLst>
          </p:cNvPr>
          <p:cNvSpPr/>
          <p:nvPr/>
        </p:nvSpPr>
        <p:spPr>
          <a:xfrm>
            <a:off x="3183405" y="4766951"/>
            <a:ext cx="461380" cy="294192"/>
          </a:xfrm>
          <a:prstGeom prst="roundRect">
            <a:avLst/>
          </a:prstGeom>
          <a:solidFill>
            <a:srgbClr val="EEA21A"/>
          </a:solidFill>
          <a:ln w="2540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50</a:t>
            </a:r>
            <a:r>
              <a:rPr lang="ko-KR" altLang="en-US" sz="8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705D277-8687-430B-8536-AEA7E4D86480}"/>
              </a:ext>
            </a:extLst>
          </p:cNvPr>
          <p:cNvSpPr/>
          <p:nvPr/>
        </p:nvSpPr>
        <p:spPr>
          <a:xfrm>
            <a:off x="1145340" y="5223452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55DEFD8-3563-43B8-9529-B071F6B1331A}"/>
              </a:ext>
            </a:extLst>
          </p:cNvPr>
          <p:cNvSpPr txBox="1"/>
          <p:nvPr/>
        </p:nvSpPr>
        <p:spPr>
          <a:xfrm>
            <a:off x="1578365" y="5224133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전투 훈련</a:t>
            </a:r>
            <a:endParaRPr lang="en-US" altLang="ko-KR" sz="800" b="1" dirty="0"/>
          </a:p>
          <a:p>
            <a:r>
              <a:rPr lang="en-US" altLang="ko-KR" sz="800" b="1" dirty="0"/>
              <a:t>Lv. 1</a:t>
            </a:r>
            <a:endParaRPr lang="ko-KR" altLang="en-US" sz="800" b="1" dirty="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D9081BBC-C031-4E29-A98E-98015A19A24E}"/>
              </a:ext>
            </a:extLst>
          </p:cNvPr>
          <p:cNvSpPr/>
          <p:nvPr/>
        </p:nvSpPr>
        <p:spPr>
          <a:xfrm>
            <a:off x="1673657" y="5518456"/>
            <a:ext cx="1445412" cy="7500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0C2DD87-A597-4F51-B46A-4B869221DAF1}"/>
              </a:ext>
            </a:extLst>
          </p:cNvPr>
          <p:cNvSpPr txBox="1"/>
          <p:nvPr/>
        </p:nvSpPr>
        <p:spPr>
          <a:xfrm>
            <a:off x="2104081" y="516988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+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A64C0A07-5C00-46E1-8176-8E182F601D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310" y="5266138"/>
            <a:ext cx="203175" cy="2031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1" name="직사각형 80">
            <a:extLst>
              <a:ext uri="{FF2B5EF4-FFF2-40B4-BE49-F238E27FC236}">
                <a16:creationId xmlns:a16="http://schemas.microsoft.com/office/drawing/2014/main" id="{01709D0C-150A-4D34-A1B8-EF88100D834F}"/>
              </a:ext>
            </a:extLst>
          </p:cNvPr>
          <p:cNvSpPr/>
          <p:nvPr/>
        </p:nvSpPr>
        <p:spPr>
          <a:xfrm>
            <a:off x="2638196" y="5299273"/>
            <a:ext cx="480873" cy="1448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15</a:t>
            </a:r>
            <a:endParaRPr lang="ko-KR" altLang="en-US" sz="1000" b="1" dirty="0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4782CEE1-871D-433F-82B0-5206670702F1}"/>
              </a:ext>
            </a:extLst>
          </p:cNvPr>
          <p:cNvSpPr/>
          <p:nvPr/>
        </p:nvSpPr>
        <p:spPr>
          <a:xfrm>
            <a:off x="3183405" y="5279843"/>
            <a:ext cx="461380" cy="294192"/>
          </a:xfrm>
          <a:prstGeom prst="roundRect">
            <a:avLst/>
          </a:prstGeom>
          <a:solidFill>
            <a:srgbClr val="EEA21A"/>
          </a:solidFill>
          <a:ln w="2540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50</a:t>
            </a:r>
            <a:r>
              <a:rPr lang="ko-KR" altLang="en-US" sz="8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C5D01303-2FC1-4210-B42B-C0E416041DCF}"/>
              </a:ext>
            </a:extLst>
          </p:cNvPr>
          <p:cNvSpPr/>
          <p:nvPr/>
        </p:nvSpPr>
        <p:spPr>
          <a:xfrm>
            <a:off x="981213" y="5868907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758FFCB8-BDF5-4C15-BC8B-4D0C88B67AC9}"/>
              </a:ext>
            </a:extLst>
          </p:cNvPr>
          <p:cNvSpPr/>
          <p:nvPr/>
        </p:nvSpPr>
        <p:spPr>
          <a:xfrm>
            <a:off x="1568161" y="586890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A90C8895-277A-4E48-B844-A7F5AEEE38CE}"/>
              </a:ext>
            </a:extLst>
          </p:cNvPr>
          <p:cNvSpPr/>
          <p:nvPr/>
        </p:nvSpPr>
        <p:spPr>
          <a:xfrm>
            <a:off x="2151849" y="586890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DA4BB683-E1FE-454D-8294-D2C99F18794A}"/>
              </a:ext>
            </a:extLst>
          </p:cNvPr>
          <p:cNvSpPr/>
          <p:nvPr/>
        </p:nvSpPr>
        <p:spPr>
          <a:xfrm>
            <a:off x="2733713" y="586651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23C2CE9A-BED6-4F69-87AF-4F3E65E4044A}"/>
              </a:ext>
            </a:extLst>
          </p:cNvPr>
          <p:cNvSpPr/>
          <p:nvPr/>
        </p:nvSpPr>
        <p:spPr>
          <a:xfrm>
            <a:off x="3307958" y="586651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7A085B7-E1FB-489C-AB71-5B3FDF5C5FF1}"/>
              </a:ext>
            </a:extLst>
          </p:cNvPr>
          <p:cNvSpPr txBox="1"/>
          <p:nvPr/>
        </p:nvSpPr>
        <p:spPr>
          <a:xfrm>
            <a:off x="3229282" y="1316599"/>
            <a:ext cx="4150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120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FD09DA2-0414-4711-841D-A62F4C1F0B08}"/>
              </a:ext>
            </a:extLst>
          </p:cNvPr>
          <p:cNvSpPr txBox="1"/>
          <p:nvPr/>
        </p:nvSpPr>
        <p:spPr>
          <a:xfrm>
            <a:off x="2484060" y="1316599"/>
            <a:ext cx="3770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120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F827631-026D-4E31-8993-F680071DEA8C}"/>
              </a:ext>
            </a:extLst>
          </p:cNvPr>
          <p:cNvSpPr txBox="1"/>
          <p:nvPr/>
        </p:nvSpPr>
        <p:spPr>
          <a:xfrm>
            <a:off x="1788886" y="1312954"/>
            <a:ext cx="3770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120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pic>
        <p:nvPicPr>
          <p:cNvPr id="96" name="그림 95" descr="그리기이(가) 표시된 사진&#10;&#10;자동 생성된 설명">
            <a:extLst>
              <a:ext uri="{FF2B5EF4-FFF2-40B4-BE49-F238E27FC236}">
                <a16:creationId xmlns:a16="http://schemas.microsoft.com/office/drawing/2014/main" id="{ECDBB4BA-FEE3-467D-888D-08DAB9A72AF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340" y="4714605"/>
            <a:ext cx="427120" cy="37807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97" name="그림 96" descr="별, 하늘이(가) 표시된 사진&#10;&#10;자동 생성된 설명">
            <a:extLst>
              <a:ext uri="{FF2B5EF4-FFF2-40B4-BE49-F238E27FC236}">
                <a16:creationId xmlns:a16="http://schemas.microsoft.com/office/drawing/2014/main" id="{58F4E356-FA93-455D-B523-1557DA0AFA7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951" y="5230490"/>
            <a:ext cx="431413" cy="39289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pic>
        <p:nvPicPr>
          <p:cNvPr id="98" name="그림 97" descr="장난감, 소화전이(가) 표시된 사진&#10;&#10;자동 생성된 설명">
            <a:extLst>
              <a:ext uri="{FF2B5EF4-FFF2-40B4-BE49-F238E27FC236}">
                <a16:creationId xmlns:a16="http://schemas.microsoft.com/office/drawing/2014/main" id="{4D5A0603-8AA1-4288-B094-0893945E5EE8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348" y="1323493"/>
            <a:ext cx="192590" cy="192590"/>
          </a:xfrm>
          <a:prstGeom prst="rect">
            <a:avLst/>
          </a:prstGeom>
        </p:spPr>
      </p:pic>
      <p:pic>
        <p:nvPicPr>
          <p:cNvPr id="99" name="그림 98" descr="장난감이(가) 표시된 사진&#10;&#10;자동 생성된 설명">
            <a:extLst>
              <a:ext uri="{FF2B5EF4-FFF2-40B4-BE49-F238E27FC236}">
                <a16:creationId xmlns:a16="http://schemas.microsoft.com/office/drawing/2014/main" id="{01CAB440-9A8E-42E1-B4F0-03A3BA202058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98" y="1334917"/>
            <a:ext cx="219301" cy="2133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865A3A-346F-4F15-A584-7339BE2DFAFF}"/>
              </a:ext>
            </a:extLst>
          </p:cNvPr>
          <p:cNvSpPr txBox="1"/>
          <p:nvPr/>
        </p:nvSpPr>
        <p:spPr>
          <a:xfrm>
            <a:off x="375342" y="241489"/>
            <a:ext cx="4719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b="1" dirty="0"/>
              <a:t>화면 기획 </a:t>
            </a:r>
            <a:r>
              <a:rPr lang="en-US" altLang="ko-KR" sz="3200" b="1" dirty="0"/>
              <a:t>– </a:t>
            </a:r>
            <a:r>
              <a:rPr lang="ko-KR" altLang="en-US" sz="3200" b="1" dirty="0"/>
              <a:t>전투 </a:t>
            </a:r>
            <a:r>
              <a:rPr lang="en-US" altLang="ko-KR" sz="3200" b="1" dirty="0"/>
              <a:t>2</a:t>
            </a:r>
            <a:endParaRPr lang="ko-KR" altLang="en-US" sz="32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B1B7EB-3717-4F14-9062-0FD093CD82FB}"/>
              </a:ext>
            </a:extLst>
          </p:cNvPr>
          <p:cNvSpPr/>
          <p:nvPr/>
        </p:nvSpPr>
        <p:spPr>
          <a:xfrm>
            <a:off x="-385590" y="241489"/>
            <a:ext cx="5541484" cy="58477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6445D33-E34A-4230-B6E1-7E05BFC662A0}"/>
              </a:ext>
            </a:extLst>
          </p:cNvPr>
          <p:cNvCxnSpPr>
            <a:cxnSpLocks/>
          </p:cNvCxnSpPr>
          <p:nvPr/>
        </p:nvCxnSpPr>
        <p:spPr>
          <a:xfrm>
            <a:off x="8643668" y="0"/>
            <a:ext cx="0" cy="685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BA9724-64EF-42A1-9293-E353270C338A}"/>
              </a:ext>
            </a:extLst>
          </p:cNvPr>
          <p:cNvSpPr/>
          <p:nvPr/>
        </p:nvSpPr>
        <p:spPr>
          <a:xfrm>
            <a:off x="8643668" y="0"/>
            <a:ext cx="3548330" cy="8262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/>
              <a:t>Description</a:t>
            </a:r>
            <a:endParaRPr lang="ko-KR" alt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92A800-4004-4BD4-8C91-07B64CA0421C}"/>
              </a:ext>
            </a:extLst>
          </p:cNvPr>
          <p:cNvSpPr txBox="1"/>
          <p:nvPr/>
        </p:nvSpPr>
        <p:spPr>
          <a:xfrm>
            <a:off x="8643668" y="1011511"/>
            <a:ext cx="3639714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1) </a:t>
            </a:r>
            <a:r>
              <a:rPr lang="ko-KR" altLang="en-US" sz="1400" dirty="0"/>
              <a:t>배경</a:t>
            </a:r>
            <a:endParaRPr lang="en-US" altLang="ko-KR" sz="1400" dirty="0"/>
          </a:p>
          <a:p>
            <a:r>
              <a:rPr lang="en-US" altLang="ko-KR" sz="1400" dirty="0"/>
              <a:t>    - </a:t>
            </a:r>
            <a:r>
              <a:rPr lang="ko-KR" altLang="en-US" sz="1400" dirty="0"/>
              <a:t>도트</a:t>
            </a:r>
            <a:r>
              <a:rPr lang="en-US" altLang="ko-KR" sz="1400" dirty="0"/>
              <a:t> </a:t>
            </a:r>
            <a:r>
              <a:rPr lang="ko-KR" altLang="en-US" sz="1400" dirty="0"/>
              <a:t>그래픽</a:t>
            </a:r>
            <a:endParaRPr lang="en-US" altLang="ko-KR" sz="1400" dirty="0"/>
          </a:p>
          <a:p>
            <a:r>
              <a:rPr lang="en-US" altLang="ko-KR" sz="1400" dirty="0"/>
              <a:t>    - </a:t>
            </a:r>
            <a:r>
              <a:rPr lang="ko-KR" altLang="en-US" sz="1400" dirty="0"/>
              <a:t>마을이 불타는 배경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2) </a:t>
            </a:r>
            <a:r>
              <a:rPr lang="ko-KR" altLang="en-US" sz="1400" dirty="0"/>
              <a:t>주인공 애니메이션</a:t>
            </a:r>
            <a:endParaRPr lang="en-US" altLang="ko-KR" sz="1400" dirty="0"/>
          </a:p>
          <a:p>
            <a:r>
              <a:rPr lang="en-US" altLang="ko-KR" sz="1400" dirty="0"/>
              <a:t>   -</a:t>
            </a:r>
            <a:r>
              <a:rPr lang="ko-KR" altLang="en-US" sz="1400" dirty="0"/>
              <a:t> 주인공은 정면으로 뛰는 애니메이션</a:t>
            </a:r>
            <a:endParaRPr lang="en-US" altLang="ko-KR" sz="1400" dirty="0"/>
          </a:p>
          <a:p>
            <a:r>
              <a:rPr lang="en-US" altLang="ko-KR" sz="1400" dirty="0"/>
              <a:t>    ( </a:t>
            </a:r>
            <a:r>
              <a:rPr lang="ko-KR" altLang="en-US" sz="1400" dirty="0"/>
              <a:t>적이 플레이어에게 오는 모션 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   - </a:t>
            </a:r>
            <a:r>
              <a:rPr lang="ko-KR" altLang="en-US" sz="1400" dirty="0"/>
              <a:t>검 </a:t>
            </a:r>
            <a:r>
              <a:rPr lang="en-US" altLang="ko-KR" sz="1400" dirty="0"/>
              <a:t>: </a:t>
            </a:r>
            <a:r>
              <a:rPr lang="ko-KR" altLang="en-US" sz="1400" dirty="0"/>
              <a:t>앞으로 휘두르는 모션</a:t>
            </a:r>
            <a:endParaRPr lang="en-US" altLang="ko-KR" sz="1400" dirty="0"/>
          </a:p>
          <a:p>
            <a:r>
              <a:rPr lang="en-US" altLang="ko-KR" sz="1400" dirty="0"/>
              <a:t>     : </a:t>
            </a:r>
            <a:r>
              <a:rPr lang="en-US" altLang="ko-KR" sz="1400" dirty="0">
                <a:hlinkClick r:id="rId14"/>
              </a:rPr>
              <a:t>https://youtu.be/LQcFWgcyAfs?t=298</a:t>
            </a:r>
            <a:endParaRPr lang="en-US" altLang="ko-KR" sz="1400" dirty="0"/>
          </a:p>
          <a:p>
            <a:r>
              <a:rPr lang="en-US" altLang="ko-KR" sz="1400" dirty="0"/>
              <a:t>      [ 4: 58</a:t>
            </a:r>
            <a:r>
              <a:rPr lang="ko-KR" altLang="en-US" sz="1400" dirty="0"/>
              <a:t>초 </a:t>
            </a:r>
            <a:r>
              <a:rPr lang="en-US" altLang="ko-KR" sz="1400" dirty="0"/>
              <a:t>~ 5</a:t>
            </a:r>
            <a:r>
              <a:rPr lang="ko-KR" altLang="en-US" sz="1400" dirty="0"/>
              <a:t>분 </a:t>
            </a:r>
            <a:r>
              <a:rPr lang="en-US" altLang="ko-KR" sz="1400" dirty="0"/>
              <a:t>] </a:t>
            </a:r>
            <a:r>
              <a:rPr lang="ko-KR" altLang="en-US" sz="1400" dirty="0">
                <a:solidFill>
                  <a:srgbClr val="FF0000"/>
                </a:solidFill>
              </a:rPr>
              <a:t>위 ▷ 아래 휘두르기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/>
              <a:t>   - </a:t>
            </a:r>
            <a:r>
              <a:rPr lang="ko-KR" altLang="en-US" sz="1400" dirty="0"/>
              <a:t>창 </a:t>
            </a:r>
            <a:r>
              <a:rPr lang="en-US" altLang="ko-KR" sz="1400" dirty="0"/>
              <a:t>: </a:t>
            </a:r>
            <a:r>
              <a:rPr lang="ko-KR" altLang="en-US" sz="1400" dirty="0"/>
              <a:t>양손으로 잡고 적을 향해</a:t>
            </a:r>
            <a:endParaRPr lang="en-US" altLang="ko-KR" sz="1400" dirty="0"/>
          </a:p>
          <a:p>
            <a:r>
              <a:rPr lang="en-US" altLang="ko-KR" sz="1400" dirty="0"/>
              <a:t>           </a:t>
            </a:r>
            <a:r>
              <a:rPr lang="ko-KR" altLang="en-US" sz="1400" dirty="0"/>
              <a:t>찌르는 모션</a:t>
            </a:r>
            <a:endParaRPr lang="en-US" altLang="ko-KR" sz="1400" dirty="0"/>
          </a:p>
          <a:p>
            <a:r>
              <a:rPr lang="en-US" altLang="ko-KR" sz="1400" dirty="0"/>
              <a:t>     : </a:t>
            </a:r>
            <a:r>
              <a:rPr lang="en-US" altLang="ko-KR" sz="1400" dirty="0">
                <a:hlinkClick r:id="rId15"/>
              </a:rPr>
              <a:t>https://youtu.be/_JbIton0Drw?t=20</a:t>
            </a:r>
            <a:endParaRPr lang="en-US" altLang="ko-KR" sz="1400" dirty="0"/>
          </a:p>
          <a:p>
            <a:r>
              <a:rPr lang="en-US" altLang="ko-KR" sz="1400" dirty="0"/>
              <a:t>      [ 20</a:t>
            </a:r>
            <a:r>
              <a:rPr lang="ko-KR" altLang="en-US" sz="1400" dirty="0"/>
              <a:t>초 </a:t>
            </a:r>
            <a:r>
              <a:rPr lang="en-US" altLang="ko-KR" sz="1400" dirty="0"/>
              <a:t>~ 28</a:t>
            </a:r>
            <a:r>
              <a:rPr lang="ko-KR" altLang="en-US" sz="1400" dirty="0"/>
              <a:t>초 </a:t>
            </a:r>
            <a:r>
              <a:rPr lang="en-US" altLang="ko-KR" sz="1400" dirty="0"/>
              <a:t>] </a:t>
            </a:r>
            <a:r>
              <a:rPr lang="ko-KR" altLang="en-US" sz="1400" dirty="0">
                <a:solidFill>
                  <a:srgbClr val="FF0000"/>
                </a:solidFill>
              </a:rPr>
              <a:t>찌르는 모션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/>
              <a:t>   - </a:t>
            </a:r>
            <a:r>
              <a:rPr lang="ko-KR" altLang="en-US" sz="1400" dirty="0"/>
              <a:t>달리기 </a:t>
            </a:r>
            <a:endParaRPr lang="en-US" altLang="ko-KR" sz="1400" dirty="0"/>
          </a:p>
          <a:p>
            <a:r>
              <a:rPr lang="en-US" altLang="ko-KR" sz="1400" dirty="0"/>
              <a:t>     : </a:t>
            </a:r>
            <a:r>
              <a:rPr lang="en-US" altLang="ko-KR" sz="1400" dirty="0">
                <a:hlinkClick r:id="rId16"/>
              </a:rPr>
              <a:t>https://youtu.be/-OTxGw3yJag?t=500</a:t>
            </a:r>
            <a:endParaRPr lang="en-US" altLang="ko-KR" sz="1400" dirty="0"/>
          </a:p>
          <a:p>
            <a:r>
              <a:rPr lang="en-US" altLang="ko-KR" sz="1400" dirty="0"/>
              <a:t>      [ 8</a:t>
            </a:r>
            <a:r>
              <a:rPr lang="ko-KR" altLang="en-US" sz="1400" dirty="0"/>
              <a:t>분</a:t>
            </a:r>
            <a:r>
              <a:rPr lang="en-US" altLang="ko-KR" sz="1400" dirty="0"/>
              <a:t> 20</a:t>
            </a:r>
            <a:r>
              <a:rPr lang="ko-KR" altLang="en-US" sz="1400" dirty="0"/>
              <a:t>초 </a:t>
            </a:r>
            <a:r>
              <a:rPr lang="en-US" altLang="ko-KR" sz="1400" dirty="0"/>
              <a:t>~ 8</a:t>
            </a:r>
            <a:r>
              <a:rPr lang="ko-KR" altLang="en-US" sz="1400" dirty="0"/>
              <a:t>분 </a:t>
            </a:r>
            <a:r>
              <a:rPr lang="en-US" altLang="ko-KR" sz="1400" dirty="0"/>
              <a:t>22</a:t>
            </a:r>
            <a:r>
              <a:rPr lang="ko-KR" altLang="en-US" sz="1400" dirty="0"/>
              <a:t>초 </a:t>
            </a:r>
            <a:r>
              <a:rPr lang="en-US" altLang="ko-KR" sz="1400" dirty="0"/>
              <a:t>]</a:t>
            </a:r>
          </a:p>
          <a:p>
            <a:endParaRPr lang="en-US" altLang="ko-KR" sz="1400" dirty="0"/>
          </a:p>
          <a:p>
            <a:r>
              <a:rPr lang="en-US" altLang="ko-KR" sz="1400" dirty="0"/>
              <a:t>3) </a:t>
            </a:r>
            <a:r>
              <a:rPr lang="ko-KR" altLang="en-US" sz="1400" dirty="0"/>
              <a:t>적 애니메이션</a:t>
            </a:r>
            <a:endParaRPr lang="en-US" altLang="ko-KR" sz="1400" dirty="0"/>
          </a:p>
          <a:p>
            <a:r>
              <a:rPr lang="en-US" altLang="ko-KR" sz="1400" dirty="0"/>
              <a:t>    - </a:t>
            </a:r>
            <a:r>
              <a:rPr lang="ko-KR" altLang="en-US" sz="1400" dirty="0"/>
              <a:t>피격 당할 때 모션</a:t>
            </a:r>
            <a:endParaRPr lang="en-US" altLang="ko-KR" sz="1400" dirty="0"/>
          </a:p>
          <a:p>
            <a:r>
              <a:rPr lang="en-US" altLang="ko-KR" sz="1400" dirty="0"/>
              <a:t>     (</a:t>
            </a:r>
            <a:r>
              <a:rPr lang="ko-KR" altLang="en-US" sz="1400" dirty="0"/>
              <a:t>눈을 찌푸리면서 뒤로 </a:t>
            </a:r>
            <a:r>
              <a:rPr lang="en-US" altLang="ko-KR" sz="1400" dirty="0"/>
              <a:t>0.2 </a:t>
            </a:r>
            <a:r>
              <a:rPr lang="ko-KR" altLang="en-US" sz="1400" dirty="0"/>
              <a:t>밀림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    - </a:t>
            </a:r>
            <a:r>
              <a:rPr lang="ko-KR" altLang="en-US" sz="1400" dirty="0"/>
              <a:t>포박 모션 </a:t>
            </a:r>
            <a:r>
              <a:rPr lang="en-US" altLang="ko-KR" sz="1400" dirty="0"/>
              <a:t>[ </a:t>
            </a:r>
            <a:r>
              <a:rPr lang="ko-KR" altLang="en-US" sz="1400" dirty="0"/>
              <a:t>처치 시 모션 </a:t>
            </a:r>
            <a:r>
              <a:rPr lang="en-US" altLang="ko-KR" sz="1400" dirty="0"/>
              <a:t>]</a:t>
            </a:r>
          </a:p>
          <a:p>
            <a:r>
              <a:rPr lang="en-US" altLang="ko-KR" sz="1400" dirty="0"/>
              <a:t>     (</a:t>
            </a:r>
            <a:r>
              <a:rPr lang="ko-KR" altLang="en-US" sz="1400" dirty="0"/>
              <a:t>포박이 되어 뒤로 자빠짐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25EAE28-38D5-43FB-A89F-213BEDB02D86}"/>
              </a:ext>
            </a:extLst>
          </p:cNvPr>
          <p:cNvSpPr/>
          <p:nvPr/>
        </p:nvSpPr>
        <p:spPr>
          <a:xfrm>
            <a:off x="954533" y="1120587"/>
            <a:ext cx="2866655" cy="2250423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58F462E1-A04D-4292-BE46-9FAD7D3F3E18}"/>
              </a:ext>
            </a:extLst>
          </p:cNvPr>
          <p:cNvSpPr/>
          <p:nvPr/>
        </p:nvSpPr>
        <p:spPr>
          <a:xfrm>
            <a:off x="550898" y="1087692"/>
            <a:ext cx="299301" cy="2993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25EAE28-38D5-43FB-A89F-213BEDB02D86}"/>
              </a:ext>
            </a:extLst>
          </p:cNvPr>
          <p:cNvSpPr/>
          <p:nvPr/>
        </p:nvSpPr>
        <p:spPr>
          <a:xfrm>
            <a:off x="1407268" y="2119614"/>
            <a:ext cx="926238" cy="943655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D035708-801B-45A7-9D1E-EC6AA386BA4D}"/>
              </a:ext>
            </a:extLst>
          </p:cNvPr>
          <p:cNvSpPr/>
          <p:nvPr/>
        </p:nvSpPr>
        <p:spPr>
          <a:xfrm>
            <a:off x="1720736" y="2133967"/>
            <a:ext cx="299301" cy="2993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A10804D-C7A0-4B50-A447-F7B286B8090E}"/>
              </a:ext>
            </a:extLst>
          </p:cNvPr>
          <p:cNvCxnSpPr>
            <a:cxnSpLocks/>
          </p:cNvCxnSpPr>
          <p:nvPr/>
        </p:nvCxnSpPr>
        <p:spPr>
          <a:xfrm>
            <a:off x="4160172" y="2444621"/>
            <a:ext cx="436311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90F73CE-3CE3-4FEC-8DB7-5D7999C707F9}"/>
              </a:ext>
            </a:extLst>
          </p:cNvPr>
          <p:cNvSpPr/>
          <p:nvPr/>
        </p:nvSpPr>
        <p:spPr>
          <a:xfrm>
            <a:off x="2531626" y="2138169"/>
            <a:ext cx="926238" cy="943655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349461B-C250-4562-9C6D-079AFBB3CBAE}"/>
              </a:ext>
            </a:extLst>
          </p:cNvPr>
          <p:cNvSpPr/>
          <p:nvPr/>
        </p:nvSpPr>
        <p:spPr>
          <a:xfrm>
            <a:off x="2807013" y="2163847"/>
            <a:ext cx="299301" cy="2993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F64FABFB-F80D-45AB-885A-BB25ECE9E8AE}"/>
              </a:ext>
            </a:extLst>
          </p:cNvPr>
          <p:cNvSpPr/>
          <p:nvPr/>
        </p:nvSpPr>
        <p:spPr>
          <a:xfrm>
            <a:off x="4960694" y="1747419"/>
            <a:ext cx="2747907" cy="1628428"/>
          </a:xfrm>
          <a:prstGeom prst="rect">
            <a:avLst/>
          </a:prstGeom>
          <a:solidFill>
            <a:srgbClr val="F19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1" name="그림 100">
            <a:extLst>
              <a:ext uri="{FF2B5EF4-FFF2-40B4-BE49-F238E27FC236}">
                <a16:creationId xmlns:a16="http://schemas.microsoft.com/office/drawing/2014/main" id="{9C625269-68D6-447E-89EE-54832A10C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413" y="1070873"/>
            <a:ext cx="3021602" cy="2333098"/>
          </a:xfrm>
          <a:prstGeom prst="rect">
            <a:avLst/>
          </a:prstGeom>
        </p:spPr>
      </p:pic>
      <p:pic>
        <p:nvPicPr>
          <p:cNvPr id="102" name="그림 101" descr="거울, 옅은이(가) 표시된 사진&#10;&#10;자동 생성된 설명">
            <a:extLst>
              <a:ext uri="{FF2B5EF4-FFF2-40B4-BE49-F238E27FC236}">
                <a16:creationId xmlns:a16="http://schemas.microsoft.com/office/drawing/2014/main" id="{372F22E2-C6F1-48DA-9CFB-10EF14D65FE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84" y="1226110"/>
            <a:ext cx="416397" cy="413827"/>
          </a:xfrm>
          <a:prstGeom prst="rect">
            <a:avLst/>
          </a:prstGeom>
          <a:ln>
            <a:noFill/>
          </a:ln>
        </p:spPr>
      </p:pic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04776E99-DF4A-402F-A7DD-D13B6830B2A1}"/>
              </a:ext>
            </a:extLst>
          </p:cNvPr>
          <p:cNvSpPr/>
          <p:nvPr/>
        </p:nvSpPr>
        <p:spPr>
          <a:xfrm>
            <a:off x="5436577" y="1265005"/>
            <a:ext cx="2248514" cy="319981"/>
          </a:xfrm>
          <a:prstGeom prst="roundRect">
            <a:avLst/>
          </a:prstGeom>
          <a:solidFill>
            <a:srgbClr val="F19149"/>
          </a:solidFill>
          <a:ln>
            <a:solidFill>
              <a:schemeClr val="tx1"/>
            </a:solidFill>
          </a:ln>
          <a:effectLst>
            <a:outerShdw blurRad="50800" dist="38100" dir="2100000" sx="98000" sy="98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A34BB2BC-1306-4B47-BBA1-C5D92426985C}"/>
              </a:ext>
            </a:extLst>
          </p:cNvPr>
          <p:cNvSpPr/>
          <p:nvPr/>
        </p:nvSpPr>
        <p:spPr>
          <a:xfrm>
            <a:off x="5727266" y="1333712"/>
            <a:ext cx="456576" cy="18256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0008D0B7-CBB0-4486-A7F5-B7B11D6E95F3}"/>
              </a:ext>
            </a:extLst>
          </p:cNvPr>
          <p:cNvSpPr/>
          <p:nvPr/>
        </p:nvSpPr>
        <p:spPr>
          <a:xfrm>
            <a:off x="5521409" y="1303352"/>
            <a:ext cx="265324" cy="243288"/>
          </a:xfrm>
          <a:prstGeom prst="roundRect">
            <a:avLst/>
          </a:prstGeom>
          <a:solidFill>
            <a:srgbClr val="F191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C44B1E21-2E33-40ED-BF8A-6EC42CC37826}"/>
              </a:ext>
            </a:extLst>
          </p:cNvPr>
          <p:cNvSpPr/>
          <p:nvPr/>
        </p:nvSpPr>
        <p:spPr>
          <a:xfrm>
            <a:off x="6443132" y="1341740"/>
            <a:ext cx="456576" cy="18256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8DB0400A-EF8A-4A14-9B3A-5E3AE77F40FB}"/>
              </a:ext>
            </a:extLst>
          </p:cNvPr>
          <p:cNvSpPr/>
          <p:nvPr/>
        </p:nvSpPr>
        <p:spPr>
          <a:xfrm>
            <a:off x="6239089" y="1303352"/>
            <a:ext cx="265324" cy="243288"/>
          </a:xfrm>
          <a:prstGeom prst="roundRect">
            <a:avLst/>
          </a:prstGeom>
          <a:solidFill>
            <a:srgbClr val="F191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913AE23B-CBAB-4E83-9B3F-502B61212321}"/>
              </a:ext>
            </a:extLst>
          </p:cNvPr>
          <p:cNvSpPr/>
          <p:nvPr/>
        </p:nvSpPr>
        <p:spPr>
          <a:xfrm>
            <a:off x="7172684" y="1341740"/>
            <a:ext cx="414720" cy="18256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7FF2AF09-C183-4942-98FB-C7AF3BE96016}"/>
              </a:ext>
            </a:extLst>
          </p:cNvPr>
          <p:cNvSpPr/>
          <p:nvPr/>
        </p:nvSpPr>
        <p:spPr>
          <a:xfrm>
            <a:off x="6970454" y="1311379"/>
            <a:ext cx="265324" cy="243288"/>
          </a:xfrm>
          <a:prstGeom prst="roundRect">
            <a:avLst/>
          </a:prstGeom>
          <a:solidFill>
            <a:srgbClr val="F191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0" name="그림 109" descr="테이블이(가) 표시된 사진&#10;&#10;자동 생성된 설명">
            <a:extLst>
              <a:ext uri="{FF2B5EF4-FFF2-40B4-BE49-F238E27FC236}">
                <a16:creationId xmlns:a16="http://schemas.microsoft.com/office/drawing/2014/main" id="{69591A9F-FD85-4AB3-A69A-9FA9607AD0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774" y="1747419"/>
            <a:ext cx="1291819" cy="323052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D98C46B8-3D05-4ED6-A398-1CB9225DFDD9}"/>
              </a:ext>
            </a:extLst>
          </p:cNvPr>
          <p:cNvSpPr txBox="1"/>
          <p:nvPr/>
        </p:nvSpPr>
        <p:spPr>
          <a:xfrm>
            <a:off x="5245660" y="1788011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황건적의 난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EDBD6D7-C29D-48CB-BAE7-E0E07F331EAF}"/>
              </a:ext>
            </a:extLst>
          </p:cNvPr>
          <p:cNvSpPr txBox="1"/>
          <p:nvPr/>
        </p:nvSpPr>
        <p:spPr>
          <a:xfrm>
            <a:off x="6961281" y="1795705"/>
            <a:ext cx="6735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약 </a:t>
            </a:r>
            <a:r>
              <a:rPr lang="en-US" altLang="ko-KR" sz="1000" b="1" dirty="0">
                <a:solidFill>
                  <a:schemeClr val="bg1"/>
                </a:solidFill>
              </a:rPr>
              <a:t>10 M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113" name="그림 112" descr="건물, 어두운, 거리, 키큰이(가) 표시된 사진&#10;&#10;자동 생성된 설명">
            <a:extLst>
              <a:ext uri="{FF2B5EF4-FFF2-40B4-BE49-F238E27FC236}">
                <a16:creationId xmlns:a16="http://schemas.microsoft.com/office/drawing/2014/main" id="{E3CECD55-C3A5-414F-B00F-D2B555713B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814224" flipH="1">
            <a:off x="6451705" y="2157894"/>
            <a:ext cx="1291820" cy="1322528"/>
          </a:xfrm>
          <a:prstGeom prst="rect">
            <a:avLst/>
          </a:prstGeom>
        </p:spPr>
      </p:pic>
      <p:pic>
        <p:nvPicPr>
          <p:cNvPr id="114" name="그림 113" descr="어두운, 거리이(가) 표시된 사진&#10;&#10;자동 생성된 설명">
            <a:extLst>
              <a:ext uri="{FF2B5EF4-FFF2-40B4-BE49-F238E27FC236}">
                <a16:creationId xmlns:a16="http://schemas.microsoft.com/office/drawing/2014/main" id="{81A0BBF7-4EE0-4734-B150-369DD5D13E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868" y="1873904"/>
            <a:ext cx="1412349" cy="1412349"/>
          </a:xfrm>
          <a:prstGeom prst="rect">
            <a:avLst/>
          </a:prstGeom>
        </p:spPr>
      </p:pic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554DE74D-2F56-4CD3-81D6-225051E9EB43}"/>
              </a:ext>
            </a:extLst>
          </p:cNvPr>
          <p:cNvSpPr/>
          <p:nvPr/>
        </p:nvSpPr>
        <p:spPr>
          <a:xfrm>
            <a:off x="5458336" y="3081510"/>
            <a:ext cx="757737" cy="1676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주인공</a:t>
            </a: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968905EF-0538-4305-B9A0-9069D2181A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914" y="1331434"/>
            <a:ext cx="203175" cy="203175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C0CCBF14-2A05-4046-B2A3-D718490EB015}"/>
              </a:ext>
            </a:extLst>
          </p:cNvPr>
          <p:cNvSpPr txBox="1"/>
          <p:nvPr/>
        </p:nvSpPr>
        <p:spPr>
          <a:xfrm>
            <a:off x="7172326" y="1316599"/>
            <a:ext cx="4150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120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48EB830-262A-45C7-B5B8-5D709E3EF9DC}"/>
              </a:ext>
            </a:extLst>
          </p:cNvPr>
          <p:cNvSpPr txBox="1"/>
          <p:nvPr/>
        </p:nvSpPr>
        <p:spPr>
          <a:xfrm>
            <a:off x="6427104" y="1316599"/>
            <a:ext cx="3770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120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8F4D934-7B7E-47F1-8AEE-7F7AF0FAF67E}"/>
              </a:ext>
            </a:extLst>
          </p:cNvPr>
          <p:cNvSpPr txBox="1"/>
          <p:nvPr/>
        </p:nvSpPr>
        <p:spPr>
          <a:xfrm>
            <a:off x="5731930" y="1312954"/>
            <a:ext cx="3770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120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pic>
        <p:nvPicPr>
          <p:cNvPr id="120" name="그림 119" descr="장난감, 소화전이(가) 표시된 사진&#10;&#10;자동 생성된 설명">
            <a:extLst>
              <a:ext uri="{FF2B5EF4-FFF2-40B4-BE49-F238E27FC236}">
                <a16:creationId xmlns:a16="http://schemas.microsoft.com/office/drawing/2014/main" id="{43A6532B-5C9E-4E2E-9C59-0EE4D9B46358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392" y="1323493"/>
            <a:ext cx="192590" cy="192590"/>
          </a:xfrm>
          <a:prstGeom prst="rect">
            <a:avLst/>
          </a:prstGeom>
        </p:spPr>
      </p:pic>
      <p:pic>
        <p:nvPicPr>
          <p:cNvPr id="121" name="그림 120" descr="장난감이(가) 표시된 사진&#10;&#10;자동 생성된 설명">
            <a:extLst>
              <a:ext uri="{FF2B5EF4-FFF2-40B4-BE49-F238E27FC236}">
                <a16:creationId xmlns:a16="http://schemas.microsoft.com/office/drawing/2014/main" id="{32AEA626-9F0D-4304-8482-01ADAC762DE3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942" y="1334917"/>
            <a:ext cx="219301" cy="213305"/>
          </a:xfrm>
          <a:prstGeom prst="rect">
            <a:avLst/>
          </a:prstGeom>
        </p:spPr>
      </p:pic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D4EC0123-0580-4701-BA94-DE67333C9BCE}"/>
              </a:ext>
            </a:extLst>
          </p:cNvPr>
          <p:cNvSpPr/>
          <p:nvPr/>
        </p:nvSpPr>
        <p:spPr>
          <a:xfrm>
            <a:off x="4897577" y="1120587"/>
            <a:ext cx="2866655" cy="2250423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439F1226-19DC-4E22-8400-7490255F95D1}"/>
              </a:ext>
            </a:extLst>
          </p:cNvPr>
          <p:cNvSpPr/>
          <p:nvPr/>
        </p:nvSpPr>
        <p:spPr>
          <a:xfrm>
            <a:off x="4493942" y="1087692"/>
            <a:ext cx="299301" cy="2993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D0EBC7FF-3B95-4B5D-AD4D-9A153B16F37A}"/>
              </a:ext>
            </a:extLst>
          </p:cNvPr>
          <p:cNvSpPr/>
          <p:nvPr/>
        </p:nvSpPr>
        <p:spPr>
          <a:xfrm>
            <a:off x="5350312" y="2119614"/>
            <a:ext cx="926238" cy="943655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A1C7E054-A2F7-4FD6-9469-02457CE56AC3}"/>
              </a:ext>
            </a:extLst>
          </p:cNvPr>
          <p:cNvSpPr/>
          <p:nvPr/>
        </p:nvSpPr>
        <p:spPr>
          <a:xfrm>
            <a:off x="5663780" y="2133967"/>
            <a:ext cx="299301" cy="2993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15982D19-DA68-45BD-873C-46D98DC553D6}"/>
              </a:ext>
            </a:extLst>
          </p:cNvPr>
          <p:cNvCxnSpPr>
            <a:cxnSpLocks/>
          </p:cNvCxnSpPr>
          <p:nvPr/>
        </p:nvCxnSpPr>
        <p:spPr>
          <a:xfrm>
            <a:off x="8103216" y="2444621"/>
            <a:ext cx="436311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6B10E461-B0EA-43A0-9858-D8DDBC6F3DD3}"/>
              </a:ext>
            </a:extLst>
          </p:cNvPr>
          <p:cNvSpPr/>
          <p:nvPr/>
        </p:nvSpPr>
        <p:spPr>
          <a:xfrm>
            <a:off x="6474670" y="2138169"/>
            <a:ext cx="926238" cy="943655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9F973ED0-0454-4E3B-A440-3084414584B5}"/>
              </a:ext>
            </a:extLst>
          </p:cNvPr>
          <p:cNvSpPr/>
          <p:nvPr/>
        </p:nvSpPr>
        <p:spPr>
          <a:xfrm>
            <a:off x="6750057" y="2163847"/>
            <a:ext cx="299301" cy="2993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129" name="그림 128"/>
          <p:cNvPicPr>
            <a:picLocks noChangeAspect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224" y="5859387"/>
            <a:ext cx="444453" cy="476464"/>
          </a:xfrm>
          <a:prstGeom prst="rect">
            <a:avLst/>
          </a:prstGeom>
        </p:spPr>
      </p:pic>
      <p:pic>
        <p:nvPicPr>
          <p:cNvPr id="130" name="그림 129"/>
          <p:cNvPicPr>
            <a:picLocks noChangeAspect="1"/>
          </p:cNvPicPr>
          <p:nvPr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612" y="5859387"/>
            <a:ext cx="465978" cy="476464"/>
          </a:xfrm>
          <a:prstGeom prst="rect">
            <a:avLst/>
          </a:prstGeom>
          <a:noFill/>
        </p:spPr>
      </p:pic>
      <p:pic>
        <p:nvPicPr>
          <p:cNvPr id="131" name="그림 130"/>
          <p:cNvPicPr>
            <a:picLocks noChangeAspect="1"/>
          </p:cNvPicPr>
          <p:nvPr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291" y="5859387"/>
            <a:ext cx="424726" cy="476464"/>
          </a:xfrm>
          <a:prstGeom prst="rect">
            <a:avLst/>
          </a:prstGeom>
          <a:noFill/>
        </p:spPr>
      </p:pic>
      <p:pic>
        <p:nvPicPr>
          <p:cNvPr id="132" name="그림 131"/>
          <p:cNvPicPr>
            <a:picLocks noChangeAspect="1"/>
          </p:cNvPicPr>
          <p:nvPr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974" y="5859387"/>
            <a:ext cx="445850" cy="476464"/>
          </a:xfrm>
          <a:prstGeom prst="rect">
            <a:avLst/>
          </a:prstGeom>
          <a:noFill/>
        </p:spPr>
      </p:pic>
      <p:pic>
        <p:nvPicPr>
          <p:cNvPr id="133" name="그림 132"/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98" y="5859387"/>
            <a:ext cx="499132" cy="4764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10776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865A3A-346F-4F15-A584-7339BE2DFAFF}"/>
              </a:ext>
            </a:extLst>
          </p:cNvPr>
          <p:cNvSpPr txBox="1"/>
          <p:nvPr/>
        </p:nvSpPr>
        <p:spPr>
          <a:xfrm>
            <a:off x="375342" y="241489"/>
            <a:ext cx="5120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b="1" dirty="0"/>
              <a:t>화면 기획 </a:t>
            </a:r>
            <a:r>
              <a:rPr lang="en-US" altLang="ko-KR" sz="3200" b="1" dirty="0"/>
              <a:t>– </a:t>
            </a:r>
            <a:r>
              <a:rPr lang="ko-KR" altLang="en-US" sz="3200" b="1" dirty="0"/>
              <a:t>훈련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B1B7EB-3717-4F14-9062-0FD093CD82FB}"/>
              </a:ext>
            </a:extLst>
          </p:cNvPr>
          <p:cNvSpPr/>
          <p:nvPr/>
        </p:nvSpPr>
        <p:spPr>
          <a:xfrm>
            <a:off x="-385590" y="241489"/>
            <a:ext cx="5541484" cy="58477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6445D33-E34A-4230-B6E1-7E05BFC662A0}"/>
              </a:ext>
            </a:extLst>
          </p:cNvPr>
          <p:cNvCxnSpPr>
            <a:cxnSpLocks/>
          </p:cNvCxnSpPr>
          <p:nvPr/>
        </p:nvCxnSpPr>
        <p:spPr>
          <a:xfrm>
            <a:off x="8643668" y="0"/>
            <a:ext cx="0" cy="685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BA9724-64EF-42A1-9293-E353270C338A}"/>
              </a:ext>
            </a:extLst>
          </p:cNvPr>
          <p:cNvSpPr/>
          <p:nvPr/>
        </p:nvSpPr>
        <p:spPr>
          <a:xfrm>
            <a:off x="8643668" y="0"/>
            <a:ext cx="3548330" cy="8262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/>
              <a:t>Description</a:t>
            </a:r>
            <a:endParaRPr lang="ko-KR" altLang="en-US" sz="2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983D13-0C11-4764-9D72-290E0003AF87}"/>
              </a:ext>
            </a:extLst>
          </p:cNvPr>
          <p:cNvSpPr txBox="1"/>
          <p:nvPr/>
        </p:nvSpPr>
        <p:spPr>
          <a:xfrm>
            <a:off x="8643668" y="1011511"/>
            <a:ext cx="3496470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1) </a:t>
            </a:r>
            <a:r>
              <a:rPr lang="ko-KR" altLang="en-US" sz="1400" dirty="0"/>
              <a:t>해당 미션의 아이콘</a:t>
            </a:r>
            <a:endParaRPr lang="en-US" altLang="ko-KR" sz="1400" dirty="0"/>
          </a:p>
          <a:p>
            <a:pPr marL="342900" indent="-342900">
              <a:buAutoNum type="arabicParenR"/>
            </a:pPr>
            <a:endParaRPr lang="en-US" altLang="ko-KR" sz="1400" dirty="0"/>
          </a:p>
          <a:p>
            <a:r>
              <a:rPr lang="en-US" altLang="ko-KR" sz="1400" dirty="0"/>
              <a:t>2) </a:t>
            </a:r>
            <a:r>
              <a:rPr lang="ko-KR" altLang="en-US" sz="1400" dirty="0"/>
              <a:t>미션의 이름</a:t>
            </a:r>
            <a:r>
              <a:rPr lang="en-US" altLang="ko-KR" sz="1400" dirty="0"/>
              <a:t>, </a:t>
            </a:r>
            <a:r>
              <a:rPr lang="ko-KR" altLang="en-US" sz="1400" dirty="0"/>
              <a:t>현재 레벨 표시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3) </a:t>
            </a:r>
            <a:r>
              <a:rPr lang="ko-KR" altLang="en-US" sz="1400" dirty="0"/>
              <a:t>미션 진행 시간 표시 </a:t>
            </a:r>
            <a:endParaRPr lang="en-US" altLang="ko-KR" sz="1400" dirty="0"/>
          </a:p>
          <a:p>
            <a:r>
              <a:rPr lang="en-US" altLang="ko-KR" sz="1400" dirty="0"/>
              <a:t>    - </a:t>
            </a:r>
            <a:r>
              <a:rPr lang="ko-KR" altLang="en-US" sz="1400" dirty="0"/>
              <a:t>시간이 다 지날 시 </a:t>
            </a:r>
            <a:r>
              <a:rPr lang="en-US" altLang="ko-KR" sz="1400" dirty="0"/>
              <a:t>4) </a:t>
            </a:r>
            <a:r>
              <a:rPr lang="ko-KR" altLang="en-US" sz="1400" dirty="0"/>
              <a:t>만큼 식량 획득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4) </a:t>
            </a:r>
            <a:r>
              <a:rPr lang="ko-KR" altLang="en-US" sz="1400" dirty="0"/>
              <a:t>미션 완료 후 얻는 식량의 양</a:t>
            </a:r>
            <a:endParaRPr lang="en-US" altLang="ko-KR" sz="1400" dirty="0"/>
          </a:p>
          <a:p>
            <a:r>
              <a:rPr lang="en-US" altLang="ko-KR" sz="1400" dirty="0"/>
              <a:t>    ex) (</a:t>
            </a:r>
            <a:r>
              <a:rPr lang="ko-KR" altLang="en-US" sz="1400" dirty="0"/>
              <a:t>마당 쓸기</a:t>
            </a:r>
            <a:r>
              <a:rPr lang="en-US" altLang="ko-KR" sz="1400" dirty="0"/>
              <a:t>)</a:t>
            </a:r>
            <a:r>
              <a:rPr lang="ko-KR" altLang="en-US" sz="1400" dirty="0"/>
              <a:t> 레벨 업 할 때마다</a:t>
            </a:r>
            <a:endParaRPr lang="en-US" altLang="ko-KR" sz="1400" dirty="0"/>
          </a:p>
          <a:p>
            <a:r>
              <a:rPr lang="en-US" altLang="ko-KR" sz="1400" dirty="0"/>
              <a:t>         +5 </a:t>
            </a:r>
            <a:r>
              <a:rPr lang="ko-KR" altLang="en-US" sz="1400" dirty="0"/>
              <a:t>증가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5)</a:t>
            </a:r>
            <a:r>
              <a:rPr lang="ko-KR" altLang="en-US" sz="1400" dirty="0"/>
              <a:t> 미션을 레벨 업 하는데 필요한 금액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6) </a:t>
            </a:r>
            <a:r>
              <a:rPr lang="ko-KR" altLang="en-US" sz="1400" dirty="0"/>
              <a:t>전장이 열릴 때 마다 미션 추가</a:t>
            </a:r>
            <a:endParaRPr lang="en-US" altLang="ko-KR" sz="1400" dirty="0"/>
          </a:p>
          <a:p>
            <a:r>
              <a:rPr lang="en-US" altLang="ko-KR" sz="1400" dirty="0"/>
              <a:t>    4</a:t>
            </a:r>
            <a:r>
              <a:rPr lang="ko-KR" altLang="en-US" sz="1400" dirty="0"/>
              <a:t> 종류 ▶ </a:t>
            </a:r>
            <a:r>
              <a:rPr lang="en-US" altLang="ko-KR" sz="1400" dirty="0"/>
              <a:t>8</a:t>
            </a:r>
            <a:r>
              <a:rPr lang="ko-KR" altLang="en-US" sz="1400" dirty="0"/>
              <a:t> 종류</a:t>
            </a:r>
            <a:r>
              <a:rPr lang="en-US" altLang="ko-KR" sz="1400" dirty="0"/>
              <a:t> </a:t>
            </a:r>
            <a:r>
              <a:rPr lang="ko-KR" altLang="en-US" sz="1400" dirty="0">
                <a:hlinkClick r:id="rId2" action="ppaction://hlinksldjump"/>
              </a:rPr>
              <a:t>▶ 확인하기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7) </a:t>
            </a:r>
            <a:r>
              <a:rPr lang="ko-KR" altLang="en-US" sz="1400" dirty="0">
                <a:solidFill>
                  <a:srgbClr val="FF0000"/>
                </a:solidFill>
              </a:rPr>
              <a:t>▶ 데이터베이스 추후 예정</a:t>
            </a:r>
            <a:endParaRPr lang="en-US" altLang="ko-KR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ABCFAF1-557D-442A-85E8-B9586BD03EB7}"/>
              </a:ext>
            </a:extLst>
          </p:cNvPr>
          <p:cNvSpPr txBox="1"/>
          <p:nvPr/>
        </p:nvSpPr>
        <p:spPr>
          <a:xfrm>
            <a:off x="4692566" y="3352800"/>
            <a:ext cx="8538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3</a:t>
            </a:r>
            <a:r>
              <a:rPr lang="ko-KR" altLang="en-US" sz="1000" dirty="0">
                <a:solidFill>
                  <a:schemeClr val="bg1"/>
                </a:solidFill>
              </a:rPr>
              <a:t>분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F4A894E-E4D7-4E22-BF3D-697E291FEDB0}"/>
              </a:ext>
            </a:extLst>
          </p:cNvPr>
          <p:cNvSpPr/>
          <p:nvPr/>
        </p:nvSpPr>
        <p:spPr>
          <a:xfrm>
            <a:off x="857198" y="1065521"/>
            <a:ext cx="3027281" cy="53471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0DAA126-C657-4AAC-A950-173E3C960A74}"/>
              </a:ext>
            </a:extLst>
          </p:cNvPr>
          <p:cNvSpPr/>
          <p:nvPr/>
        </p:nvSpPr>
        <p:spPr>
          <a:xfrm>
            <a:off x="1017650" y="1747419"/>
            <a:ext cx="2747907" cy="1628428"/>
          </a:xfrm>
          <a:prstGeom prst="rect">
            <a:avLst/>
          </a:prstGeom>
          <a:solidFill>
            <a:srgbClr val="F19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0B6984B8-DE95-43CC-B3C5-37A7E8CC7899}"/>
              </a:ext>
            </a:extLst>
          </p:cNvPr>
          <p:cNvSpPr/>
          <p:nvPr/>
        </p:nvSpPr>
        <p:spPr>
          <a:xfrm>
            <a:off x="855291" y="1067927"/>
            <a:ext cx="3027281" cy="53471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2" name="그림 131" descr="그리기이(가) 표시된 사진&#10;&#10;자동 생성된 설명">
            <a:extLst>
              <a:ext uri="{FF2B5EF4-FFF2-40B4-BE49-F238E27FC236}">
                <a16:creationId xmlns:a16="http://schemas.microsoft.com/office/drawing/2014/main" id="{E28B6043-230A-4036-AEDA-6A8A3CB7E6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17" y="3497768"/>
            <a:ext cx="2744240" cy="2307919"/>
          </a:xfrm>
          <a:prstGeom prst="rect">
            <a:avLst/>
          </a:prstGeom>
        </p:spPr>
      </p:pic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082BCDC4-DB11-469A-9F40-F29D9FF03073}"/>
              </a:ext>
            </a:extLst>
          </p:cNvPr>
          <p:cNvSpPr/>
          <p:nvPr/>
        </p:nvSpPr>
        <p:spPr>
          <a:xfrm>
            <a:off x="1145341" y="3671787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9B87EEC7-B54A-4C55-A289-AE3283161662}"/>
              </a:ext>
            </a:extLst>
          </p:cNvPr>
          <p:cNvSpPr/>
          <p:nvPr/>
        </p:nvSpPr>
        <p:spPr>
          <a:xfrm>
            <a:off x="1145340" y="4178804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BFB6DB62-505C-48F2-8BFC-5CD7BAA420BE}"/>
              </a:ext>
            </a:extLst>
          </p:cNvPr>
          <p:cNvSpPr/>
          <p:nvPr/>
        </p:nvSpPr>
        <p:spPr>
          <a:xfrm>
            <a:off x="1145340" y="4709769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6" name="그림 135" descr="앉아있는, 어두운, 테이블, 노트북이(가) 표시된 사진&#10;&#10;자동 생성된 설명">
            <a:extLst>
              <a:ext uri="{FF2B5EF4-FFF2-40B4-BE49-F238E27FC236}">
                <a16:creationId xmlns:a16="http://schemas.microsoft.com/office/drawing/2014/main" id="{E533EFCE-7EA3-42A4-81C1-FF159C45C9A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730" y="3668102"/>
            <a:ext cx="434635" cy="38878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53995215-1E61-4711-9AFD-8FE95973FECE}"/>
              </a:ext>
            </a:extLst>
          </p:cNvPr>
          <p:cNvSpPr txBox="1"/>
          <p:nvPr/>
        </p:nvSpPr>
        <p:spPr>
          <a:xfrm>
            <a:off x="1578365" y="3663947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마당 쓸기</a:t>
            </a:r>
            <a:endParaRPr lang="en-US" altLang="ko-KR" sz="800" b="1" dirty="0"/>
          </a:p>
          <a:p>
            <a:r>
              <a:rPr lang="en-US" altLang="ko-KR" sz="800" b="1" dirty="0"/>
              <a:t>Lv. 1</a:t>
            </a:r>
            <a:endParaRPr lang="ko-KR" altLang="en-US" sz="800" b="1" dirty="0"/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6308FA92-27F1-4116-910B-A2DF4F2A0B37}"/>
              </a:ext>
            </a:extLst>
          </p:cNvPr>
          <p:cNvSpPr/>
          <p:nvPr/>
        </p:nvSpPr>
        <p:spPr>
          <a:xfrm>
            <a:off x="1673657" y="3958270"/>
            <a:ext cx="1445412" cy="7500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3E941CC-3498-45A5-BC06-FDB56FFAF41A}"/>
              </a:ext>
            </a:extLst>
          </p:cNvPr>
          <p:cNvSpPr txBox="1"/>
          <p:nvPr/>
        </p:nvSpPr>
        <p:spPr>
          <a:xfrm>
            <a:off x="2104081" y="360970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+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A419A7BF-5230-4E22-A60C-E80070437BC7}"/>
              </a:ext>
            </a:extLst>
          </p:cNvPr>
          <p:cNvSpPr/>
          <p:nvPr/>
        </p:nvSpPr>
        <p:spPr>
          <a:xfrm>
            <a:off x="2638196" y="3739087"/>
            <a:ext cx="480873" cy="1448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15</a:t>
            </a:r>
            <a:endParaRPr lang="ko-KR" altLang="en-US" sz="1000" b="1" dirty="0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C863406F-072F-492B-B206-04E8DCC0CAFF}"/>
              </a:ext>
            </a:extLst>
          </p:cNvPr>
          <p:cNvSpPr/>
          <p:nvPr/>
        </p:nvSpPr>
        <p:spPr>
          <a:xfrm>
            <a:off x="1145341" y="4187325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5" name="그림 144" descr="앉아있는, 어두운, 테이블, 노트북이(가) 표시된 사진&#10;&#10;자동 생성된 설명">
            <a:extLst>
              <a:ext uri="{FF2B5EF4-FFF2-40B4-BE49-F238E27FC236}">
                <a16:creationId xmlns:a16="http://schemas.microsoft.com/office/drawing/2014/main" id="{397D6E12-35ED-413C-92F7-AB725F919DB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730" y="4183640"/>
            <a:ext cx="434635" cy="38878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46" name="TextBox 145">
            <a:extLst>
              <a:ext uri="{FF2B5EF4-FFF2-40B4-BE49-F238E27FC236}">
                <a16:creationId xmlns:a16="http://schemas.microsoft.com/office/drawing/2014/main" id="{790752A6-BE1C-4607-B67F-039BFD3A3F43}"/>
              </a:ext>
            </a:extLst>
          </p:cNvPr>
          <p:cNvSpPr txBox="1"/>
          <p:nvPr/>
        </p:nvSpPr>
        <p:spPr>
          <a:xfrm>
            <a:off x="1578365" y="4179485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무기고 정리</a:t>
            </a:r>
            <a:endParaRPr lang="en-US" altLang="ko-KR" sz="800" b="1" dirty="0"/>
          </a:p>
          <a:p>
            <a:r>
              <a:rPr lang="en-US" altLang="ko-KR" sz="800" b="1" dirty="0"/>
              <a:t>Lv. 1</a:t>
            </a:r>
            <a:endParaRPr lang="ko-KR" altLang="en-US" sz="800" b="1" dirty="0"/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94AD0467-9F5C-4FF4-95F8-E4316314AB57}"/>
              </a:ext>
            </a:extLst>
          </p:cNvPr>
          <p:cNvSpPr/>
          <p:nvPr/>
        </p:nvSpPr>
        <p:spPr>
          <a:xfrm>
            <a:off x="1673657" y="4473808"/>
            <a:ext cx="1445412" cy="7500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DEB897A-E10C-44D8-8293-C838F08DBE80}"/>
              </a:ext>
            </a:extLst>
          </p:cNvPr>
          <p:cNvSpPr txBox="1"/>
          <p:nvPr/>
        </p:nvSpPr>
        <p:spPr>
          <a:xfrm>
            <a:off x="2104081" y="412524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+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3F8878E4-842A-4D7C-859B-772FC6D47EF2}"/>
              </a:ext>
            </a:extLst>
          </p:cNvPr>
          <p:cNvSpPr/>
          <p:nvPr/>
        </p:nvSpPr>
        <p:spPr>
          <a:xfrm>
            <a:off x="2638196" y="4254625"/>
            <a:ext cx="480873" cy="1448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30</a:t>
            </a:r>
            <a:endParaRPr lang="ko-KR" altLang="en-US" sz="1000" b="1" dirty="0"/>
          </a:p>
        </p:txBody>
      </p: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C409168B-57ED-44F8-AEFA-EE7D1A87C962}"/>
              </a:ext>
            </a:extLst>
          </p:cNvPr>
          <p:cNvSpPr/>
          <p:nvPr/>
        </p:nvSpPr>
        <p:spPr>
          <a:xfrm>
            <a:off x="3183405" y="4235195"/>
            <a:ext cx="461380" cy="294192"/>
          </a:xfrm>
          <a:prstGeom prst="roundRect">
            <a:avLst/>
          </a:prstGeom>
          <a:solidFill>
            <a:srgbClr val="C00000"/>
          </a:solidFill>
          <a:ln w="25400">
            <a:noFill/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14B6B789-18CF-4A6E-A76B-15C46730AD48}"/>
              </a:ext>
            </a:extLst>
          </p:cNvPr>
          <p:cNvSpPr/>
          <p:nvPr/>
        </p:nvSpPr>
        <p:spPr>
          <a:xfrm>
            <a:off x="1145340" y="4710560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82C365E6-2A4F-4704-8A5B-99F6C096A9D5}"/>
              </a:ext>
            </a:extLst>
          </p:cNvPr>
          <p:cNvSpPr/>
          <p:nvPr/>
        </p:nvSpPr>
        <p:spPr>
          <a:xfrm>
            <a:off x="1145341" y="4719081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70E4BF5-16FE-49A2-A6D5-2A30577A8C1B}"/>
              </a:ext>
            </a:extLst>
          </p:cNvPr>
          <p:cNvSpPr txBox="1"/>
          <p:nvPr/>
        </p:nvSpPr>
        <p:spPr>
          <a:xfrm>
            <a:off x="1578365" y="4711241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토끼 사냥</a:t>
            </a:r>
            <a:endParaRPr lang="en-US" altLang="ko-KR" sz="800" b="1" dirty="0"/>
          </a:p>
          <a:p>
            <a:r>
              <a:rPr lang="en-US" altLang="ko-KR" sz="800" b="1" dirty="0"/>
              <a:t>Lv. 1</a:t>
            </a:r>
            <a:endParaRPr lang="ko-KR" altLang="en-US" sz="800" b="1" dirty="0"/>
          </a:p>
        </p:txBody>
      </p: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31AEAF61-0F97-4BAD-95AF-376248F9C9C3}"/>
              </a:ext>
            </a:extLst>
          </p:cNvPr>
          <p:cNvSpPr/>
          <p:nvPr/>
        </p:nvSpPr>
        <p:spPr>
          <a:xfrm>
            <a:off x="1673657" y="5005564"/>
            <a:ext cx="1445412" cy="7500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1637A36C-8D3C-4107-BD40-A99067BCE5D5}"/>
              </a:ext>
            </a:extLst>
          </p:cNvPr>
          <p:cNvSpPr txBox="1"/>
          <p:nvPr/>
        </p:nvSpPr>
        <p:spPr>
          <a:xfrm>
            <a:off x="2104081" y="465699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+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6C3591E4-171B-4131-B836-CA6673D62EF1}"/>
              </a:ext>
            </a:extLst>
          </p:cNvPr>
          <p:cNvSpPr/>
          <p:nvPr/>
        </p:nvSpPr>
        <p:spPr>
          <a:xfrm>
            <a:off x="2638196" y="4786381"/>
            <a:ext cx="480873" cy="1448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45</a:t>
            </a:r>
            <a:endParaRPr lang="ko-KR" altLang="en-US" sz="1000" b="1" dirty="0"/>
          </a:p>
        </p:txBody>
      </p:sp>
      <p:sp>
        <p:nvSpPr>
          <p:cNvPr id="159" name="사각형: 둥근 모서리 158">
            <a:extLst>
              <a:ext uri="{FF2B5EF4-FFF2-40B4-BE49-F238E27FC236}">
                <a16:creationId xmlns:a16="http://schemas.microsoft.com/office/drawing/2014/main" id="{76E0DA26-3732-4BD2-A638-82B937630958}"/>
              </a:ext>
            </a:extLst>
          </p:cNvPr>
          <p:cNvSpPr/>
          <p:nvPr/>
        </p:nvSpPr>
        <p:spPr>
          <a:xfrm>
            <a:off x="3183405" y="4766951"/>
            <a:ext cx="461380" cy="294192"/>
          </a:xfrm>
          <a:prstGeom prst="roundRect">
            <a:avLst/>
          </a:prstGeom>
          <a:solidFill>
            <a:srgbClr val="413F3F"/>
          </a:solidFill>
          <a:ln w="25400">
            <a:noFill/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E8AEFEDA-3B46-446D-A8D1-143D462959E7}"/>
              </a:ext>
            </a:extLst>
          </p:cNvPr>
          <p:cNvSpPr/>
          <p:nvPr/>
        </p:nvSpPr>
        <p:spPr>
          <a:xfrm>
            <a:off x="1145340" y="5223452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298EF8C3-8925-4964-82BE-FA3A24725192}"/>
              </a:ext>
            </a:extLst>
          </p:cNvPr>
          <p:cNvSpPr txBox="1"/>
          <p:nvPr/>
        </p:nvSpPr>
        <p:spPr>
          <a:xfrm>
            <a:off x="1578365" y="5224133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전투 훈련</a:t>
            </a:r>
            <a:endParaRPr lang="en-US" altLang="ko-KR" sz="800" b="1" dirty="0"/>
          </a:p>
          <a:p>
            <a:r>
              <a:rPr lang="en-US" altLang="ko-KR" sz="800" b="1" dirty="0"/>
              <a:t>Lv. 1</a:t>
            </a:r>
            <a:endParaRPr lang="ko-KR" altLang="en-US" sz="800" b="1" dirty="0"/>
          </a:p>
        </p:txBody>
      </p:sp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DAB7130C-A028-4AEF-ACE5-31CE8F520654}"/>
              </a:ext>
            </a:extLst>
          </p:cNvPr>
          <p:cNvSpPr/>
          <p:nvPr/>
        </p:nvSpPr>
        <p:spPr>
          <a:xfrm>
            <a:off x="1673657" y="5518456"/>
            <a:ext cx="1445412" cy="7500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2DD022B-005C-4D6E-BE2B-E4F01E62F3D7}"/>
              </a:ext>
            </a:extLst>
          </p:cNvPr>
          <p:cNvSpPr txBox="1"/>
          <p:nvPr/>
        </p:nvSpPr>
        <p:spPr>
          <a:xfrm>
            <a:off x="2104081" y="516988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+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A7E8B8E5-F16D-4D79-9992-ADABB57691CB}"/>
              </a:ext>
            </a:extLst>
          </p:cNvPr>
          <p:cNvSpPr/>
          <p:nvPr/>
        </p:nvSpPr>
        <p:spPr>
          <a:xfrm>
            <a:off x="2638196" y="5299273"/>
            <a:ext cx="480873" cy="1448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60</a:t>
            </a:r>
            <a:endParaRPr lang="ko-KR" altLang="en-US" sz="1000" b="1" dirty="0"/>
          </a:p>
        </p:txBody>
      </p: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B8C2E05B-DCA5-4767-A2B8-97467E6D3012}"/>
              </a:ext>
            </a:extLst>
          </p:cNvPr>
          <p:cNvSpPr/>
          <p:nvPr/>
        </p:nvSpPr>
        <p:spPr>
          <a:xfrm>
            <a:off x="3183405" y="5279843"/>
            <a:ext cx="461380" cy="294192"/>
          </a:xfrm>
          <a:prstGeom prst="roundRect">
            <a:avLst/>
          </a:prstGeom>
          <a:solidFill>
            <a:srgbClr val="413F3F"/>
          </a:solidFill>
          <a:ln w="25400">
            <a:noFill/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A32F0684-A061-42B8-9FC5-40C526B6DEA2}"/>
              </a:ext>
            </a:extLst>
          </p:cNvPr>
          <p:cNvSpPr/>
          <p:nvPr/>
        </p:nvSpPr>
        <p:spPr>
          <a:xfrm>
            <a:off x="981213" y="5868907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59A5EAEE-7A72-487F-BD18-FFE584D7D320}"/>
              </a:ext>
            </a:extLst>
          </p:cNvPr>
          <p:cNvSpPr/>
          <p:nvPr/>
        </p:nvSpPr>
        <p:spPr>
          <a:xfrm>
            <a:off x="1568161" y="586890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56E135BE-46B4-402E-A25B-19C03E75D321}"/>
              </a:ext>
            </a:extLst>
          </p:cNvPr>
          <p:cNvSpPr/>
          <p:nvPr/>
        </p:nvSpPr>
        <p:spPr>
          <a:xfrm>
            <a:off x="2151849" y="586890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사각형: 둥근 모서리 169">
            <a:extLst>
              <a:ext uri="{FF2B5EF4-FFF2-40B4-BE49-F238E27FC236}">
                <a16:creationId xmlns:a16="http://schemas.microsoft.com/office/drawing/2014/main" id="{E4767AF6-218B-459D-A25D-DA0133BF50F6}"/>
              </a:ext>
            </a:extLst>
          </p:cNvPr>
          <p:cNvSpPr/>
          <p:nvPr/>
        </p:nvSpPr>
        <p:spPr>
          <a:xfrm>
            <a:off x="2733713" y="586651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69D8B18A-4FB0-4695-9CA1-01D510C7B6A7}"/>
              </a:ext>
            </a:extLst>
          </p:cNvPr>
          <p:cNvSpPr/>
          <p:nvPr/>
        </p:nvSpPr>
        <p:spPr>
          <a:xfrm>
            <a:off x="3307958" y="586651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0" name="그림 179" descr="그리기이(가) 표시된 사진&#10;&#10;자동 생성된 설명">
            <a:extLst>
              <a:ext uri="{FF2B5EF4-FFF2-40B4-BE49-F238E27FC236}">
                <a16:creationId xmlns:a16="http://schemas.microsoft.com/office/drawing/2014/main" id="{0A4E29B2-A77B-4397-8413-354FF58D57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340" y="4714605"/>
            <a:ext cx="427120" cy="37807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81" name="그림 180" descr="별, 하늘이(가) 표시된 사진&#10;&#10;자동 생성된 설명">
            <a:extLst>
              <a:ext uri="{FF2B5EF4-FFF2-40B4-BE49-F238E27FC236}">
                <a16:creationId xmlns:a16="http://schemas.microsoft.com/office/drawing/2014/main" id="{3FD00338-E112-4B27-9157-83793E9D57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951" y="5230490"/>
            <a:ext cx="431413" cy="39289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2BCF8C7C-F2BF-4E52-A750-AE489D7C0FE7}"/>
              </a:ext>
            </a:extLst>
          </p:cNvPr>
          <p:cNvSpPr/>
          <p:nvPr/>
        </p:nvSpPr>
        <p:spPr>
          <a:xfrm>
            <a:off x="4761758" y="2325196"/>
            <a:ext cx="2915392" cy="5644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1" name="그림 190" descr="앉아있는, 어두운, 테이블, 노트북이(가) 표시된 사진&#10;&#10;자동 생성된 설명">
            <a:extLst>
              <a:ext uri="{FF2B5EF4-FFF2-40B4-BE49-F238E27FC236}">
                <a16:creationId xmlns:a16="http://schemas.microsoft.com/office/drawing/2014/main" id="{9A986641-1D39-4CD8-99B7-322F0C74B66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373" y="2325196"/>
            <a:ext cx="542257" cy="564469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92" name="TextBox 191">
            <a:extLst>
              <a:ext uri="{FF2B5EF4-FFF2-40B4-BE49-F238E27FC236}">
                <a16:creationId xmlns:a16="http://schemas.microsoft.com/office/drawing/2014/main" id="{3D5DBA81-A918-4FA0-9D70-E68FB8695BD1}"/>
              </a:ext>
            </a:extLst>
          </p:cNvPr>
          <p:cNvSpPr txBox="1"/>
          <p:nvPr/>
        </p:nvSpPr>
        <p:spPr>
          <a:xfrm>
            <a:off x="5325630" y="2340713"/>
            <a:ext cx="6803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마당 쓸기</a:t>
            </a:r>
            <a:endParaRPr lang="en-US" altLang="ko-KR" sz="800" b="1" dirty="0"/>
          </a:p>
          <a:p>
            <a:r>
              <a:rPr lang="en-US" altLang="ko-KR" sz="800" b="1" dirty="0"/>
              <a:t>Lv. 1</a:t>
            </a:r>
            <a:endParaRPr lang="ko-KR" altLang="en-US" sz="800" b="1" dirty="0"/>
          </a:p>
        </p:txBody>
      </p:sp>
      <p:sp>
        <p:nvSpPr>
          <p:cNvPr id="193" name="사각형: 둥근 모서리 192">
            <a:extLst>
              <a:ext uri="{FF2B5EF4-FFF2-40B4-BE49-F238E27FC236}">
                <a16:creationId xmlns:a16="http://schemas.microsoft.com/office/drawing/2014/main" id="{7F746A36-ECCE-4070-BDAA-AE747DE2871F}"/>
              </a:ext>
            </a:extLst>
          </p:cNvPr>
          <p:cNvSpPr/>
          <p:nvPr/>
        </p:nvSpPr>
        <p:spPr>
          <a:xfrm>
            <a:off x="5413613" y="2734419"/>
            <a:ext cx="1556207" cy="9358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09B0996C-8391-4456-8B95-CB48BFC0CCB4}"/>
              </a:ext>
            </a:extLst>
          </p:cNvPr>
          <p:cNvSpPr txBox="1"/>
          <p:nvPr/>
        </p:nvSpPr>
        <p:spPr>
          <a:xfrm>
            <a:off x="5887507" y="2313924"/>
            <a:ext cx="37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+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700345C3-8AFE-41EF-9341-6E69397D73D6}"/>
              </a:ext>
            </a:extLst>
          </p:cNvPr>
          <p:cNvSpPr/>
          <p:nvPr/>
        </p:nvSpPr>
        <p:spPr>
          <a:xfrm>
            <a:off x="6451379" y="2419470"/>
            <a:ext cx="517733" cy="1807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15</a:t>
            </a:r>
            <a:endParaRPr lang="ko-KR" altLang="en-US" sz="1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916F4E-0A7F-4609-AC57-357C0FC5EB83}"/>
              </a:ext>
            </a:extLst>
          </p:cNvPr>
          <p:cNvSpPr txBox="1"/>
          <p:nvPr/>
        </p:nvSpPr>
        <p:spPr>
          <a:xfrm>
            <a:off x="6484633" y="1663886"/>
            <a:ext cx="793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</a:t>
            </a:r>
            <a:r>
              <a:rPr lang="ko-KR" altLang="en-US" sz="1000" dirty="0">
                <a:solidFill>
                  <a:schemeClr val="bg1"/>
                </a:solidFill>
              </a:rPr>
              <a:t>분</a:t>
            </a: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679ED01E-FECF-4745-B18A-14986F4ECD48}"/>
              </a:ext>
            </a:extLst>
          </p:cNvPr>
          <p:cNvSpPr/>
          <p:nvPr/>
        </p:nvSpPr>
        <p:spPr>
          <a:xfrm>
            <a:off x="4612107" y="1920820"/>
            <a:ext cx="299301" cy="2993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DCF2BA52-17BB-44FF-8F56-EB366A5196EC}"/>
              </a:ext>
            </a:extLst>
          </p:cNvPr>
          <p:cNvSpPr/>
          <p:nvPr/>
        </p:nvSpPr>
        <p:spPr>
          <a:xfrm>
            <a:off x="5993755" y="2954024"/>
            <a:ext cx="299301" cy="2993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30FBC6C-28C0-4ED0-B056-6B6F72FF5812}"/>
              </a:ext>
            </a:extLst>
          </p:cNvPr>
          <p:cNvSpPr/>
          <p:nvPr/>
        </p:nvSpPr>
        <p:spPr>
          <a:xfrm>
            <a:off x="5535866" y="1989945"/>
            <a:ext cx="299301" cy="2993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E0B88CA6-A5A2-4A0F-90C7-6274BE2AEAC9}"/>
              </a:ext>
            </a:extLst>
          </p:cNvPr>
          <p:cNvSpPr/>
          <p:nvPr/>
        </p:nvSpPr>
        <p:spPr>
          <a:xfrm>
            <a:off x="6445723" y="1986315"/>
            <a:ext cx="299301" cy="2993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D8717697-6A6F-4E3C-A180-C5CF1A91C97F}"/>
              </a:ext>
            </a:extLst>
          </p:cNvPr>
          <p:cNvSpPr/>
          <p:nvPr/>
        </p:nvSpPr>
        <p:spPr>
          <a:xfrm>
            <a:off x="7798753" y="2445015"/>
            <a:ext cx="299301" cy="2993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E7C76-B706-488F-9FB6-9A0E57798A03}"/>
              </a:ext>
            </a:extLst>
          </p:cNvPr>
          <p:cNvSpPr txBox="1"/>
          <p:nvPr/>
        </p:nvSpPr>
        <p:spPr>
          <a:xfrm>
            <a:off x="6637827" y="2686647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chemeClr val="bg1"/>
                </a:solidFill>
              </a:rPr>
              <a:t>1</a:t>
            </a:r>
            <a:r>
              <a:rPr lang="ko-KR" altLang="en-US" sz="600" dirty="0">
                <a:solidFill>
                  <a:schemeClr val="bg1"/>
                </a:solidFill>
              </a:rPr>
              <a:t>분</a:t>
            </a:r>
          </a:p>
        </p:txBody>
      </p:sp>
      <p:pic>
        <p:nvPicPr>
          <p:cNvPr id="100" name="그림 99"/>
          <p:cNvPicPr>
            <a:picLocks noChangeAspect="1"/>
          </p:cNvPicPr>
          <p:nvPr/>
        </p:nvPicPr>
        <p:blipFill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224" y="5859387"/>
            <a:ext cx="444453" cy="476464"/>
          </a:xfrm>
          <a:prstGeom prst="rect">
            <a:avLst/>
          </a:prstGeom>
        </p:spPr>
      </p:pic>
      <p:pic>
        <p:nvPicPr>
          <p:cNvPr id="207" name="그림 206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446"/>
          <a:stretch/>
        </p:blipFill>
        <p:spPr>
          <a:xfrm>
            <a:off x="859181" y="1062880"/>
            <a:ext cx="3030104" cy="2320958"/>
          </a:xfrm>
          <a:prstGeom prst="rect">
            <a:avLst/>
          </a:prstGeom>
        </p:spPr>
      </p:pic>
      <p:pic>
        <p:nvPicPr>
          <p:cNvPr id="101" name="그림 100"/>
          <p:cNvPicPr>
            <a:picLocks noChangeAspect="1"/>
          </p:cNvPicPr>
          <p:nvPr/>
        </p:nvPicPr>
        <p:blipFill>
          <a:blip r:embed="rId11" cstate="hq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612" y="5859387"/>
            <a:ext cx="465978" cy="476464"/>
          </a:xfrm>
          <a:prstGeom prst="rect">
            <a:avLst/>
          </a:prstGeom>
          <a:noFill/>
        </p:spPr>
      </p:pic>
      <p:pic>
        <p:nvPicPr>
          <p:cNvPr id="102" name="그림 101"/>
          <p:cNvPicPr>
            <a:picLocks noChangeAspect="1"/>
          </p:cNvPicPr>
          <p:nvPr/>
        </p:nvPicPr>
        <p:blipFill>
          <a:blip r:embed="rId13" cstate="hq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291" y="5859387"/>
            <a:ext cx="424726" cy="476464"/>
          </a:xfrm>
          <a:prstGeom prst="rect">
            <a:avLst/>
          </a:prstGeom>
          <a:noFill/>
        </p:spPr>
      </p:pic>
      <p:pic>
        <p:nvPicPr>
          <p:cNvPr id="103" name="그림 102"/>
          <p:cNvPicPr>
            <a:picLocks noChangeAspect="1"/>
          </p:cNvPicPr>
          <p:nvPr/>
        </p:nvPicPr>
        <p:blipFill>
          <a:blip r:embed="rId15" cstate="hq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974" y="5859387"/>
            <a:ext cx="445850" cy="476464"/>
          </a:xfrm>
          <a:prstGeom prst="rect">
            <a:avLst/>
          </a:prstGeom>
          <a:noFill/>
        </p:spPr>
      </p:pic>
      <p:pic>
        <p:nvPicPr>
          <p:cNvPr id="104" name="그림 103"/>
          <p:cNvPicPr>
            <a:picLocks noChangeAspect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98" y="5859387"/>
            <a:ext cx="499132" cy="476464"/>
          </a:xfrm>
          <a:prstGeom prst="rect">
            <a:avLst/>
          </a:prstGeom>
          <a:noFill/>
        </p:spPr>
      </p:pic>
      <p:pic>
        <p:nvPicPr>
          <p:cNvPr id="129" name="그림 128" descr="건물, 어두운, 거리, 키큰이(가) 표시된 사진&#10;&#10;자동 생성된 설명">
            <a:extLst>
              <a:ext uri="{FF2B5EF4-FFF2-40B4-BE49-F238E27FC236}">
                <a16:creationId xmlns:a16="http://schemas.microsoft.com/office/drawing/2014/main" id="{537D35CB-C818-4ABB-8768-BE1537C3757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85576" y="1918815"/>
            <a:ext cx="1291820" cy="1322528"/>
          </a:xfrm>
          <a:prstGeom prst="rect">
            <a:avLst/>
          </a:prstGeom>
        </p:spPr>
      </p:pic>
      <p:pic>
        <p:nvPicPr>
          <p:cNvPr id="130" name="그림 129" descr="어두운, 거리이(가) 표시된 사진&#10;&#10;자동 생성된 설명">
            <a:extLst>
              <a:ext uri="{FF2B5EF4-FFF2-40B4-BE49-F238E27FC236}">
                <a16:creationId xmlns:a16="http://schemas.microsoft.com/office/drawing/2014/main" id="{AD09492C-87B1-4038-9886-9D82502B06E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824" y="1873904"/>
            <a:ext cx="1412349" cy="1412349"/>
          </a:xfrm>
          <a:prstGeom prst="rect">
            <a:avLst/>
          </a:prstGeom>
        </p:spPr>
      </p:pic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8739850A-B37D-4319-B40E-EAAC73B334FA}"/>
              </a:ext>
            </a:extLst>
          </p:cNvPr>
          <p:cNvSpPr/>
          <p:nvPr/>
        </p:nvSpPr>
        <p:spPr>
          <a:xfrm>
            <a:off x="1515292" y="3081510"/>
            <a:ext cx="757737" cy="1676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주인공</a:t>
            </a:r>
          </a:p>
        </p:txBody>
      </p:sp>
      <p:pic>
        <p:nvPicPr>
          <p:cNvPr id="105" name="그림 104" descr="거울, 옅은이(가) 표시된 사진&#10;&#10;자동 생성된 설명">
            <a:extLst>
              <a:ext uri="{FF2B5EF4-FFF2-40B4-BE49-F238E27FC236}">
                <a16:creationId xmlns:a16="http://schemas.microsoft.com/office/drawing/2014/main" id="{0C00207E-1E1F-4EEC-A7AA-7F80D6B00D53}"/>
              </a:ext>
            </a:extLst>
          </p:cNvPr>
          <p:cNvPicPr>
            <a:picLocks noChangeAspect="1"/>
          </p:cNvPicPr>
          <p:nvPr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800" y="1112640"/>
            <a:ext cx="210185" cy="208888"/>
          </a:xfrm>
          <a:prstGeom prst="rect">
            <a:avLst/>
          </a:prstGeom>
          <a:ln>
            <a:noFill/>
          </a:ln>
        </p:spPr>
      </p:pic>
      <p:pic>
        <p:nvPicPr>
          <p:cNvPr id="106" name="그림 105" descr="테이블이(가) 표시된 사진&#10;&#10;자동 생성된 설명">
            <a:extLst>
              <a:ext uri="{FF2B5EF4-FFF2-40B4-BE49-F238E27FC236}">
                <a16:creationId xmlns:a16="http://schemas.microsoft.com/office/drawing/2014/main" id="{52A61F37-F529-4FF3-A090-BFFF1F9CCCC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465" y="1081212"/>
            <a:ext cx="1291819" cy="323052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BAEFC3B1-DAD6-40AB-8D7B-BF5DDBF6BEEF}"/>
              </a:ext>
            </a:extLst>
          </p:cNvPr>
          <p:cNvSpPr txBox="1"/>
          <p:nvPr/>
        </p:nvSpPr>
        <p:spPr>
          <a:xfrm>
            <a:off x="1966351" y="1121804"/>
            <a:ext cx="939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황건적의 난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CE348F9-FC24-496C-98C7-10F7C59CD0D4}"/>
              </a:ext>
            </a:extLst>
          </p:cNvPr>
          <p:cNvSpPr txBox="1"/>
          <p:nvPr/>
        </p:nvSpPr>
        <p:spPr>
          <a:xfrm>
            <a:off x="2157198" y="1337072"/>
            <a:ext cx="561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10 M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905763" y="1668084"/>
            <a:ext cx="653492" cy="243288"/>
            <a:chOff x="910551" y="1668117"/>
            <a:chExt cx="653492" cy="243288"/>
          </a:xfrm>
        </p:grpSpPr>
        <p:sp>
          <p:nvSpPr>
            <p:cNvPr id="110" name="사각형: 둥근 모서리 105">
              <a:extLst>
                <a:ext uri="{FF2B5EF4-FFF2-40B4-BE49-F238E27FC236}">
                  <a16:creationId xmlns:a16="http://schemas.microsoft.com/office/drawing/2014/main" id="{6A29D239-0BC6-41B5-84EA-BA1A112D25C4}"/>
                </a:ext>
              </a:extLst>
            </p:cNvPr>
            <p:cNvSpPr/>
            <p:nvPr/>
          </p:nvSpPr>
          <p:spPr>
            <a:xfrm>
              <a:off x="1112780" y="1698478"/>
              <a:ext cx="451263" cy="18256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1" name="사각형: 둥근 모서리 106">
              <a:extLst>
                <a:ext uri="{FF2B5EF4-FFF2-40B4-BE49-F238E27FC236}">
                  <a16:creationId xmlns:a16="http://schemas.microsoft.com/office/drawing/2014/main" id="{63323AFE-63B7-4E75-9E4E-1CBD4D5EEC9F}"/>
                </a:ext>
              </a:extLst>
            </p:cNvPr>
            <p:cNvSpPr/>
            <p:nvPr/>
          </p:nvSpPr>
          <p:spPr>
            <a:xfrm>
              <a:off x="910551" y="1668117"/>
              <a:ext cx="265324" cy="243288"/>
            </a:xfrm>
            <a:prstGeom prst="roundRect">
              <a:avLst/>
            </a:prstGeom>
            <a:solidFill>
              <a:srgbClr val="F191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2" name="그림 111">
              <a:extLst>
                <a:ext uri="{FF2B5EF4-FFF2-40B4-BE49-F238E27FC236}">
                  <a16:creationId xmlns:a16="http://schemas.microsoft.com/office/drawing/2014/main" id="{C19E875A-F46C-4788-A574-2A3EE995C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011" y="1688172"/>
              <a:ext cx="203175" cy="203175"/>
            </a:xfrm>
            <a:prstGeom prst="rect">
              <a:avLst/>
            </a:prstGeom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B10B0015-6E45-49A7-A025-AED482E40757}"/>
                </a:ext>
              </a:extLst>
            </p:cNvPr>
            <p:cNvSpPr txBox="1"/>
            <p:nvPr/>
          </p:nvSpPr>
          <p:spPr>
            <a:xfrm>
              <a:off x="1097762" y="1673337"/>
              <a:ext cx="41031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120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4" name="그룹 183"/>
          <p:cNvGrpSpPr/>
          <p:nvPr/>
        </p:nvGrpSpPr>
        <p:grpSpPr>
          <a:xfrm>
            <a:off x="905763" y="1106660"/>
            <a:ext cx="662433" cy="243288"/>
            <a:chOff x="1079239" y="1303779"/>
            <a:chExt cx="662433" cy="243288"/>
          </a:xfrm>
        </p:grpSpPr>
        <p:sp>
          <p:nvSpPr>
            <p:cNvPr id="185" name="사각형: 둥근 모서리 101">
              <a:extLst>
                <a:ext uri="{FF2B5EF4-FFF2-40B4-BE49-F238E27FC236}">
                  <a16:creationId xmlns:a16="http://schemas.microsoft.com/office/drawing/2014/main" id="{09AD7FCB-A90D-40EF-8848-EFB4AAD11D1E}"/>
                </a:ext>
              </a:extLst>
            </p:cNvPr>
            <p:cNvSpPr/>
            <p:nvPr/>
          </p:nvSpPr>
          <p:spPr>
            <a:xfrm>
              <a:off x="1285096" y="1334139"/>
              <a:ext cx="456576" cy="18256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사각형: 둥근 모서리 102">
              <a:extLst>
                <a:ext uri="{FF2B5EF4-FFF2-40B4-BE49-F238E27FC236}">
                  <a16:creationId xmlns:a16="http://schemas.microsoft.com/office/drawing/2014/main" id="{1EFD2A3F-8BFC-4E3B-B985-588EFBDC20DE}"/>
                </a:ext>
              </a:extLst>
            </p:cNvPr>
            <p:cNvSpPr/>
            <p:nvPr/>
          </p:nvSpPr>
          <p:spPr>
            <a:xfrm>
              <a:off x="1079239" y="1303779"/>
              <a:ext cx="265324" cy="243288"/>
            </a:xfrm>
            <a:prstGeom prst="roundRect">
              <a:avLst/>
            </a:prstGeom>
            <a:solidFill>
              <a:srgbClr val="F191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B632252C-305F-46EE-AE20-C9644A515679}"/>
                </a:ext>
              </a:extLst>
            </p:cNvPr>
            <p:cNvSpPr txBox="1"/>
            <p:nvPr/>
          </p:nvSpPr>
          <p:spPr>
            <a:xfrm>
              <a:off x="1289760" y="1313381"/>
              <a:ext cx="3770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120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9" name="그룹 188"/>
          <p:cNvGrpSpPr/>
          <p:nvPr/>
        </p:nvGrpSpPr>
        <p:grpSpPr>
          <a:xfrm>
            <a:off x="906367" y="1385945"/>
            <a:ext cx="660619" cy="244870"/>
            <a:chOff x="1796919" y="1303779"/>
            <a:chExt cx="660619" cy="244870"/>
          </a:xfrm>
        </p:grpSpPr>
        <p:sp>
          <p:nvSpPr>
            <p:cNvPr id="202" name="사각형: 둥근 모서리 103">
              <a:extLst>
                <a:ext uri="{FF2B5EF4-FFF2-40B4-BE49-F238E27FC236}">
                  <a16:creationId xmlns:a16="http://schemas.microsoft.com/office/drawing/2014/main" id="{801E6C6E-D161-431B-8E61-6C4252E944AC}"/>
                </a:ext>
              </a:extLst>
            </p:cNvPr>
            <p:cNvSpPr/>
            <p:nvPr/>
          </p:nvSpPr>
          <p:spPr>
            <a:xfrm>
              <a:off x="2000962" y="1342167"/>
              <a:ext cx="456576" cy="18256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사각형: 둥근 모서리 104">
              <a:extLst>
                <a:ext uri="{FF2B5EF4-FFF2-40B4-BE49-F238E27FC236}">
                  <a16:creationId xmlns:a16="http://schemas.microsoft.com/office/drawing/2014/main" id="{7CC05F09-A911-4380-BF2F-79E1E5AD146B}"/>
                </a:ext>
              </a:extLst>
            </p:cNvPr>
            <p:cNvSpPr/>
            <p:nvPr/>
          </p:nvSpPr>
          <p:spPr>
            <a:xfrm>
              <a:off x="1796919" y="1303779"/>
              <a:ext cx="265324" cy="243288"/>
            </a:xfrm>
            <a:prstGeom prst="roundRect">
              <a:avLst/>
            </a:prstGeom>
            <a:solidFill>
              <a:srgbClr val="F191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B0AF414B-AB46-4F97-859C-6B3F8DDF4DE9}"/>
                </a:ext>
              </a:extLst>
            </p:cNvPr>
            <p:cNvSpPr txBox="1"/>
            <p:nvPr/>
          </p:nvSpPr>
          <p:spPr>
            <a:xfrm>
              <a:off x="1984934" y="1317026"/>
              <a:ext cx="3770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120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pic>
          <p:nvPicPr>
            <p:cNvPr id="205" name="그림 204" descr="장난감이(가) 표시된 사진&#10;&#10;자동 생성된 설명">
              <a:extLst>
                <a:ext uri="{FF2B5EF4-FFF2-40B4-BE49-F238E27FC236}">
                  <a16:creationId xmlns:a16="http://schemas.microsoft.com/office/drawing/2014/main" id="{4C5EDC40-F690-4619-9EA8-3C46E89F11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6772" y="1335344"/>
              <a:ext cx="219301" cy="213305"/>
            </a:xfrm>
            <a:prstGeom prst="rect">
              <a:avLst/>
            </a:prstGeom>
          </p:spPr>
        </p:pic>
      </p:grp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BDAA877E-B0F2-4639-BDBA-3B98644512D1}"/>
              </a:ext>
            </a:extLst>
          </p:cNvPr>
          <p:cNvSpPr/>
          <p:nvPr/>
        </p:nvSpPr>
        <p:spPr>
          <a:xfrm>
            <a:off x="4755045" y="2294194"/>
            <a:ext cx="597767" cy="625208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BDAA877E-B0F2-4639-BDBA-3B98644512D1}"/>
              </a:ext>
            </a:extLst>
          </p:cNvPr>
          <p:cNvSpPr/>
          <p:nvPr/>
        </p:nvSpPr>
        <p:spPr>
          <a:xfrm>
            <a:off x="5397755" y="2353708"/>
            <a:ext cx="489751" cy="299811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BDAA877E-B0F2-4639-BDBA-3B98644512D1}"/>
              </a:ext>
            </a:extLst>
          </p:cNvPr>
          <p:cNvSpPr/>
          <p:nvPr/>
        </p:nvSpPr>
        <p:spPr>
          <a:xfrm>
            <a:off x="5397755" y="2694528"/>
            <a:ext cx="1588737" cy="176785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BDAA877E-B0F2-4639-BDBA-3B98644512D1}"/>
              </a:ext>
            </a:extLst>
          </p:cNvPr>
          <p:cNvSpPr/>
          <p:nvPr/>
        </p:nvSpPr>
        <p:spPr>
          <a:xfrm>
            <a:off x="5983887" y="2351742"/>
            <a:ext cx="1002605" cy="313049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BDAA877E-B0F2-4639-BDBA-3B98644512D1}"/>
              </a:ext>
            </a:extLst>
          </p:cNvPr>
          <p:cNvSpPr/>
          <p:nvPr/>
        </p:nvSpPr>
        <p:spPr>
          <a:xfrm>
            <a:off x="7009666" y="2383317"/>
            <a:ext cx="622085" cy="417033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3" name="그림 212">
            <a:extLst>
              <a:ext uri="{FF2B5EF4-FFF2-40B4-BE49-F238E27FC236}">
                <a16:creationId xmlns:a16="http://schemas.microsoft.com/office/drawing/2014/main" id="{25088C9E-D62F-4FFF-9BF4-EB54EF118E01}"/>
              </a:ext>
            </a:extLst>
          </p:cNvPr>
          <p:cNvPicPr>
            <a:picLocks noChangeAspect="1"/>
          </p:cNvPicPr>
          <p:nvPr/>
        </p:nvPicPr>
        <p:blipFill>
          <a:blip r:embed="rId2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963289" y="1162010"/>
            <a:ext cx="139780" cy="139780"/>
          </a:xfrm>
          <a:prstGeom prst="rect">
            <a:avLst/>
          </a:prstGeom>
        </p:spPr>
      </p:pic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313B3476-BF18-45F6-80C9-B4AECA8AB8A5}"/>
              </a:ext>
            </a:extLst>
          </p:cNvPr>
          <p:cNvSpPr/>
          <p:nvPr/>
        </p:nvSpPr>
        <p:spPr>
          <a:xfrm>
            <a:off x="3183405" y="3721438"/>
            <a:ext cx="461380" cy="294192"/>
          </a:xfrm>
          <a:prstGeom prst="roundRect">
            <a:avLst/>
          </a:prstGeom>
          <a:solidFill>
            <a:srgbClr val="C00000"/>
          </a:solidFill>
          <a:ln w="25400">
            <a:noFill/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pic>
        <p:nvPicPr>
          <p:cNvPr id="214" name="그림 213">
            <a:extLst>
              <a:ext uri="{FF2B5EF4-FFF2-40B4-BE49-F238E27FC236}">
                <a16:creationId xmlns:a16="http://schemas.microsoft.com/office/drawing/2014/main" id="{25088C9E-D62F-4FFF-9BF4-EB54EF118E01}"/>
              </a:ext>
            </a:extLst>
          </p:cNvPr>
          <p:cNvPicPr>
            <a:picLocks noChangeAspect="1"/>
          </p:cNvPicPr>
          <p:nvPr/>
        </p:nvPicPr>
        <p:blipFill>
          <a:blip r:embed="rId2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3249045" y="3818771"/>
            <a:ext cx="117823" cy="117823"/>
          </a:xfrm>
          <a:prstGeom prst="rect">
            <a:avLst/>
          </a:prstGeom>
        </p:spPr>
      </p:pic>
      <p:sp>
        <p:nvSpPr>
          <p:cNvPr id="215" name="TextBox 214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3305257" y="3774662"/>
            <a:ext cx="3836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FFD8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</a:p>
        </p:txBody>
      </p:sp>
      <p:pic>
        <p:nvPicPr>
          <p:cNvPr id="220" name="그림 219">
            <a:extLst>
              <a:ext uri="{FF2B5EF4-FFF2-40B4-BE49-F238E27FC236}">
                <a16:creationId xmlns:a16="http://schemas.microsoft.com/office/drawing/2014/main" id="{25088C9E-D62F-4FFF-9BF4-EB54EF118E01}"/>
              </a:ext>
            </a:extLst>
          </p:cNvPr>
          <p:cNvPicPr>
            <a:picLocks noChangeAspect="1"/>
          </p:cNvPicPr>
          <p:nvPr/>
        </p:nvPicPr>
        <p:blipFill>
          <a:blip r:embed="rId2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3249045" y="4338797"/>
            <a:ext cx="117823" cy="117823"/>
          </a:xfrm>
          <a:prstGeom prst="rect">
            <a:avLst/>
          </a:prstGeom>
        </p:spPr>
      </p:pic>
      <p:sp>
        <p:nvSpPr>
          <p:cNvPr id="221" name="TextBox 220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3286691" y="4290491"/>
            <a:ext cx="3836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FFD8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</a:p>
        </p:txBody>
      </p:sp>
      <p:pic>
        <p:nvPicPr>
          <p:cNvPr id="222" name="그림 221">
            <a:extLst>
              <a:ext uri="{FF2B5EF4-FFF2-40B4-BE49-F238E27FC236}">
                <a16:creationId xmlns:a16="http://schemas.microsoft.com/office/drawing/2014/main" id="{25088C9E-D62F-4FFF-9BF4-EB54EF118E01}"/>
              </a:ext>
            </a:extLst>
          </p:cNvPr>
          <p:cNvPicPr>
            <a:picLocks noChangeAspect="1"/>
          </p:cNvPicPr>
          <p:nvPr/>
        </p:nvPicPr>
        <p:blipFill>
          <a:blip r:embed="rId2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3249045" y="4853414"/>
            <a:ext cx="117823" cy="117823"/>
          </a:xfrm>
          <a:prstGeom prst="rect">
            <a:avLst/>
          </a:prstGeom>
        </p:spPr>
      </p:pic>
      <p:sp>
        <p:nvSpPr>
          <p:cNvPr id="223" name="TextBox 222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3286691" y="4818743"/>
            <a:ext cx="3836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FFD8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150</a:t>
            </a:r>
          </a:p>
        </p:txBody>
      </p:sp>
      <p:pic>
        <p:nvPicPr>
          <p:cNvPr id="224" name="그림 223">
            <a:extLst>
              <a:ext uri="{FF2B5EF4-FFF2-40B4-BE49-F238E27FC236}">
                <a16:creationId xmlns:a16="http://schemas.microsoft.com/office/drawing/2014/main" id="{25088C9E-D62F-4FFF-9BF4-EB54EF118E01}"/>
              </a:ext>
            </a:extLst>
          </p:cNvPr>
          <p:cNvPicPr>
            <a:picLocks noChangeAspect="1"/>
          </p:cNvPicPr>
          <p:nvPr/>
        </p:nvPicPr>
        <p:blipFill>
          <a:blip r:embed="rId2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3249045" y="5362495"/>
            <a:ext cx="117823" cy="117823"/>
          </a:xfrm>
          <a:prstGeom prst="rect">
            <a:avLst/>
          </a:prstGeom>
        </p:spPr>
      </p:pic>
      <p:sp>
        <p:nvSpPr>
          <p:cNvPr id="225" name="TextBox 224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3295975" y="5323777"/>
            <a:ext cx="3836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FFD8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</a:t>
            </a:r>
          </a:p>
        </p:txBody>
      </p:sp>
      <p:sp>
        <p:nvSpPr>
          <p:cNvPr id="227" name="사각형: 둥근 모서리 142">
            <a:extLst>
              <a:ext uri="{FF2B5EF4-FFF2-40B4-BE49-F238E27FC236}">
                <a16:creationId xmlns:a16="http://schemas.microsoft.com/office/drawing/2014/main" id="{313B3476-BF18-45F6-80C9-B4AECA8AB8A5}"/>
              </a:ext>
            </a:extLst>
          </p:cNvPr>
          <p:cNvSpPr/>
          <p:nvPr/>
        </p:nvSpPr>
        <p:spPr>
          <a:xfrm>
            <a:off x="7069060" y="2427176"/>
            <a:ext cx="517190" cy="329779"/>
          </a:xfrm>
          <a:prstGeom prst="roundRect">
            <a:avLst/>
          </a:prstGeom>
          <a:solidFill>
            <a:srgbClr val="C00000"/>
          </a:solidFill>
          <a:ln w="25400">
            <a:noFill/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pic>
        <p:nvPicPr>
          <p:cNvPr id="228" name="그림 227">
            <a:extLst>
              <a:ext uri="{FF2B5EF4-FFF2-40B4-BE49-F238E27FC236}">
                <a16:creationId xmlns:a16="http://schemas.microsoft.com/office/drawing/2014/main" id="{25088C9E-D62F-4FFF-9BF4-EB54EF118E01}"/>
              </a:ext>
            </a:extLst>
          </p:cNvPr>
          <p:cNvPicPr>
            <a:picLocks noChangeAspect="1"/>
          </p:cNvPicPr>
          <p:nvPr/>
        </p:nvPicPr>
        <p:blipFill>
          <a:blip r:embed="rId2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7142640" y="2536283"/>
            <a:ext cx="132075" cy="132075"/>
          </a:xfrm>
          <a:prstGeom prst="rect">
            <a:avLst/>
          </a:prstGeom>
        </p:spPr>
      </p:pic>
      <p:sp>
        <p:nvSpPr>
          <p:cNvPr id="229" name="TextBox 228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7211464" y="2478938"/>
            <a:ext cx="4300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D8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6194863" y="2419470"/>
            <a:ext cx="181407" cy="185762"/>
            <a:chOff x="6194863" y="2419470"/>
            <a:chExt cx="181407" cy="185762"/>
          </a:xfrm>
        </p:grpSpPr>
        <p:sp>
          <p:nvSpPr>
            <p:cNvPr id="7" name="직사각형 6"/>
            <p:cNvSpPr/>
            <p:nvPr/>
          </p:nvSpPr>
          <p:spPr>
            <a:xfrm>
              <a:off x="6194863" y="2419470"/>
              <a:ext cx="181407" cy="185762"/>
            </a:xfrm>
            <a:prstGeom prst="rect">
              <a:avLst/>
            </a:prstGeom>
            <a:solidFill>
              <a:srgbClr val="FFE8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1" name="그림 230">
              <a:extLst>
                <a:ext uri="{FF2B5EF4-FFF2-40B4-BE49-F238E27FC236}">
                  <a16:creationId xmlns:a16="http://schemas.microsoft.com/office/drawing/2014/main" id="{25088C9E-D62F-4FFF-9BF4-EB54EF118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6234525" y="2459961"/>
              <a:ext cx="104780" cy="104779"/>
            </a:xfrm>
            <a:prstGeom prst="rect">
              <a:avLst/>
            </a:prstGeom>
          </p:spPr>
        </p:pic>
      </p:grpSp>
      <p:grpSp>
        <p:nvGrpSpPr>
          <p:cNvPr id="232" name="그룹 231"/>
          <p:cNvGrpSpPr/>
          <p:nvPr/>
        </p:nvGrpSpPr>
        <p:grpSpPr>
          <a:xfrm>
            <a:off x="2423263" y="3717887"/>
            <a:ext cx="181407" cy="185762"/>
            <a:chOff x="6194863" y="2419470"/>
            <a:chExt cx="181407" cy="185762"/>
          </a:xfrm>
        </p:grpSpPr>
        <p:sp>
          <p:nvSpPr>
            <p:cNvPr id="233" name="직사각형 232"/>
            <p:cNvSpPr/>
            <p:nvPr/>
          </p:nvSpPr>
          <p:spPr>
            <a:xfrm>
              <a:off x="6194863" y="2419470"/>
              <a:ext cx="181407" cy="185762"/>
            </a:xfrm>
            <a:prstGeom prst="rect">
              <a:avLst/>
            </a:prstGeom>
            <a:solidFill>
              <a:srgbClr val="FFE8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4" name="그림 233">
              <a:extLst>
                <a:ext uri="{FF2B5EF4-FFF2-40B4-BE49-F238E27FC236}">
                  <a16:creationId xmlns:a16="http://schemas.microsoft.com/office/drawing/2014/main" id="{25088C9E-D62F-4FFF-9BF4-EB54EF118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6234525" y="2459961"/>
              <a:ext cx="104780" cy="104779"/>
            </a:xfrm>
            <a:prstGeom prst="rect">
              <a:avLst/>
            </a:prstGeom>
          </p:spPr>
        </p:pic>
      </p:grpSp>
      <p:grpSp>
        <p:nvGrpSpPr>
          <p:cNvPr id="235" name="그룹 234"/>
          <p:cNvGrpSpPr/>
          <p:nvPr/>
        </p:nvGrpSpPr>
        <p:grpSpPr>
          <a:xfrm>
            <a:off x="2423263" y="4233425"/>
            <a:ext cx="181407" cy="185762"/>
            <a:chOff x="6194863" y="2419470"/>
            <a:chExt cx="181407" cy="185762"/>
          </a:xfrm>
        </p:grpSpPr>
        <p:sp>
          <p:nvSpPr>
            <p:cNvPr id="236" name="직사각형 235"/>
            <p:cNvSpPr/>
            <p:nvPr/>
          </p:nvSpPr>
          <p:spPr>
            <a:xfrm>
              <a:off x="6194863" y="2419470"/>
              <a:ext cx="181407" cy="185762"/>
            </a:xfrm>
            <a:prstGeom prst="rect">
              <a:avLst/>
            </a:prstGeom>
            <a:solidFill>
              <a:srgbClr val="FFE8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7" name="그림 236">
              <a:extLst>
                <a:ext uri="{FF2B5EF4-FFF2-40B4-BE49-F238E27FC236}">
                  <a16:creationId xmlns:a16="http://schemas.microsoft.com/office/drawing/2014/main" id="{25088C9E-D62F-4FFF-9BF4-EB54EF118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6234525" y="2459961"/>
              <a:ext cx="104780" cy="104779"/>
            </a:xfrm>
            <a:prstGeom prst="rect">
              <a:avLst/>
            </a:prstGeom>
          </p:spPr>
        </p:pic>
      </p:grpSp>
      <p:grpSp>
        <p:nvGrpSpPr>
          <p:cNvPr id="238" name="그룹 237"/>
          <p:cNvGrpSpPr/>
          <p:nvPr/>
        </p:nvGrpSpPr>
        <p:grpSpPr>
          <a:xfrm>
            <a:off x="2423263" y="4764527"/>
            <a:ext cx="181407" cy="185762"/>
            <a:chOff x="6194863" y="2419470"/>
            <a:chExt cx="181407" cy="185762"/>
          </a:xfrm>
        </p:grpSpPr>
        <p:sp>
          <p:nvSpPr>
            <p:cNvPr id="239" name="직사각형 238"/>
            <p:cNvSpPr/>
            <p:nvPr/>
          </p:nvSpPr>
          <p:spPr>
            <a:xfrm>
              <a:off x="6194863" y="2419470"/>
              <a:ext cx="181407" cy="185762"/>
            </a:xfrm>
            <a:prstGeom prst="rect">
              <a:avLst/>
            </a:prstGeom>
            <a:solidFill>
              <a:srgbClr val="FFE8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0" name="그림 239">
              <a:extLst>
                <a:ext uri="{FF2B5EF4-FFF2-40B4-BE49-F238E27FC236}">
                  <a16:creationId xmlns:a16="http://schemas.microsoft.com/office/drawing/2014/main" id="{25088C9E-D62F-4FFF-9BF4-EB54EF118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6234525" y="2459961"/>
              <a:ext cx="104780" cy="104779"/>
            </a:xfrm>
            <a:prstGeom prst="rect">
              <a:avLst/>
            </a:prstGeom>
          </p:spPr>
        </p:pic>
      </p:grpSp>
      <p:grpSp>
        <p:nvGrpSpPr>
          <p:cNvPr id="241" name="그룹 240"/>
          <p:cNvGrpSpPr/>
          <p:nvPr/>
        </p:nvGrpSpPr>
        <p:grpSpPr>
          <a:xfrm>
            <a:off x="2423263" y="5278839"/>
            <a:ext cx="181407" cy="185762"/>
            <a:chOff x="6194863" y="2419470"/>
            <a:chExt cx="181407" cy="185762"/>
          </a:xfrm>
        </p:grpSpPr>
        <p:sp>
          <p:nvSpPr>
            <p:cNvPr id="242" name="직사각형 241"/>
            <p:cNvSpPr/>
            <p:nvPr/>
          </p:nvSpPr>
          <p:spPr>
            <a:xfrm>
              <a:off x="6194863" y="2419470"/>
              <a:ext cx="181407" cy="185762"/>
            </a:xfrm>
            <a:prstGeom prst="rect">
              <a:avLst/>
            </a:prstGeom>
            <a:solidFill>
              <a:srgbClr val="FFE8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3" name="그림 242">
              <a:extLst>
                <a:ext uri="{FF2B5EF4-FFF2-40B4-BE49-F238E27FC236}">
                  <a16:creationId xmlns:a16="http://schemas.microsoft.com/office/drawing/2014/main" id="{25088C9E-D62F-4FFF-9BF4-EB54EF118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6234525" y="2459961"/>
              <a:ext cx="104780" cy="1047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2497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직사각형 97">
            <a:extLst>
              <a:ext uri="{FF2B5EF4-FFF2-40B4-BE49-F238E27FC236}">
                <a16:creationId xmlns:a16="http://schemas.microsoft.com/office/drawing/2014/main" id="{AFE11ADB-00EB-4B8B-914A-1642540DC8F4}"/>
              </a:ext>
            </a:extLst>
          </p:cNvPr>
          <p:cNvSpPr/>
          <p:nvPr/>
        </p:nvSpPr>
        <p:spPr>
          <a:xfrm>
            <a:off x="855291" y="1067927"/>
            <a:ext cx="3027281" cy="53471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865A3A-346F-4F15-A584-7339BE2DFAFF}"/>
              </a:ext>
            </a:extLst>
          </p:cNvPr>
          <p:cNvSpPr txBox="1"/>
          <p:nvPr/>
        </p:nvSpPr>
        <p:spPr>
          <a:xfrm>
            <a:off x="375342" y="241489"/>
            <a:ext cx="5120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b="1" dirty="0"/>
              <a:t>화면 기획 </a:t>
            </a:r>
            <a:r>
              <a:rPr lang="en-US" altLang="ko-KR" sz="3200" b="1" dirty="0"/>
              <a:t>– </a:t>
            </a:r>
            <a:r>
              <a:rPr lang="ko-KR" altLang="en-US" sz="3200" b="1" dirty="0"/>
              <a:t>무기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B1B7EB-3717-4F14-9062-0FD093CD82FB}"/>
              </a:ext>
            </a:extLst>
          </p:cNvPr>
          <p:cNvSpPr/>
          <p:nvPr/>
        </p:nvSpPr>
        <p:spPr>
          <a:xfrm>
            <a:off x="-385590" y="241489"/>
            <a:ext cx="5541484" cy="58477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6445D33-E34A-4230-B6E1-7E05BFC662A0}"/>
              </a:ext>
            </a:extLst>
          </p:cNvPr>
          <p:cNvCxnSpPr>
            <a:cxnSpLocks/>
          </p:cNvCxnSpPr>
          <p:nvPr/>
        </p:nvCxnSpPr>
        <p:spPr>
          <a:xfrm>
            <a:off x="8643668" y="0"/>
            <a:ext cx="0" cy="685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BA9724-64EF-42A1-9293-E353270C338A}"/>
              </a:ext>
            </a:extLst>
          </p:cNvPr>
          <p:cNvSpPr/>
          <p:nvPr/>
        </p:nvSpPr>
        <p:spPr>
          <a:xfrm>
            <a:off x="8643668" y="0"/>
            <a:ext cx="3548330" cy="8262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/>
              <a:t>Description</a:t>
            </a:r>
            <a:endParaRPr lang="ko-KR" altLang="en-US" sz="2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983D13-0C11-4764-9D72-290E0003AF87}"/>
              </a:ext>
            </a:extLst>
          </p:cNvPr>
          <p:cNvSpPr txBox="1"/>
          <p:nvPr/>
        </p:nvSpPr>
        <p:spPr>
          <a:xfrm>
            <a:off x="8643669" y="1011511"/>
            <a:ext cx="354833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1) </a:t>
            </a:r>
            <a:r>
              <a:rPr lang="ko-KR" altLang="en-US" sz="1400" dirty="0"/>
              <a:t>무기의 이름 표시</a:t>
            </a:r>
            <a:endParaRPr lang="en-US" altLang="ko-KR" sz="1400" dirty="0"/>
          </a:p>
          <a:p>
            <a:pPr marL="342900" indent="-342900">
              <a:buAutoNum type="arabicParenR"/>
            </a:pPr>
            <a:endParaRPr lang="en-US" altLang="ko-KR" sz="1400" dirty="0"/>
          </a:p>
          <a:p>
            <a:r>
              <a:rPr lang="en-US" altLang="ko-KR" sz="1400" dirty="0"/>
              <a:t>2) </a:t>
            </a:r>
            <a:r>
              <a:rPr lang="ko-KR" altLang="en-US" sz="1400" dirty="0"/>
              <a:t>무기의 현재 레벨 표시</a:t>
            </a:r>
            <a:endParaRPr lang="en-US" altLang="ko-KR" sz="1400" dirty="0"/>
          </a:p>
          <a:p>
            <a:r>
              <a:rPr lang="en-US" altLang="ko-KR" sz="1400" dirty="0"/>
              <a:t>    - </a:t>
            </a:r>
            <a:r>
              <a:rPr lang="ko-KR" altLang="en-US" sz="1400" dirty="0"/>
              <a:t>레벨이 높아질수록 공격력 증가</a:t>
            </a:r>
            <a:endParaRPr lang="en-US" altLang="ko-KR" sz="1400" dirty="0"/>
          </a:p>
          <a:p>
            <a:pPr marL="342900" indent="-342900">
              <a:buAutoNum type="arabicParenR"/>
            </a:pPr>
            <a:endParaRPr lang="en-US" altLang="ko-KR" sz="1400" dirty="0"/>
          </a:p>
          <a:p>
            <a:r>
              <a:rPr lang="en-US" altLang="ko-KR" sz="1400" dirty="0"/>
              <a:t>3) </a:t>
            </a:r>
            <a:r>
              <a:rPr lang="ko-KR" altLang="en-US" sz="1400" dirty="0"/>
              <a:t>현재 무기의 공격력 표시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4) </a:t>
            </a:r>
            <a:r>
              <a:rPr lang="ko-KR" altLang="en-US" sz="1400" dirty="0"/>
              <a:t>레벨을 올리기 위해 필요한 재화</a:t>
            </a:r>
            <a:r>
              <a:rPr lang="en-US" altLang="ko-KR" sz="1400" dirty="0"/>
              <a:t>, </a:t>
            </a:r>
            <a:r>
              <a:rPr lang="ko-KR" altLang="en-US" sz="1400" dirty="0"/>
              <a:t>레벨    을 올릴 시 추가되는 공격력 수치 표시</a:t>
            </a:r>
            <a:endParaRPr lang="en-US" altLang="ko-KR" sz="1400" dirty="0"/>
          </a:p>
          <a:p>
            <a:r>
              <a:rPr lang="en-US" altLang="ko-KR" sz="1400" dirty="0"/>
              <a:t>    - </a:t>
            </a:r>
            <a:r>
              <a:rPr lang="ko-KR" altLang="en-US" sz="1400" dirty="0"/>
              <a:t>다음 무기를 열기 위해서 </a:t>
            </a:r>
            <a:endParaRPr lang="en-US" altLang="ko-KR" sz="1400" dirty="0"/>
          </a:p>
          <a:p>
            <a:r>
              <a:rPr lang="en-US" altLang="ko-KR" sz="1400" dirty="0"/>
              <a:t>      </a:t>
            </a:r>
            <a:r>
              <a:rPr lang="ko-KR" altLang="en-US" sz="1400" dirty="0"/>
              <a:t>전 단계의 무기를 </a:t>
            </a:r>
            <a:r>
              <a:rPr lang="en-US" altLang="ko-KR" sz="1400" dirty="0"/>
              <a:t>Lv10</a:t>
            </a:r>
            <a:r>
              <a:rPr lang="ko-KR" altLang="en-US" sz="1400" dirty="0"/>
              <a:t>까지 제작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5) </a:t>
            </a:r>
            <a:r>
              <a:rPr lang="ko-KR" altLang="en-US" sz="1400" dirty="0">
                <a:solidFill>
                  <a:srgbClr val="FF0000"/>
                </a:solidFill>
              </a:rPr>
              <a:t>▶ 데이터베이스 추후 예정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B71BCC68-5793-40DF-842C-786ECD1D9962}"/>
              </a:ext>
            </a:extLst>
          </p:cNvPr>
          <p:cNvSpPr/>
          <p:nvPr/>
        </p:nvSpPr>
        <p:spPr>
          <a:xfrm>
            <a:off x="857198" y="1065521"/>
            <a:ext cx="3027281" cy="53471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446"/>
          <a:stretch/>
        </p:blipFill>
        <p:spPr>
          <a:xfrm>
            <a:off x="859181" y="1062880"/>
            <a:ext cx="3030104" cy="2320958"/>
          </a:xfrm>
          <a:prstGeom prst="rect">
            <a:avLst/>
          </a:prstGeom>
        </p:spPr>
      </p:pic>
      <p:pic>
        <p:nvPicPr>
          <p:cNvPr id="100" name="그림 99" descr="거울, 옅은이(가) 표시된 사진&#10;&#10;자동 생성된 설명">
            <a:extLst>
              <a:ext uri="{FF2B5EF4-FFF2-40B4-BE49-F238E27FC236}">
                <a16:creationId xmlns:a16="http://schemas.microsoft.com/office/drawing/2014/main" id="{0C00207E-1E1F-4EEC-A7AA-7F80D6B00D5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800" y="1112640"/>
            <a:ext cx="210185" cy="208888"/>
          </a:xfrm>
          <a:prstGeom prst="rect">
            <a:avLst/>
          </a:prstGeom>
          <a:ln>
            <a:noFill/>
          </a:ln>
        </p:spPr>
      </p:pic>
      <p:pic>
        <p:nvPicPr>
          <p:cNvPr id="108" name="그림 107" descr="테이블이(가) 표시된 사진&#10;&#10;자동 생성된 설명">
            <a:extLst>
              <a:ext uri="{FF2B5EF4-FFF2-40B4-BE49-F238E27FC236}">
                <a16:creationId xmlns:a16="http://schemas.microsoft.com/office/drawing/2014/main" id="{52A61F37-F529-4FF3-A090-BFFF1F9CC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465" y="1081212"/>
            <a:ext cx="1291819" cy="323052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BAEFC3B1-DAD6-40AB-8D7B-BF5DDBF6BEEF}"/>
              </a:ext>
            </a:extLst>
          </p:cNvPr>
          <p:cNvSpPr txBox="1"/>
          <p:nvPr/>
        </p:nvSpPr>
        <p:spPr>
          <a:xfrm>
            <a:off x="1966351" y="1121804"/>
            <a:ext cx="939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황건적의 난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CE348F9-FC24-496C-98C7-10F7C59CD0D4}"/>
              </a:ext>
            </a:extLst>
          </p:cNvPr>
          <p:cNvSpPr txBox="1"/>
          <p:nvPr/>
        </p:nvSpPr>
        <p:spPr>
          <a:xfrm>
            <a:off x="2157198" y="1337072"/>
            <a:ext cx="561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10 M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111" name="그림 110" descr="건물, 어두운, 거리, 키큰이(가) 표시된 사진&#10;&#10;자동 생성된 설명">
            <a:extLst>
              <a:ext uri="{FF2B5EF4-FFF2-40B4-BE49-F238E27FC236}">
                <a16:creationId xmlns:a16="http://schemas.microsoft.com/office/drawing/2014/main" id="{BFBDDCA3-69D7-44E2-BFEE-E633AF3AF1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85576" y="1918815"/>
            <a:ext cx="1291820" cy="1322528"/>
          </a:xfrm>
          <a:prstGeom prst="rect">
            <a:avLst/>
          </a:prstGeom>
        </p:spPr>
      </p:pic>
      <p:pic>
        <p:nvPicPr>
          <p:cNvPr id="112" name="그림 111" descr="어두운, 거리이(가) 표시된 사진&#10;&#10;자동 생성된 설명">
            <a:extLst>
              <a:ext uri="{FF2B5EF4-FFF2-40B4-BE49-F238E27FC236}">
                <a16:creationId xmlns:a16="http://schemas.microsoft.com/office/drawing/2014/main" id="{F5E5E1CE-E57E-4A58-9151-D0212DA06E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824" y="1859652"/>
            <a:ext cx="1412349" cy="1412349"/>
          </a:xfrm>
          <a:prstGeom prst="rect">
            <a:avLst/>
          </a:prstGeom>
        </p:spPr>
      </p:pic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7488B364-DD36-4980-8138-D944FB5C2A28}"/>
              </a:ext>
            </a:extLst>
          </p:cNvPr>
          <p:cNvSpPr/>
          <p:nvPr/>
        </p:nvSpPr>
        <p:spPr>
          <a:xfrm>
            <a:off x="1515292" y="3081510"/>
            <a:ext cx="757737" cy="1676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주인공</a:t>
            </a:r>
          </a:p>
        </p:txBody>
      </p:sp>
      <p:pic>
        <p:nvPicPr>
          <p:cNvPr id="114" name="그림 113" descr="그리기이(가) 표시된 사진&#10;&#10;자동 생성된 설명">
            <a:extLst>
              <a:ext uri="{FF2B5EF4-FFF2-40B4-BE49-F238E27FC236}">
                <a16:creationId xmlns:a16="http://schemas.microsoft.com/office/drawing/2014/main" id="{983DA366-4E18-4048-9CA7-AA3489BE12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81" y="3496262"/>
            <a:ext cx="2804159" cy="2307919"/>
          </a:xfrm>
          <a:prstGeom prst="rect">
            <a:avLst/>
          </a:prstGeom>
        </p:spPr>
      </p:pic>
      <p:sp>
        <p:nvSpPr>
          <p:cNvPr id="150" name="사각형: 둥근 모서리 149">
            <a:extLst>
              <a:ext uri="{FF2B5EF4-FFF2-40B4-BE49-F238E27FC236}">
                <a16:creationId xmlns:a16="http://schemas.microsoft.com/office/drawing/2014/main" id="{831CD9F1-9B8A-4FD7-B25A-FC5349E0925F}"/>
              </a:ext>
            </a:extLst>
          </p:cNvPr>
          <p:cNvSpPr/>
          <p:nvPr/>
        </p:nvSpPr>
        <p:spPr>
          <a:xfrm>
            <a:off x="1568161" y="586890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58D9BD31-3500-4EAA-85BE-CAA4EDAE4C08}"/>
              </a:ext>
            </a:extLst>
          </p:cNvPr>
          <p:cNvSpPr/>
          <p:nvPr/>
        </p:nvSpPr>
        <p:spPr>
          <a:xfrm>
            <a:off x="2151849" y="586890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사각형: 둥근 모서리 151">
            <a:extLst>
              <a:ext uri="{FF2B5EF4-FFF2-40B4-BE49-F238E27FC236}">
                <a16:creationId xmlns:a16="http://schemas.microsoft.com/office/drawing/2014/main" id="{0A3784DD-D765-4AE1-9B0F-EE9A42DC480F}"/>
              </a:ext>
            </a:extLst>
          </p:cNvPr>
          <p:cNvSpPr/>
          <p:nvPr/>
        </p:nvSpPr>
        <p:spPr>
          <a:xfrm>
            <a:off x="2733713" y="586651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사각형: 둥근 모서리 152">
            <a:extLst>
              <a:ext uri="{FF2B5EF4-FFF2-40B4-BE49-F238E27FC236}">
                <a16:creationId xmlns:a16="http://schemas.microsoft.com/office/drawing/2014/main" id="{CA060C78-A4FD-43CF-A19B-2260B5416D53}"/>
              </a:ext>
            </a:extLst>
          </p:cNvPr>
          <p:cNvSpPr/>
          <p:nvPr/>
        </p:nvSpPr>
        <p:spPr>
          <a:xfrm>
            <a:off x="3307958" y="586651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FE11ADB-00EB-4B8B-914A-1642540DC8F4}"/>
              </a:ext>
            </a:extLst>
          </p:cNvPr>
          <p:cNvSpPr/>
          <p:nvPr/>
        </p:nvSpPr>
        <p:spPr>
          <a:xfrm>
            <a:off x="4628683" y="1063083"/>
            <a:ext cx="3308181" cy="28300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A296D29-C6C1-44AD-AABC-6659A08945D6}"/>
              </a:ext>
            </a:extLst>
          </p:cNvPr>
          <p:cNvSpPr/>
          <p:nvPr/>
        </p:nvSpPr>
        <p:spPr>
          <a:xfrm>
            <a:off x="4762457" y="1279563"/>
            <a:ext cx="3043194" cy="5155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5222460" y="1291111"/>
            <a:ext cx="1044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+mj-ea"/>
                <a:ea typeface="+mj-ea"/>
              </a:rPr>
              <a:t>1. </a:t>
            </a:r>
            <a:r>
              <a:rPr lang="ko-KR" altLang="en-US" sz="1000" b="1" dirty="0">
                <a:latin typeface="+mj-ea"/>
                <a:ea typeface="+mj-ea"/>
              </a:rPr>
              <a:t>나무 막대기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A296D29-C6C1-44AD-AABC-6659A08945D6}"/>
              </a:ext>
            </a:extLst>
          </p:cNvPr>
          <p:cNvSpPr/>
          <p:nvPr/>
        </p:nvSpPr>
        <p:spPr>
          <a:xfrm>
            <a:off x="4807830" y="1309753"/>
            <a:ext cx="437502" cy="425321"/>
          </a:xfrm>
          <a:prstGeom prst="rect">
            <a:avLst/>
          </a:prstGeom>
          <a:solidFill>
            <a:srgbClr val="CAA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09725" y="1332687"/>
            <a:ext cx="412735" cy="412735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5222460" y="1531007"/>
            <a:ext cx="1044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+mj-lt"/>
                <a:ea typeface="PF스타더스트" panose="03050601020101020101" pitchFamily="66" charset="-127"/>
              </a:rPr>
              <a:t>Lv. 4 / 10</a:t>
            </a:r>
            <a:endParaRPr lang="ko-KR" altLang="en-US" sz="800" b="1" dirty="0">
              <a:latin typeface="+mj-lt"/>
              <a:ea typeface="PF스타더스트" panose="03050601020101020101" pitchFamily="66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6451538" y="1291110"/>
            <a:ext cx="514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ATK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6541205" y="1476223"/>
            <a:ext cx="341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88" name="사각형: 둥근 모서리 124">
            <a:extLst>
              <a:ext uri="{FF2B5EF4-FFF2-40B4-BE49-F238E27FC236}">
                <a16:creationId xmlns:a16="http://schemas.microsoft.com/office/drawing/2014/main" id="{8A5D3130-B203-43B8-BCEF-01388F29AE4C}"/>
              </a:ext>
            </a:extLst>
          </p:cNvPr>
          <p:cNvSpPr/>
          <p:nvPr/>
        </p:nvSpPr>
        <p:spPr>
          <a:xfrm>
            <a:off x="7159995" y="1335854"/>
            <a:ext cx="595661" cy="399220"/>
          </a:xfrm>
          <a:prstGeom prst="roundRect">
            <a:avLst>
              <a:gd name="adj" fmla="val 15474"/>
            </a:avLst>
          </a:prstGeom>
          <a:solidFill>
            <a:srgbClr val="C00000"/>
          </a:solidFill>
          <a:ln w="25400">
            <a:noFill/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25088C9E-D62F-4FFF-9BF4-EB54EF118E01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7244115" y="1560247"/>
            <a:ext cx="117382" cy="117382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7315394" y="1504670"/>
            <a:ext cx="3641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FFD8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7174598" y="1360675"/>
            <a:ext cx="6136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ATK +1</a:t>
            </a: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CA296D29-C6C1-44AD-AABC-6659A08945D6}"/>
              </a:ext>
            </a:extLst>
          </p:cNvPr>
          <p:cNvSpPr/>
          <p:nvPr/>
        </p:nvSpPr>
        <p:spPr>
          <a:xfrm>
            <a:off x="4762457" y="1918794"/>
            <a:ext cx="3043194" cy="5155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CA296D29-C6C1-44AD-AABC-6659A08945D6}"/>
              </a:ext>
            </a:extLst>
          </p:cNvPr>
          <p:cNvSpPr/>
          <p:nvPr/>
        </p:nvSpPr>
        <p:spPr>
          <a:xfrm>
            <a:off x="4807830" y="1948984"/>
            <a:ext cx="437502" cy="425321"/>
          </a:xfrm>
          <a:prstGeom prst="rect">
            <a:avLst/>
          </a:prstGeom>
          <a:solidFill>
            <a:srgbClr val="CAA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CA296D29-C6C1-44AD-AABC-6659A08945D6}"/>
              </a:ext>
            </a:extLst>
          </p:cNvPr>
          <p:cNvSpPr/>
          <p:nvPr/>
        </p:nvSpPr>
        <p:spPr>
          <a:xfrm>
            <a:off x="4762457" y="2558025"/>
            <a:ext cx="3043194" cy="5155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CA296D29-C6C1-44AD-AABC-6659A08945D6}"/>
              </a:ext>
            </a:extLst>
          </p:cNvPr>
          <p:cNvSpPr/>
          <p:nvPr/>
        </p:nvSpPr>
        <p:spPr>
          <a:xfrm>
            <a:off x="4807830" y="2588215"/>
            <a:ext cx="437502" cy="425321"/>
          </a:xfrm>
          <a:prstGeom prst="rect">
            <a:avLst/>
          </a:prstGeom>
          <a:solidFill>
            <a:srgbClr val="CAA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CA296D29-C6C1-44AD-AABC-6659A08945D6}"/>
              </a:ext>
            </a:extLst>
          </p:cNvPr>
          <p:cNvSpPr/>
          <p:nvPr/>
        </p:nvSpPr>
        <p:spPr>
          <a:xfrm>
            <a:off x="4762457" y="3200660"/>
            <a:ext cx="3043194" cy="5155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CA296D29-C6C1-44AD-AABC-6659A08945D6}"/>
              </a:ext>
            </a:extLst>
          </p:cNvPr>
          <p:cNvSpPr/>
          <p:nvPr/>
        </p:nvSpPr>
        <p:spPr>
          <a:xfrm>
            <a:off x="4807830" y="3230850"/>
            <a:ext cx="437502" cy="425321"/>
          </a:xfrm>
          <a:prstGeom prst="rect">
            <a:avLst/>
          </a:prstGeom>
          <a:solidFill>
            <a:srgbClr val="CAA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8" name="그림 177"/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725" y="1955276"/>
            <a:ext cx="412735" cy="412735"/>
          </a:xfrm>
          <a:prstGeom prst="rect">
            <a:avLst/>
          </a:prstGeom>
        </p:spPr>
      </p:pic>
      <p:pic>
        <p:nvPicPr>
          <p:cNvPr id="179" name="그림 178"/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20922">
            <a:off x="4885466" y="2594507"/>
            <a:ext cx="261252" cy="412735"/>
          </a:xfrm>
          <a:prstGeom prst="rect">
            <a:avLst/>
          </a:prstGeom>
        </p:spPr>
      </p:pic>
      <p:pic>
        <p:nvPicPr>
          <p:cNvPr id="180" name="그림 179"/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09725" y="3237142"/>
            <a:ext cx="412735" cy="412735"/>
          </a:xfrm>
          <a:prstGeom prst="rect">
            <a:avLst/>
          </a:prstGeom>
        </p:spPr>
      </p:pic>
      <p:sp>
        <p:nvSpPr>
          <p:cNvPr id="181" name="TextBox 180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5222460" y="1919441"/>
            <a:ext cx="1044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+mn-ea"/>
              </a:rPr>
              <a:t>2. </a:t>
            </a:r>
            <a:r>
              <a:rPr lang="ko-KR" altLang="en-US" sz="1000" b="1" dirty="0">
                <a:latin typeface="+mn-ea"/>
              </a:rPr>
              <a:t>농사용 낫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5222460" y="2159337"/>
            <a:ext cx="1044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+mj-lt"/>
                <a:ea typeface="PF스타더스트" panose="03050601020101020101" pitchFamily="66" charset="-127"/>
              </a:rPr>
              <a:t>Lv. 0 / 10</a:t>
            </a:r>
            <a:endParaRPr lang="ko-KR" altLang="en-US" sz="800" b="1" dirty="0">
              <a:latin typeface="+mj-lt"/>
              <a:ea typeface="PF스타더스트" panose="03050601020101020101" pitchFamily="66" charset="-127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6451538" y="1947125"/>
            <a:ext cx="514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ATK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6506516" y="2135667"/>
            <a:ext cx="341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5222460" y="2574181"/>
            <a:ext cx="1229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+mj-ea"/>
                <a:ea typeface="+mj-ea"/>
              </a:rPr>
              <a:t>3. </a:t>
            </a:r>
            <a:r>
              <a:rPr lang="ko-KR" altLang="en-US" sz="1000" b="1" dirty="0">
                <a:latin typeface="+mj-ea"/>
                <a:ea typeface="+mj-ea"/>
              </a:rPr>
              <a:t>날이 나간 칼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5222460" y="2814077"/>
            <a:ext cx="1044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+mj-lt"/>
                <a:ea typeface="PF스타더스트" panose="03050601020101020101" pitchFamily="66" charset="-127"/>
              </a:rPr>
              <a:t>Lv. 0 / 10</a:t>
            </a:r>
            <a:endParaRPr lang="ko-KR" altLang="en-US" sz="800" b="1" dirty="0">
              <a:latin typeface="+mj-lt"/>
              <a:ea typeface="PF스타더스트" panose="03050601020101020101" pitchFamily="66" charset="-127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6451538" y="2574180"/>
            <a:ext cx="514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ATK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6506516" y="2759293"/>
            <a:ext cx="341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5222460" y="3202511"/>
            <a:ext cx="1044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+mj-ea"/>
                <a:ea typeface="+mj-ea"/>
              </a:rPr>
              <a:t>4. </a:t>
            </a:r>
            <a:r>
              <a:rPr lang="ko-KR" altLang="en-US" sz="1000" b="1" dirty="0">
                <a:latin typeface="+mj-ea"/>
                <a:ea typeface="+mj-ea"/>
              </a:rPr>
              <a:t>쇠스랑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5222460" y="3442407"/>
            <a:ext cx="1044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+mj-lt"/>
                <a:ea typeface="PF스타더스트" panose="03050601020101020101" pitchFamily="66" charset="-127"/>
              </a:rPr>
              <a:t>Lv. 0 / 10</a:t>
            </a:r>
            <a:endParaRPr lang="ko-KR" altLang="en-US" sz="800" b="1" dirty="0">
              <a:latin typeface="+mj-lt"/>
              <a:ea typeface="PF스타더스트" panose="03050601020101020101" pitchFamily="66" charset="-127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6451538" y="3230195"/>
            <a:ext cx="514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ATK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6506516" y="3415308"/>
            <a:ext cx="341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36</a:t>
            </a:r>
          </a:p>
        </p:txBody>
      </p:sp>
      <p:sp>
        <p:nvSpPr>
          <p:cNvPr id="194" name="사각형: 둥근 모서리 124">
            <a:extLst>
              <a:ext uri="{FF2B5EF4-FFF2-40B4-BE49-F238E27FC236}">
                <a16:creationId xmlns:a16="http://schemas.microsoft.com/office/drawing/2014/main" id="{8A5D3130-B203-43B8-BCEF-01388F29AE4C}"/>
              </a:ext>
            </a:extLst>
          </p:cNvPr>
          <p:cNvSpPr/>
          <p:nvPr/>
        </p:nvSpPr>
        <p:spPr>
          <a:xfrm>
            <a:off x="7159995" y="1976953"/>
            <a:ext cx="595661" cy="399220"/>
          </a:xfrm>
          <a:prstGeom prst="roundRect">
            <a:avLst>
              <a:gd name="adj" fmla="val 15474"/>
            </a:avLst>
          </a:prstGeom>
          <a:solidFill>
            <a:schemeClr val="bg2">
              <a:lumMod val="25000"/>
            </a:schemeClr>
          </a:solidFill>
          <a:ln w="25400">
            <a:noFill/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pic>
        <p:nvPicPr>
          <p:cNvPr id="195" name="그림 194">
            <a:extLst>
              <a:ext uri="{FF2B5EF4-FFF2-40B4-BE49-F238E27FC236}">
                <a16:creationId xmlns:a16="http://schemas.microsoft.com/office/drawing/2014/main" id="{25088C9E-D62F-4FFF-9BF4-EB54EF118E01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7244115" y="2201346"/>
            <a:ext cx="117382" cy="117382"/>
          </a:xfrm>
          <a:prstGeom prst="rect">
            <a:avLst/>
          </a:prstGeom>
        </p:spPr>
      </p:pic>
      <p:sp>
        <p:nvSpPr>
          <p:cNvPr id="196" name="TextBox 195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7315394" y="2145769"/>
            <a:ext cx="3641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FFD8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</a:p>
        </p:txBody>
      </p:sp>
      <p:sp>
        <p:nvSpPr>
          <p:cNvPr id="199" name="사각형: 둥근 모서리 124">
            <a:extLst>
              <a:ext uri="{FF2B5EF4-FFF2-40B4-BE49-F238E27FC236}">
                <a16:creationId xmlns:a16="http://schemas.microsoft.com/office/drawing/2014/main" id="{8A5D3130-B203-43B8-BCEF-01388F29AE4C}"/>
              </a:ext>
            </a:extLst>
          </p:cNvPr>
          <p:cNvSpPr/>
          <p:nvPr/>
        </p:nvSpPr>
        <p:spPr>
          <a:xfrm>
            <a:off x="7159995" y="2616952"/>
            <a:ext cx="595661" cy="399220"/>
          </a:xfrm>
          <a:prstGeom prst="roundRect">
            <a:avLst>
              <a:gd name="adj" fmla="val 15474"/>
            </a:avLst>
          </a:prstGeom>
          <a:solidFill>
            <a:schemeClr val="bg2">
              <a:lumMod val="25000"/>
            </a:schemeClr>
          </a:solidFill>
          <a:ln w="25400">
            <a:noFill/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pic>
        <p:nvPicPr>
          <p:cNvPr id="200" name="그림 199">
            <a:extLst>
              <a:ext uri="{FF2B5EF4-FFF2-40B4-BE49-F238E27FC236}">
                <a16:creationId xmlns:a16="http://schemas.microsoft.com/office/drawing/2014/main" id="{25088C9E-D62F-4FFF-9BF4-EB54EF118E01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7244115" y="2841345"/>
            <a:ext cx="117382" cy="117382"/>
          </a:xfrm>
          <a:prstGeom prst="rect">
            <a:avLst/>
          </a:prstGeom>
        </p:spPr>
      </p:pic>
      <p:sp>
        <p:nvSpPr>
          <p:cNvPr id="201" name="TextBox 200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7315394" y="2785768"/>
            <a:ext cx="3641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FFD8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600</a:t>
            </a:r>
          </a:p>
        </p:txBody>
      </p:sp>
      <p:sp>
        <p:nvSpPr>
          <p:cNvPr id="204" name="사각형: 둥근 모서리 124">
            <a:extLst>
              <a:ext uri="{FF2B5EF4-FFF2-40B4-BE49-F238E27FC236}">
                <a16:creationId xmlns:a16="http://schemas.microsoft.com/office/drawing/2014/main" id="{8A5D3130-B203-43B8-BCEF-01388F29AE4C}"/>
              </a:ext>
            </a:extLst>
          </p:cNvPr>
          <p:cNvSpPr/>
          <p:nvPr/>
        </p:nvSpPr>
        <p:spPr>
          <a:xfrm>
            <a:off x="7159995" y="3258051"/>
            <a:ext cx="595661" cy="399220"/>
          </a:xfrm>
          <a:prstGeom prst="roundRect">
            <a:avLst>
              <a:gd name="adj" fmla="val 15474"/>
            </a:avLst>
          </a:prstGeom>
          <a:solidFill>
            <a:schemeClr val="bg2">
              <a:lumMod val="25000"/>
            </a:schemeClr>
          </a:solidFill>
          <a:ln w="25400">
            <a:noFill/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pic>
        <p:nvPicPr>
          <p:cNvPr id="205" name="그림 204">
            <a:extLst>
              <a:ext uri="{FF2B5EF4-FFF2-40B4-BE49-F238E27FC236}">
                <a16:creationId xmlns:a16="http://schemas.microsoft.com/office/drawing/2014/main" id="{25088C9E-D62F-4FFF-9BF4-EB54EF118E01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7244115" y="3482444"/>
            <a:ext cx="117382" cy="117382"/>
          </a:xfrm>
          <a:prstGeom prst="rect">
            <a:avLst/>
          </a:prstGeom>
        </p:spPr>
      </p:pic>
      <p:sp>
        <p:nvSpPr>
          <p:cNvPr id="206" name="TextBox 205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7315394" y="3426867"/>
            <a:ext cx="3641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FFD8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900</a:t>
            </a: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BDAA877E-B0F2-4639-BDBA-3B98644512D1}"/>
              </a:ext>
            </a:extLst>
          </p:cNvPr>
          <p:cNvSpPr/>
          <p:nvPr/>
        </p:nvSpPr>
        <p:spPr>
          <a:xfrm>
            <a:off x="5251512" y="1309754"/>
            <a:ext cx="918213" cy="192924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BDAA877E-B0F2-4639-BDBA-3B98644512D1}"/>
              </a:ext>
            </a:extLst>
          </p:cNvPr>
          <p:cNvSpPr/>
          <p:nvPr/>
        </p:nvSpPr>
        <p:spPr>
          <a:xfrm>
            <a:off x="5251512" y="1558105"/>
            <a:ext cx="582889" cy="176969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BDAA877E-B0F2-4639-BDBA-3B98644512D1}"/>
              </a:ext>
            </a:extLst>
          </p:cNvPr>
          <p:cNvSpPr/>
          <p:nvPr/>
        </p:nvSpPr>
        <p:spPr>
          <a:xfrm>
            <a:off x="7107945" y="1270699"/>
            <a:ext cx="697705" cy="531489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BDAA877E-B0F2-4639-BDBA-3B98644512D1}"/>
              </a:ext>
            </a:extLst>
          </p:cNvPr>
          <p:cNvSpPr/>
          <p:nvPr/>
        </p:nvSpPr>
        <p:spPr>
          <a:xfrm>
            <a:off x="6456344" y="1323493"/>
            <a:ext cx="449561" cy="378447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679ED01E-FECF-4745-B18A-14986F4ECD48}"/>
              </a:ext>
            </a:extLst>
          </p:cNvPr>
          <p:cNvSpPr/>
          <p:nvPr/>
        </p:nvSpPr>
        <p:spPr>
          <a:xfrm>
            <a:off x="5257616" y="927790"/>
            <a:ext cx="299301" cy="2993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679ED01E-FECF-4745-B18A-14986F4ECD48}"/>
              </a:ext>
            </a:extLst>
          </p:cNvPr>
          <p:cNvSpPr/>
          <p:nvPr/>
        </p:nvSpPr>
        <p:spPr>
          <a:xfrm>
            <a:off x="5901054" y="1612406"/>
            <a:ext cx="299301" cy="2993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679ED01E-FECF-4745-B18A-14986F4ECD48}"/>
              </a:ext>
            </a:extLst>
          </p:cNvPr>
          <p:cNvSpPr/>
          <p:nvPr/>
        </p:nvSpPr>
        <p:spPr>
          <a:xfrm>
            <a:off x="6620981" y="925593"/>
            <a:ext cx="299301" cy="2993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679ED01E-FECF-4745-B18A-14986F4ECD48}"/>
              </a:ext>
            </a:extLst>
          </p:cNvPr>
          <p:cNvSpPr/>
          <p:nvPr/>
        </p:nvSpPr>
        <p:spPr>
          <a:xfrm>
            <a:off x="7521184" y="925230"/>
            <a:ext cx="299301" cy="2993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7174598" y="1989490"/>
            <a:ext cx="6136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ATK +0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7174598" y="2634726"/>
            <a:ext cx="6136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ATK +0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7174598" y="3288800"/>
            <a:ext cx="6136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ATK +0</a:t>
            </a: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CA296D29-C6C1-44AD-AABC-6659A08945D6}"/>
              </a:ext>
            </a:extLst>
          </p:cNvPr>
          <p:cNvSpPr/>
          <p:nvPr/>
        </p:nvSpPr>
        <p:spPr>
          <a:xfrm>
            <a:off x="1121825" y="3657271"/>
            <a:ext cx="2526654" cy="4091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1503749" y="3666436"/>
            <a:ext cx="8672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+mj-ea"/>
                <a:ea typeface="+mj-ea"/>
              </a:rPr>
              <a:t>1. </a:t>
            </a:r>
            <a:r>
              <a:rPr lang="ko-KR" altLang="en-US" sz="800" b="1" dirty="0">
                <a:latin typeface="+mj-ea"/>
                <a:ea typeface="+mj-ea"/>
              </a:rPr>
              <a:t>나무 막대기</a:t>
            </a: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CA296D29-C6C1-44AD-AABC-6659A08945D6}"/>
              </a:ext>
            </a:extLst>
          </p:cNvPr>
          <p:cNvSpPr/>
          <p:nvPr/>
        </p:nvSpPr>
        <p:spPr>
          <a:xfrm>
            <a:off x="1159496" y="3681232"/>
            <a:ext cx="363243" cy="337568"/>
          </a:xfrm>
          <a:prstGeom prst="rect">
            <a:avLst/>
          </a:prstGeom>
          <a:solidFill>
            <a:srgbClr val="CAA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1" name="그림 170"/>
          <p:cNvPicPr>
            <a:picLocks noChangeAspect="1"/>
          </p:cNvPicPr>
          <p:nvPr/>
        </p:nvPicPr>
        <p:blipFill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61070" y="3699435"/>
            <a:ext cx="342679" cy="327579"/>
          </a:xfrm>
          <a:prstGeom prst="rect">
            <a:avLst/>
          </a:prstGeom>
        </p:spPr>
      </p:pic>
      <p:sp>
        <p:nvSpPr>
          <p:cNvPr id="193" name="TextBox 192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1503749" y="3856836"/>
            <a:ext cx="8672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>
                <a:latin typeface="+mj-lt"/>
                <a:ea typeface="PF스타더스트" panose="03050601020101020101" pitchFamily="66" charset="-127"/>
              </a:rPr>
              <a:t>Lv. 4 / 10</a:t>
            </a:r>
            <a:endParaRPr lang="ko-KR" altLang="en-US" sz="700" b="1" dirty="0">
              <a:latin typeface="+mj-lt"/>
              <a:ea typeface="PF스타더스트" panose="03050601020101020101" pitchFamily="66" charset="-127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2510846" y="3683892"/>
            <a:ext cx="4271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ATK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2585294" y="3810525"/>
            <a:ext cx="2832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209" name="사각형: 둥근 모서리 124">
            <a:extLst>
              <a:ext uri="{FF2B5EF4-FFF2-40B4-BE49-F238E27FC236}">
                <a16:creationId xmlns:a16="http://schemas.microsoft.com/office/drawing/2014/main" id="{8A5D3130-B203-43B8-BCEF-01388F29AE4C}"/>
              </a:ext>
            </a:extLst>
          </p:cNvPr>
          <p:cNvSpPr/>
          <p:nvPr/>
        </p:nvSpPr>
        <p:spPr>
          <a:xfrm>
            <a:off x="3112414" y="3701948"/>
            <a:ext cx="494556" cy="316853"/>
          </a:xfrm>
          <a:prstGeom prst="roundRect">
            <a:avLst>
              <a:gd name="adj" fmla="val 15474"/>
            </a:avLst>
          </a:prstGeom>
          <a:solidFill>
            <a:srgbClr val="C00000"/>
          </a:solidFill>
          <a:ln w="25400">
            <a:noFill/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pic>
        <p:nvPicPr>
          <p:cNvPr id="217" name="그림 216">
            <a:extLst>
              <a:ext uri="{FF2B5EF4-FFF2-40B4-BE49-F238E27FC236}">
                <a16:creationId xmlns:a16="http://schemas.microsoft.com/office/drawing/2014/main" id="{25088C9E-D62F-4FFF-9BF4-EB54EF118E01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3182257" y="3880043"/>
            <a:ext cx="97458" cy="93163"/>
          </a:xfrm>
          <a:prstGeom prst="rect">
            <a:avLst/>
          </a:prstGeom>
        </p:spPr>
      </p:pic>
      <p:sp>
        <p:nvSpPr>
          <p:cNvPr id="218" name="TextBox 217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3200768" y="3807458"/>
            <a:ext cx="3836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FFD8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3124177" y="3708436"/>
            <a:ext cx="471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ATK +1</a:t>
            </a: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CA296D29-C6C1-44AD-AABC-6659A08945D6}"/>
              </a:ext>
            </a:extLst>
          </p:cNvPr>
          <p:cNvSpPr/>
          <p:nvPr/>
        </p:nvSpPr>
        <p:spPr>
          <a:xfrm>
            <a:off x="1121825" y="4164615"/>
            <a:ext cx="2526654" cy="4091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CA296D29-C6C1-44AD-AABC-6659A08945D6}"/>
              </a:ext>
            </a:extLst>
          </p:cNvPr>
          <p:cNvSpPr/>
          <p:nvPr/>
        </p:nvSpPr>
        <p:spPr>
          <a:xfrm>
            <a:off x="1159496" y="4188576"/>
            <a:ext cx="363243" cy="337568"/>
          </a:xfrm>
          <a:prstGeom prst="rect">
            <a:avLst/>
          </a:prstGeom>
          <a:solidFill>
            <a:srgbClr val="CAA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CA296D29-C6C1-44AD-AABC-6659A08945D6}"/>
              </a:ext>
            </a:extLst>
          </p:cNvPr>
          <p:cNvSpPr/>
          <p:nvPr/>
        </p:nvSpPr>
        <p:spPr>
          <a:xfrm>
            <a:off x="1121825" y="4671958"/>
            <a:ext cx="2526654" cy="4091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CA296D29-C6C1-44AD-AABC-6659A08945D6}"/>
              </a:ext>
            </a:extLst>
          </p:cNvPr>
          <p:cNvSpPr/>
          <p:nvPr/>
        </p:nvSpPr>
        <p:spPr>
          <a:xfrm>
            <a:off x="1159496" y="4695919"/>
            <a:ext cx="363243" cy="337568"/>
          </a:xfrm>
          <a:prstGeom prst="rect">
            <a:avLst/>
          </a:prstGeom>
          <a:solidFill>
            <a:srgbClr val="CAA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CA296D29-C6C1-44AD-AABC-6659A08945D6}"/>
              </a:ext>
            </a:extLst>
          </p:cNvPr>
          <p:cNvSpPr/>
          <p:nvPr/>
        </p:nvSpPr>
        <p:spPr>
          <a:xfrm>
            <a:off x="1121825" y="5182003"/>
            <a:ext cx="2526654" cy="4091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CA296D29-C6C1-44AD-AABC-6659A08945D6}"/>
              </a:ext>
            </a:extLst>
          </p:cNvPr>
          <p:cNvSpPr/>
          <p:nvPr/>
        </p:nvSpPr>
        <p:spPr>
          <a:xfrm>
            <a:off x="1159496" y="5205965"/>
            <a:ext cx="363243" cy="337568"/>
          </a:xfrm>
          <a:prstGeom prst="rect">
            <a:avLst/>
          </a:prstGeom>
          <a:solidFill>
            <a:srgbClr val="CAA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6" name="그림 225"/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070" y="4193569"/>
            <a:ext cx="342679" cy="327579"/>
          </a:xfrm>
          <a:prstGeom prst="rect">
            <a:avLst/>
          </a:prstGeom>
        </p:spPr>
      </p:pic>
      <p:pic>
        <p:nvPicPr>
          <p:cNvPr id="227" name="그림 226"/>
          <p:cNvPicPr>
            <a:picLocks noChangeAspect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20922">
            <a:off x="1223956" y="4700913"/>
            <a:ext cx="216908" cy="327579"/>
          </a:xfrm>
          <a:prstGeom prst="rect">
            <a:avLst/>
          </a:prstGeom>
        </p:spPr>
      </p:pic>
      <p:pic>
        <p:nvPicPr>
          <p:cNvPr id="228" name="그림 227"/>
          <p:cNvPicPr>
            <a:picLocks noChangeAspect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61070" y="5210959"/>
            <a:ext cx="342679" cy="327579"/>
          </a:xfrm>
          <a:prstGeom prst="rect">
            <a:avLst/>
          </a:prstGeom>
        </p:spPr>
      </p:pic>
      <p:sp>
        <p:nvSpPr>
          <p:cNvPr id="229" name="TextBox 228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1503749" y="4165129"/>
            <a:ext cx="8672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+mj-ea"/>
                <a:ea typeface="+mj-ea"/>
              </a:rPr>
              <a:t>2. </a:t>
            </a:r>
            <a:r>
              <a:rPr lang="ko-KR" altLang="en-US" sz="800" b="1" dirty="0">
                <a:latin typeface="+mj-ea"/>
                <a:ea typeface="+mj-ea"/>
              </a:rPr>
              <a:t>농사용 낫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1503749" y="4355529"/>
            <a:ext cx="8672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>
                <a:latin typeface="+mj-lt"/>
                <a:ea typeface="PF스타더스트" panose="03050601020101020101" pitchFamily="66" charset="-127"/>
              </a:rPr>
              <a:t>Lv. 0 / 10</a:t>
            </a:r>
            <a:endParaRPr lang="ko-KR" altLang="en-US" sz="700" b="1" dirty="0">
              <a:latin typeface="+mj-lt"/>
              <a:ea typeface="PF스타더스트" panose="03050601020101020101" pitchFamily="66" charset="-127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2524208" y="4187100"/>
            <a:ext cx="4271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ATK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2551824" y="4313989"/>
            <a:ext cx="353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1503749" y="4684781"/>
            <a:ext cx="10204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+mj-ea"/>
                <a:ea typeface="+mj-ea"/>
              </a:rPr>
              <a:t>3. </a:t>
            </a:r>
            <a:r>
              <a:rPr lang="ko-KR" altLang="en-US" sz="800" b="1" dirty="0">
                <a:latin typeface="+mj-ea"/>
                <a:ea typeface="+mj-ea"/>
              </a:rPr>
              <a:t>날이 나간 칼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1503749" y="4875181"/>
            <a:ext cx="8672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>
                <a:latin typeface="+mj-lt"/>
                <a:ea typeface="PF스타더스트" panose="03050601020101020101" pitchFamily="66" charset="-127"/>
              </a:rPr>
              <a:t>Lv. 0 / 10</a:t>
            </a:r>
            <a:endParaRPr lang="ko-KR" altLang="en-US" sz="700" b="1" dirty="0">
              <a:latin typeface="+mj-lt"/>
              <a:ea typeface="PF스타더스트" panose="03050601020101020101" pitchFamily="66" charset="-127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2524208" y="4684780"/>
            <a:ext cx="4271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ATK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2560892" y="4830340"/>
            <a:ext cx="3483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1503749" y="5183472"/>
            <a:ext cx="8672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+mj-ea"/>
                <a:ea typeface="+mj-ea"/>
              </a:rPr>
              <a:t>4. </a:t>
            </a:r>
            <a:r>
              <a:rPr lang="ko-KR" altLang="en-US" sz="800" b="1" dirty="0">
                <a:latin typeface="+mj-ea"/>
                <a:ea typeface="+mj-ea"/>
              </a:rPr>
              <a:t>쇠스랑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1503749" y="5373872"/>
            <a:ext cx="8672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>
                <a:latin typeface="+mj-lt"/>
                <a:ea typeface="PF스타더스트" panose="03050601020101020101" pitchFamily="66" charset="-127"/>
              </a:rPr>
              <a:t>Lv. 0 / 10</a:t>
            </a:r>
            <a:endParaRPr lang="ko-KR" altLang="en-US" sz="700" b="1" dirty="0">
              <a:latin typeface="+mj-lt"/>
              <a:ea typeface="PF스타더스트" panose="03050601020101020101" pitchFamily="66" charset="-127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2524208" y="5205445"/>
            <a:ext cx="4271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ATK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2569853" y="5352365"/>
            <a:ext cx="3483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36</a:t>
            </a:r>
          </a:p>
        </p:txBody>
      </p:sp>
      <p:sp>
        <p:nvSpPr>
          <p:cNvPr id="307" name="사각형: 둥근 모서리 124">
            <a:extLst>
              <a:ext uri="{FF2B5EF4-FFF2-40B4-BE49-F238E27FC236}">
                <a16:creationId xmlns:a16="http://schemas.microsoft.com/office/drawing/2014/main" id="{8A5D3130-B203-43B8-BCEF-01388F29AE4C}"/>
              </a:ext>
            </a:extLst>
          </p:cNvPr>
          <p:cNvSpPr/>
          <p:nvPr/>
        </p:nvSpPr>
        <p:spPr>
          <a:xfrm>
            <a:off x="3112414" y="4198758"/>
            <a:ext cx="494556" cy="316853"/>
          </a:xfrm>
          <a:prstGeom prst="roundRect">
            <a:avLst>
              <a:gd name="adj" fmla="val 15474"/>
            </a:avLst>
          </a:prstGeom>
          <a:solidFill>
            <a:srgbClr val="413F3F"/>
          </a:solidFill>
          <a:ln w="25400">
            <a:noFill/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pic>
        <p:nvPicPr>
          <p:cNvPr id="308" name="그림 307">
            <a:extLst>
              <a:ext uri="{FF2B5EF4-FFF2-40B4-BE49-F238E27FC236}">
                <a16:creationId xmlns:a16="http://schemas.microsoft.com/office/drawing/2014/main" id="{25088C9E-D62F-4FFF-9BF4-EB54EF118E01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3182257" y="4376853"/>
            <a:ext cx="97458" cy="93163"/>
          </a:xfrm>
          <a:prstGeom prst="rect">
            <a:avLst/>
          </a:prstGeom>
        </p:spPr>
      </p:pic>
      <p:sp>
        <p:nvSpPr>
          <p:cNvPr id="309" name="TextBox 308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3200768" y="4304268"/>
            <a:ext cx="3836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FFD8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</a:p>
        </p:txBody>
      </p:sp>
      <p:sp>
        <p:nvSpPr>
          <p:cNvPr id="312" name="사각형: 둥근 모서리 124">
            <a:extLst>
              <a:ext uri="{FF2B5EF4-FFF2-40B4-BE49-F238E27FC236}">
                <a16:creationId xmlns:a16="http://schemas.microsoft.com/office/drawing/2014/main" id="{8A5D3130-B203-43B8-BCEF-01388F29AE4C}"/>
              </a:ext>
            </a:extLst>
          </p:cNvPr>
          <p:cNvSpPr/>
          <p:nvPr/>
        </p:nvSpPr>
        <p:spPr>
          <a:xfrm>
            <a:off x="3112414" y="4713414"/>
            <a:ext cx="494556" cy="316853"/>
          </a:xfrm>
          <a:prstGeom prst="roundRect">
            <a:avLst>
              <a:gd name="adj" fmla="val 15474"/>
            </a:avLst>
          </a:prstGeom>
          <a:solidFill>
            <a:srgbClr val="413F3F"/>
          </a:solidFill>
          <a:ln w="25400">
            <a:noFill/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pic>
        <p:nvPicPr>
          <p:cNvPr id="313" name="그림 312">
            <a:extLst>
              <a:ext uri="{FF2B5EF4-FFF2-40B4-BE49-F238E27FC236}">
                <a16:creationId xmlns:a16="http://schemas.microsoft.com/office/drawing/2014/main" id="{25088C9E-D62F-4FFF-9BF4-EB54EF118E01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3182257" y="4891509"/>
            <a:ext cx="97458" cy="93163"/>
          </a:xfrm>
          <a:prstGeom prst="rect">
            <a:avLst/>
          </a:prstGeom>
        </p:spPr>
      </p:pic>
      <p:sp>
        <p:nvSpPr>
          <p:cNvPr id="314" name="TextBox 313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3200768" y="4818924"/>
            <a:ext cx="3836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FFD8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600</a:t>
            </a:r>
          </a:p>
        </p:txBody>
      </p:sp>
      <p:sp>
        <p:nvSpPr>
          <p:cNvPr id="317" name="사각형: 둥근 모서리 124">
            <a:extLst>
              <a:ext uri="{FF2B5EF4-FFF2-40B4-BE49-F238E27FC236}">
                <a16:creationId xmlns:a16="http://schemas.microsoft.com/office/drawing/2014/main" id="{8A5D3130-B203-43B8-BCEF-01388F29AE4C}"/>
              </a:ext>
            </a:extLst>
          </p:cNvPr>
          <p:cNvSpPr/>
          <p:nvPr/>
        </p:nvSpPr>
        <p:spPr>
          <a:xfrm>
            <a:off x="3112414" y="5226112"/>
            <a:ext cx="494556" cy="316853"/>
          </a:xfrm>
          <a:prstGeom prst="roundRect">
            <a:avLst>
              <a:gd name="adj" fmla="val 15474"/>
            </a:avLst>
          </a:prstGeom>
          <a:solidFill>
            <a:srgbClr val="413F3F"/>
          </a:solidFill>
          <a:ln w="25400">
            <a:noFill/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pic>
        <p:nvPicPr>
          <p:cNvPr id="318" name="그림 317">
            <a:extLst>
              <a:ext uri="{FF2B5EF4-FFF2-40B4-BE49-F238E27FC236}">
                <a16:creationId xmlns:a16="http://schemas.microsoft.com/office/drawing/2014/main" id="{25088C9E-D62F-4FFF-9BF4-EB54EF118E01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3182257" y="5404207"/>
            <a:ext cx="97458" cy="93163"/>
          </a:xfrm>
          <a:prstGeom prst="rect">
            <a:avLst/>
          </a:prstGeom>
        </p:spPr>
      </p:pic>
      <p:sp>
        <p:nvSpPr>
          <p:cNvPr id="319" name="TextBox 318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3200768" y="5331622"/>
            <a:ext cx="3836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FFD8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900</a:t>
            </a:r>
          </a:p>
        </p:txBody>
      </p:sp>
      <p:pic>
        <p:nvPicPr>
          <p:cNvPr id="321" name="그림 320"/>
          <p:cNvPicPr>
            <a:picLocks noChangeAspect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224" y="5859387"/>
            <a:ext cx="444453" cy="476464"/>
          </a:xfrm>
          <a:prstGeom prst="rect">
            <a:avLst/>
          </a:prstGeom>
        </p:spPr>
      </p:pic>
      <p:pic>
        <p:nvPicPr>
          <p:cNvPr id="322" name="그림 321"/>
          <p:cNvPicPr>
            <a:picLocks noChangeAspect="1"/>
          </p:cNvPicPr>
          <p:nvPr/>
        </p:nvPicPr>
        <p:blipFill>
          <a:blip r:embed="rId18" cstate="hq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612" y="5859387"/>
            <a:ext cx="465978" cy="476464"/>
          </a:xfrm>
          <a:prstGeom prst="rect">
            <a:avLst/>
          </a:prstGeom>
          <a:noFill/>
        </p:spPr>
      </p:pic>
      <p:pic>
        <p:nvPicPr>
          <p:cNvPr id="323" name="그림 322"/>
          <p:cNvPicPr>
            <a:picLocks noChangeAspect="1"/>
          </p:cNvPicPr>
          <p:nvPr/>
        </p:nvPicPr>
        <p:blipFill>
          <a:blip r:embed="rId20" cstate="hqprint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291" y="5859387"/>
            <a:ext cx="424726" cy="476464"/>
          </a:xfrm>
          <a:prstGeom prst="rect">
            <a:avLst/>
          </a:prstGeom>
          <a:noFill/>
        </p:spPr>
      </p:pic>
      <p:pic>
        <p:nvPicPr>
          <p:cNvPr id="324" name="그림 323"/>
          <p:cNvPicPr>
            <a:picLocks noChangeAspect="1"/>
          </p:cNvPicPr>
          <p:nvPr/>
        </p:nvPicPr>
        <p:blipFill>
          <a:blip r:embed="rId22" cstate="hqprint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974" y="5859387"/>
            <a:ext cx="445850" cy="476464"/>
          </a:xfrm>
          <a:prstGeom prst="rect">
            <a:avLst/>
          </a:prstGeom>
          <a:noFill/>
        </p:spPr>
      </p:pic>
      <p:sp>
        <p:nvSpPr>
          <p:cNvPr id="325" name="사각형: 둥근 모서리 149">
            <a:extLst>
              <a:ext uri="{FF2B5EF4-FFF2-40B4-BE49-F238E27FC236}">
                <a16:creationId xmlns:a16="http://schemas.microsoft.com/office/drawing/2014/main" id="{831CD9F1-9B8A-4FD7-B25A-FC5349E0925F}"/>
              </a:ext>
            </a:extLst>
          </p:cNvPr>
          <p:cNvSpPr/>
          <p:nvPr/>
        </p:nvSpPr>
        <p:spPr>
          <a:xfrm>
            <a:off x="988843" y="586890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4" cstate="hqprint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98" y="5859387"/>
            <a:ext cx="499132" cy="476464"/>
          </a:xfrm>
          <a:prstGeom prst="rect">
            <a:avLst/>
          </a:prstGeom>
          <a:noFill/>
        </p:spPr>
      </p:pic>
      <p:sp>
        <p:nvSpPr>
          <p:cNvPr id="333" name="TextBox 332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3124177" y="4205530"/>
            <a:ext cx="471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ATK +0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3124177" y="4725271"/>
            <a:ext cx="471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ATK +0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3124177" y="5243236"/>
            <a:ext cx="471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ATK +0</a:t>
            </a:r>
          </a:p>
        </p:txBody>
      </p:sp>
      <p:grpSp>
        <p:nvGrpSpPr>
          <p:cNvPr id="336" name="그룹 335"/>
          <p:cNvGrpSpPr/>
          <p:nvPr/>
        </p:nvGrpSpPr>
        <p:grpSpPr>
          <a:xfrm>
            <a:off x="905763" y="1668084"/>
            <a:ext cx="653492" cy="243288"/>
            <a:chOff x="910551" y="1668117"/>
            <a:chExt cx="653492" cy="243288"/>
          </a:xfrm>
        </p:grpSpPr>
        <p:sp>
          <p:nvSpPr>
            <p:cNvPr id="337" name="사각형: 둥근 모서리 105">
              <a:extLst>
                <a:ext uri="{FF2B5EF4-FFF2-40B4-BE49-F238E27FC236}">
                  <a16:creationId xmlns:a16="http://schemas.microsoft.com/office/drawing/2014/main" id="{6A29D239-0BC6-41B5-84EA-BA1A112D25C4}"/>
                </a:ext>
              </a:extLst>
            </p:cNvPr>
            <p:cNvSpPr/>
            <p:nvPr/>
          </p:nvSpPr>
          <p:spPr>
            <a:xfrm>
              <a:off x="1112780" y="1698478"/>
              <a:ext cx="451263" cy="18256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8" name="사각형: 둥근 모서리 106">
              <a:extLst>
                <a:ext uri="{FF2B5EF4-FFF2-40B4-BE49-F238E27FC236}">
                  <a16:creationId xmlns:a16="http://schemas.microsoft.com/office/drawing/2014/main" id="{63323AFE-63B7-4E75-9E4E-1CBD4D5EEC9F}"/>
                </a:ext>
              </a:extLst>
            </p:cNvPr>
            <p:cNvSpPr/>
            <p:nvPr/>
          </p:nvSpPr>
          <p:spPr>
            <a:xfrm>
              <a:off x="910551" y="1668117"/>
              <a:ext cx="265324" cy="243288"/>
            </a:xfrm>
            <a:prstGeom prst="roundRect">
              <a:avLst/>
            </a:prstGeom>
            <a:solidFill>
              <a:srgbClr val="F191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9" name="그림 338">
              <a:extLst>
                <a:ext uri="{FF2B5EF4-FFF2-40B4-BE49-F238E27FC236}">
                  <a16:creationId xmlns:a16="http://schemas.microsoft.com/office/drawing/2014/main" id="{C19E875A-F46C-4788-A574-2A3EE995C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011" y="1688172"/>
              <a:ext cx="203175" cy="203175"/>
            </a:xfrm>
            <a:prstGeom prst="rect">
              <a:avLst/>
            </a:prstGeom>
          </p:spPr>
        </p:pic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B10B0015-6E45-49A7-A025-AED482E40757}"/>
                </a:ext>
              </a:extLst>
            </p:cNvPr>
            <p:cNvSpPr txBox="1"/>
            <p:nvPr/>
          </p:nvSpPr>
          <p:spPr>
            <a:xfrm>
              <a:off x="1097762" y="1673337"/>
              <a:ext cx="41031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120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1" name="그룹 340"/>
          <p:cNvGrpSpPr/>
          <p:nvPr/>
        </p:nvGrpSpPr>
        <p:grpSpPr>
          <a:xfrm>
            <a:off x="905763" y="1106660"/>
            <a:ext cx="662433" cy="243288"/>
            <a:chOff x="1079239" y="1303779"/>
            <a:chExt cx="662433" cy="243288"/>
          </a:xfrm>
        </p:grpSpPr>
        <p:sp>
          <p:nvSpPr>
            <p:cNvPr id="342" name="사각형: 둥근 모서리 101">
              <a:extLst>
                <a:ext uri="{FF2B5EF4-FFF2-40B4-BE49-F238E27FC236}">
                  <a16:creationId xmlns:a16="http://schemas.microsoft.com/office/drawing/2014/main" id="{09AD7FCB-A90D-40EF-8848-EFB4AAD11D1E}"/>
                </a:ext>
              </a:extLst>
            </p:cNvPr>
            <p:cNvSpPr/>
            <p:nvPr/>
          </p:nvSpPr>
          <p:spPr>
            <a:xfrm>
              <a:off x="1285096" y="1334139"/>
              <a:ext cx="456576" cy="18256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3" name="사각형: 둥근 모서리 102">
              <a:extLst>
                <a:ext uri="{FF2B5EF4-FFF2-40B4-BE49-F238E27FC236}">
                  <a16:creationId xmlns:a16="http://schemas.microsoft.com/office/drawing/2014/main" id="{1EFD2A3F-8BFC-4E3B-B985-588EFBDC20DE}"/>
                </a:ext>
              </a:extLst>
            </p:cNvPr>
            <p:cNvSpPr/>
            <p:nvPr/>
          </p:nvSpPr>
          <p:spPr>
            <a:xfrm>
              <a:off x="1079239" y="1303779"/>
              <a:ext cx="265324" cy="243288"/>
            </a:xfrm>
            <a:prstGeom prst="roundRect">
              <a:avLst/>
            </a:prstGeom>
            <a:solidFill>
              <a:srgbClr val="F191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B632252C-305F-46EE-AE20-C9644A515679}"/>
                </a:ext>
              </a:extLst>
            </p:cNvPr>
            <p:cNvSpPr txBox="1"/>
            <p:nvPr/>
          </p:nvSpPr>
          <p:spPr>
            <a:xfrm>
              <a:off x="1289760" y="1313381"/>
              <a:ext cx="3770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120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6" name="그룹 345"/>
          <p:cNvGrpSpPr/>
          <p:nvPr/>
        </p:nvGrpSpPr>
        <p:grpSpPr>
          <a:xfrm>
            <a:off x="906367" y="1385945"/>
            <a:ext cx="660619" cy="244870"/>
            <a:chOff x="1796919" y="1303779"/>
            <a:chExt cx="660619" cy="244870"/>
          </a:xfrm>
        </p:grpSpPr>
        <p:sp>
          <p:nvSpPr>
            <p:cNvPr id="347" name="사각형: 둥근 모서리 103">
              <a:extLst>
                <a:ext uri="{FF2B5EF4-FFF2-40B4-BE49-F238E27FC236}">
                  <a16:creationId xmlns:a16="http://schemas.microsoft.com/office/drawing/2014/main" id="{801E6C6E-D161-431B-8E61-6C4252E944AC}"/>
                </a:ext>
              </a:extLst>
            </p:cNvPr>
            <p:cNvSpPr/>
            <p:nvPr/>
          </p:nvSpPr>
          <p:spPr>
            <a:xfrm>
              <a:off x="2000962" y="1342167"/>
              <a:ext cx="456576" cy="18256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8" name="사각형: 둥근 모서리 104">
              <a:extLst>
                <a:ext uri="{FF2B5EF4-FFF2-40B4-BE49-F238E27FC236}">
                  <a16:creationId xmlns:a16="http://schemas.microsoft.com/office/drawing/2014/main" id="{7CC05F09-A911-4380-BF2F-79E1E5AD146B}"/>
                </a:ext>
              </a:extLst>
            </p:cNvPr>
            <p:cNvSpPr/>
            <p:nvPr/>
          </p:nvSpPr>
          <p:spPr>
            <a:xfrm>
              <a:off x="1796919" y="1303779"/>
              <a:ext cx="265324" cy="243288"/>
            </a:xfrm>
            <a:prstGeom prst="roundRect">
              <a:avLst/>
            </a:prstGeom>
            <a:solidFill>
              <a:srgbClr val="F191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B0AF414B-AB46-4F97-859C-6B3F8DDF4DE9}"/>
                </a:ext>
              </a:extLst>
            </p:cNvPr>
            <p:cNvSpPr txBox="1"/>
            <p:nvPr/>
          </p:nvSpPr>
          <p:spPr>
            <a:xfrm>
              <a:off x="1984934" y="1317026"/>
              <a:ext cx="3770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120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pic>
          <p:nvPicPr>
            <p:cNvPr id="350" name="그림 349" descr="장난감이(가) 표시된 사진&#10;&#10;자동 생성된 설명">
              <a:extLst>
                <a:ext uri="{FF2B5EF4-FFF2-40B4-BE49-F238E27FC236}">
                  <a16:creationId xmlns:a16="http://schemas.microsoft.com/office/drawing/2014/main" id="{4C5EDC40-F690-4619-9EA8-3C46E89F11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6772" y="1335344"/>
              <a:ext cx="219301" cy="213305"/>
            </a:xfrm>
            <a:prstGeom prst="rect">
              <a:avLst/>
            </a:prstGeom>
          </p:spPr>
        </p:pic>
      </p:grpSp>
      <p:pic>
        <p:nvPicPr>
          <p:cNvPr id="353" name="그림 352">
            <a:extLst>
              <a:ext uri="{FF2B5EF4-FFF2-40B4-BE49-F238E27FC236}">
                <a16:creationId xmlns:a16="http://schemas.microsoft.com/office/drawing/2014/main" id="{25088C9E-D62F-4FFF-9BF4-EB54EF118E01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963289" y="1162010"/>
            <a:ext cx="139780" cy="13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76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3557</TotalTime>
  <Words>1915</Words>
  <Application>Microsoft Office PowerPoint</Application>
  <PresentationFormat>와이드스크린</PresentationFormat>
  <Paragraphs>686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만약 내가 삼국지 장수라면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기획</dc:title>
  <dc:creator>고지완</dc:creator>
  <cp:lastModifiedBy>고지완</cp:lastModifiedBy>
  <cp:revision>171</cp:revision>
  <dcterms:created xsi:type="dcterms:W3CDTF">2020-08-13T13:01:44Z</dcterms:created>
  <dcterms:modified xsi:type="dcterms:W3CDTF">2020-08-22T03:59:58Z</dcterms:modified>
</cp:coreProperties>
</file>