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화면 기획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5F92D9-B2C0-49E8-8AA6-B8738E6733E2}"/>
              </a:ext>
            </a:extLst>
          </p:cNvPr>
          <p:cNvSpPr/>
          <p:nvPr/>
        </p:nvSpPr>
        <p:spPr>
          <a:xfrm>
            <a:off x="3309145" y="534079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C2BC5-E562-49E5-B6BB-0B00032BBD10}"/>
              </a:ext>
            </a:extLst>
          </p:cNvPr>
          <p:cNvSpPr/>
          <p:nvPr/>
        </p:nvSpPr>
        <p:spPr>
          <a:xfrm>
            <a:off x="5158224" y="534079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C53FEC-DF2D-4FE1-96C9-EA4FEEC23944}"/>
              </a:ext>
            </a:extLst>
          </p:cNvPr>
          <p:cNvSpPr/>
          <p:nvPr/>
        </p:nvSpPr>
        <p:spPr>
          <a:xfrm>
            <a:off x="4208442" y="534079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E0466-EA77-4FF2-B668-4991ACB97F51}"/>
              </a:ext>
            </a:extLst>
          </p:cNvPr>
          <p:cNvSpPr/>
          <p:nvPr/>
        </p:nvSpPr>
        <p:spPr>
          <a:xfrm>
            <a:off x="5808705" y="554393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7181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터치 시 상인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터치</a:t>
            </a:r>
            <a:r>
              <a:rPr lang="en-US" altLang="ko-KR" sz="1400" dirty="0"/>
              <a:t> </a:t>
            </a:r>
            <a:r>
              <a:rPr lang="ko-KR" altLang="en-US" sz="1400" dirty="0"/>
              <a:t>시 도감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신규 획득한 도감이 있을 시</a:t>
            </a:r>
            <a:r>
              <a:rPr lang="en-US" altLang="ko-KR" sz="1400" dirty="0"/>
              <a:t>, </a:t>
            </a:r>
            <a:r>
              <a:rPr lang="ko-KR" altLang="en-US" sz="1400" dirty="0"/>
              <a:t>알림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아이콘으로 카테고리 탭에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책장에서 확률적으로 </a:t>
            </a:r>
            <a:r>
              <a:rPr lang="en-US" altLang="ko-KR" sz="1400" dirty="0"/>
              <a:t>!</a:t>
            </a:r>
            <a:r>
              <a:rPr lang="ko-KR" altLang="en-US" sz="1400" dirty="0"/>
              <a:t>가 나오며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(6)</a:t>
            </a:r>
            <a:r>
              <a:rPr lang="ko-KR" altLang="en-US" sz="1400" dirty="0"/>
              <a:t>에 책이 쌓이게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책이 쌓인 상태에서 터치 시</a:t>
            </a:r>
            <a:r>
              <a:rPr lang="en-US" altLang="ko-KR" sz="1400" dirty="0"/>
              <a:t>,</a:t>
            </a:r>
            <a:r>
              <a:rPr lang="ko-KR" altLang="en-US" sz="1400" dirty="0"/>
              <a:t> 의지를</a:t>
            </a:r>
            <a:endParaRPr lang="en-US" altLang="ko-KR" sz="1400" dirty="0"/>
          </a:p>
          <a:p>
            <a:r>
              <a:rPr lang="en-US" altLang="ko-KR" sz="1400" dirty="0"/>
              <a:t>   -4</a:t>
            </a:r>
            <a:r>
              <a:rPr lang="ko-KR" altLang="en-US" sz="1400" dirty="0"/>
              <a:t>씩 소비하여 내공을 얻을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</a:t>
            </a:r>
            <a:r>
              <a:rPr lang="ko-KR" altLang="en-US" sz="1000" u="sng" dirty="0">
                <a:solidFill>
                  <a:srgbClr val="FF0000"/>
                </a:solidFill>
              </a:rPr>
              <a:t>내공을 얻을 때 책은 아래에서부터</a:t>
            </a:r>
            <a:r>
              <a:rPr lang="en-US" altLang="ko-KR" sz="1000" u="sng" dirty="0">
                <a:solidFill>
                  <a:srgbClr val="FF0000"/>
                </a:solidFill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</a:rPr>
              <a:t>하나씩 사라짐</a:t>
            </a:r>
            <a:endParaRPr lang="en-US" altLang="ko-KR" sz="1000" u="sng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/>
              <a:t>현재까지 몇 번 도전했는지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8) </a:t>
            </a:r>
            <a:r>
              <a:rPr lang="ko-KR" altLang="en-US" sz="1400" dirty="0"/>
              <a:t>플레이어 직급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ko-KR" altLang="en-US" sz="1400" dirty="0"/>
              <a:t>플레이어가 가지고 있는 재화 표시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D5AA8F-C26E-483E-8948-A7BF60BFDD8C}"/>
              </a:ext>
            </a:extLst>
          </p:cNvPr>
          <p:cNvSpPr/>
          <p:nvPr/>
        </p:nvSpPr>
        <p:spPr>
          <a:xfrm>
            <a:off x="3085516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79390-FE1C-4752-B170-6B65EB1F185D}"/>
              </a:ext>
            </a:extLst>
          </p:cNvPr>
          <p:cNvSpPr/>
          <p:nvPr/>
        </p:nvSpPr>
        <p:spPr>
          <a:xfrm>
            <a:off x="3082219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4891EF-1662-4382-9ED3-37C44316BB6B}"/>
              </a:ext>
            </a:extLst>
          </p:cNvPr>
          <p:cNvSpPr/>
          <p:nvPr/>
        </p:nvSpPr>
        <p:spPr>
          <a:xfrm>
            <a:off x="4001342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A477D6-94DB-461B-89C9-3D3A3B45B5C6}"/>
              </a:ext>
            </a:extLst>
          </p:cNvPr>
          <p:cNvSpPr/>
          <p:nvPr/>
        </p:nvSpPr>
        <p:spPr>
          <a:xfrm>
            <a:off x="4906698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0E694-EEF4-42F1-8164-2A06D163E203}"/>
              </a:ext>
            </a:extLst>
          </p:cNvPr>
          <p:cNvSpPr/>
          <p:nvPr/>
        </p:nvSpPr>
        <p:spPr>
          <a:xfrm>
            <a:off x="4906697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8FCF0C-F26F-4491-B4B2-8513CEDE7AE2}"/>
              </a:ext>
            </a:extLst>
          </p:cNvPr>
          <p:cNvSpPr/>
          <p:nvPr/>
        </p:nvSpPr>
        <p:spPr>
          <a:xfrm>
            <a:off x="308221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6079EA-A442-49F1-9633-6F1030A19CA6}"/>
              </a:ext>
            </a:extLst>
          </p:cNvPr>
          <p:cNvSpPr/>
          <p:nvPr/>
        </p:nvSpPr>
        <p:spPr>
          <a:xfrm>
            <a:off x="3998043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12785E-C11A-4D20-933E-2B2D2CE5CCED}"/>
              </a:ext>
            </a:extLst>
          </p:cNvPr>
          <p:cNvSpPr/>
          <p:nvPr/>
        </p:nvSpPr>
        <p:spPr>
          <a:xfrm>
            <a:off x="491386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57A622-3ED3-4DBA-9101-D8AB87DFF3F6}"/>
              </a:ext>
            </a:extLst>
          </p:cNvPr>
          <p:cNvSpPr/>
          <p:nvPr/>
        </p:nvSpPr>
        <p:spPr>
          <a:xfrm>
            <a:off x="3998043" y="3698966"/>
            <a:ext cx="653143" cy="620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4A8C8B-3E74-44F4-9163-01B8AE7555C0}"/>
              </a:ext>
            </a:extLst>
          </p:cNvPr>
          <p:cNvSpPr/>
          <p:nvPr/>
        </p:nvSpPr>
        <p:spPr>
          <a:xfrm>
            <a:off x="4174963" y="3043254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C1EE-5CD5-4BAE-BACC-9BAFB8F54BA9}"/>
              </a:ext>
            </a:extLst>
          </p:cNvPr>
          <p:cNvSpPr txBox="1"/>
          <p:nvPr/>
        </p:nvSpPr>
        <p:spPr>
          <a:xfrm>
            <a:off x="2936326" y="2425234"/>
            <a:ext cx="262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무력</a:t>
            </a:r>
            <a:r>
              <a:rPr lang="en-US" altLang="ko-KR" sz="1100" dirty="0"/>
              <a:t>: 0 	 </a:t>
            </a:r>
            <a:r>
              <a:rPr lang="ko-KR" altLang="en-US" sz="1100" dirty="0"/>
              <a:t>지력</a:t>
            </a:r>
            <a:r>
              <a:rPr lang="en-US" altLang="ko-KR" sz="1100" dirty="0"/>
              <a:t>: 0 	 </a:t>
            </a:r>
            <a:r>
              <a:rPr lang="ko-KR" altLang="en-US" sz="1100" dirty="0"/>
              <a:t>통솔</a:t>
            </a:r>
            <a:r>
              <a:rPr lang="en-US" altLang="ko-KR" sz="1100" dirty="0"/>
              <a:t>: 0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2705BF-2F39-4C88-84AD-9524EA5D86E5}"/>
              </a:ext>
            </a:extLst>
          </p:cNvPr>
          <p:cNvSpPr/>
          <p:nvPr/>
        </p:nvSpPr>
        <p:spPr>
          <a:xfrm>
            <a:off x="4181730" y="385955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2BFA97-9843-4309-8213-68DDEE9300ED}"/>
              </a:ext>
            </a:extLst>
          </p:cNvPr>
          <p:cNvSpPr/>
          <p:nvPr/>
        </p:nvSpPr>
        <p:spPr>
          <a:xfrm>
            <a:off x="2823005" y="12634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B420B3-9F41-4EEA-BFCB-A4E0BD7CE9AA}"/>
              </a:ext>
            </a:extLst>
          </p:cNvPr>
          <p:cNvSpPr/>
          <p:nvPr/>
        </p:nvSpPr>
        <p:spPr>
          <a:xfrm>
            <a:off x="3993916" y="1068250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E27BB7-CD0E-41CD-8589-FEF830967C08}"/>
              </a:ext>
            </a:extLst>
          </p:cNvPr>
          <p:cNvSpPr/>
          <p:nvPr/>
        </p:nvSpPr>
        <p:spPr>
          <a:xfrm>
            <a:off x="5095339" y="105866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87DAE3-E678-4F15-8989-441EE5331121}"/>
              </a:ext>
            </a:extLst>
          </p:cNvPr>
          <p:cNvSpPr/>
          <p:nvPr/>
        </p:nvSpPr>
        <p:spPr>
          <a:xfrm>
            <a:off x="93306" y="1320133"/>
            <a:ext cx="5357119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수련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16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전장에 대한 설명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성공 시 능력</a:t>
            </a:r>
            <a:r>
              <a:rPr lang="en-US" altLang="ko-KR" sz="1400" dirty="0"/>
              <a:t>, </a:t>
            </a:r>
            <a:r>
              <a:rPr lang="ko-KR" altLang="en-US" sz="1400" dirty="0"/>
              <a:t>재화를 지급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실패 시 최종 직급 표기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생존 확률을 증가</a:t>
            </a:r>
            <a:endParaRPr lang="en-US" altLang="ko-KR" sz="1400" dirty="0"/>
          </a:p>
          <a:p>
            <a:r>
              <a:rPr lang="en-US" altLang="ko-KR" sz="1400" dirty="0"/>
              <a:t>( 5% </a:t>
            </a:r>
            <a:r>
              <a:rPr lang="ko-KR" altLang="en-US" sz="1400" dirty="0"/>
              <a:t>▶ </a:t>
            </a:r>
            <a:r>
              <a:rPr lang="en-US" altLang="ko-KR" sz="1400" dirty="0"/>
              <a:t>20% </a:t>
            </a:r>
            <a:r>
              <a:rPr lang="ko-KR" altLang="en-US" sz="1400" dirty="0"/>
              <a:t>▶ </a:t>
            </a:r>
            <a:r>
              <a:rPr lang="en-US" altLang="ko-KR" sz="1400" dirty="0"/>
              <a:t>40% </a:t>
            </a:r>
            <a:r>
              <a:rPr lang="ko-KR" altLang="en-US" sz="1400" dirty="0"/>
              <a:t>▶ </a:t>
            </a:r>
            <a:r>
              <a:rPr lang="en-US" altLang="ko-KR" sz="1400" dirty="0"/>
              <a:t>60%)</a:t>
            </a:r>
          </a:p>
          <a:p>
            <a:r>
              <a:rPr lang="en-US" altLang="ko-KR" sz="1400" dirty="0"/>
              <a:t> 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CB1484-027C-43BE-9B83-56BCF1027A8F}"/>
              </a:ext>
            </a:extLst>
          </p:cNvPr>
          <p:cNvSpPr/>
          <p:nvPr/>
        </p:nvSpPr>
        <p:spPr>
          <a:xfrm>
            <a:off x="223450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F80B8-2D34-448A-ACFC-5E417ECE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7" y="2121159"/>
            <a:ext cx="1505211" cy="1046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2D218-1977-40C7-BCFC-76A352DE07D8}"/>
              </a:ext>
            </a:extLst>
          </p:cNvPr>
          <p:cNvSpPr/>
          <p:nvPr/>
        </p:nvSpPr>
        <p:spPr>
          <a:xfrm>
            <a:off x="581187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67A504-08C6-45DD-A740-3684DFA6494A}"/>
              </a:ext>
            </a:extLst>
          </p:cNvPr>
          <p:cNvSpPr/>
          <p:nvPr/>
        </p:nvSpPr>
        <p:spPr>
          <a:xfrm>
            <a:off x="417514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C6B93-6559-4A6E-9D71-641126BC1F32}"/>
              </a:ext>
            </a:extLst>
          </p:cNvPr>
          <p:cNvSpPr txBox="1"/>
          <p:nvPr/>
        </p:nvSpPr>
        <p:spPr>
          <a:xfrm>
            <a:off x="412026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06A2B-89EF-4066-A84F-05CB9F8553B6}"/>
              </a:ext>
            </a:extLst>
          </p:cNvPr>
          <p:cNvSpPr txBox="1"/>
          <p:nvPr/>
        </p:nvSpPr>
        <p:spPr>
          <a:xfrm>
            <a:off x="284402" y="4022961"/>
            <a:ext cx="218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부패한 정치</a:t>
            </a:r>
            <a:r>
              <a:rPr lang="en-US" altLang="ko-KR" sz="1200" b="1" dirty="0"/>
              <a:t>,,, </a:t>
            </a:r>
            <a:r>
              <a:rPr lang="ko-KR" altLang="en-US" sz="1200" b="1" dirty="0"/>
              <a:t>부정부패</a:t>
            </a:r>
            <a:r>
              <a:rPr lang="en-US" altLang="ko-KR" sz="1200" b="1" dirty="0"/>
              <a:t>,,,</a:t>
            </a:r>
          </a:p>
          <a:p>
            <a:r>
              <a:rPr lang="ko-KR" altLang="en-US" sz="1200" b="1" dirty="0"/>
              <a:t>끊임없는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위기</a:t>
            </a:r>
            <a:r>
              <a:rPr lang="en-US" altLang="ko-KR" sz="1200" b="1" dirty="0"/>
              <a:t>,,,</a:t>
            </a:r>
          </a:p>
          <a:p>
            <a:endParaRPr lang="en-US" altLang="ko-KR" sz="1200" b="1" dirty="0"/>
          </a:p>
          <a:p>
            <a:r>
              <a:rPr lang="ko-KR" altLang="en-US" sz="1200" b="1" dirty="0" err="1"/>
              <a:t>장각</a:t>
            </a:r>
            <a:r>
              <a:rPr lang="ko-KR" altLang="en-US" sz="1200" b="1" dirty="0"/>
              <a:t> 형제들은</a:t>
            </a:r>
            <a:endParaRPr lang="en-US" altLang="ko-KR" sz="1200" b="1" dirty="0"/>
          </a:p>
          <a:p>
            <a:r>
              <a:rPr lang="ko-KR" altLang="en-US" sz="1200" b="1" dirty="0"/>
              <a:t>태평도를 창시하여</a:t>
            </a:r>
            <a:endParaRPr lang="en-US" altLang="ko-KR" sz="1200" b="1" dirty="0"/>
          </a:p>
          <a:p>
            <a:r>
              <a:rPr lang="ko-KR" altLang="en-US" sz="1200" b="1" dirty="0"/>
              <a:t>백성들의 마음을 사로잡고</a:t>
            </a:r>
            <a:endParaRPr lang="en-US" altLang="ko-KR" sz="12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B47D0F-2D6D-4D52-A562-764820024919}"/>
              </a:ext>
            </a:extLst>
          </p:cNvPr>
          <p:cNvSpPr/>
          <p:nvPr/>
        </p:nvSpPr>
        <p:spPr>
          <a:xfrm>
            <a:off x="3098099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E68C5A-CA51-4386-B43D-5BEE6E0B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6" y="2121159"/>
            <a:ext cx="1505211" cy="10463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5D3377-7373-413C-B3A1-46CB5798684B}"/>
              </a:ext>
            </a:extLst>
          </p:cNvPr>
          <p:cNvSpPr/>
          <p:nvPr/>
        </p:nvSpPr>
        <p:spPr>
          <a:xfrm>
            <a:off x="3455836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D3E57-47DC-4B4E-972F-576B773E1F48}"/>
              </a:ext>
            </a:extLst>
          </p:cNvPr>
          <p:cNvSpPr/>
          <p:nvPr/>
        </p:nvSpPr>
        <p:spPr>
          <a:xfrm>
            <a:off x="3292163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0277-36DE-43F4-82A8-74F642A6D7A0}"/>
              </a:ext>
            </a:extLst>
          </p:cNvPr>
          <p:cNvSpPr txBox="1"/>
          <p:nvPr/>
        </p:nvSpPr>
        <p:spPr>
          <a:xfrm>
            <a:off x="3286675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A151-E1B4-41A0-B1E6-B6D1CAC3AA09}"/>
              </a:ext>
            </a:extLst>
          </p:cNvPr>
          <p:cNvSpPr txBox="1"/>
          <p:nvPr/>
        </p:nvSpPr>
        <p:spPr>
          <a:xfrm>
            <a:off x="3098099" y="4037883"/>
            <a:ext cx="22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각지의 농민들은</a:t>
            </a:r>
            <a:endParaRPr lang="en-US" altLang="ko-KR" sz="1200" b="1" dirty="0"/>
          </a:p>
          <a:p>
            <a:r>
              <a:rPr lang="ko-KR" altLang="en-US" sz="1200" b="1" dirty="0"/>
              <a:t>노란 수건을 두르고 </a:t>
            </a:r>
            <a:endParaRPr lang="en-US" altLang="ko-KR" sz="1200" b="1" dirty="0"/>
          </a:p>
          <a:p>
            <a:r>
              <a:rPr lang="ko-KR" altLang="en-US" sz="1200" b="1" dirty="0"/>
              <a:t>봉기하여 황건적이 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부패한 관리들은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백성들에게 물리칠 것을 요청하게 되는데</a:t>
            </a:r>
            <a:r>
              <a:rPr lang="en-US" altLang="ko-KR" sz="1200" b="1" dirty="0"/>
              <a:t>,,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9783F7-D367-4FD6-AA7C-038132DCCD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18785" y="2350569"/>
            <a:ext cx="1163177" cy="12773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10B8FF-9387-4D87-B429-579B50C3C46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18785" y="3627909"/>
            <a:ext cx="1163177" cy="11972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EBA88B-B30D-4BEC-A5F6-8B6E21802F2B}"/>
              </a:ext>
            </a:extLst>
          </p:cNvPr>
          <p:cNvSpPr/>
          <p:nvPr/>
        </p:nvSpPr>
        <p:spPr>
          <a:xfrm>
            <a:off x="6648455" y="1138335"/>
            <a:ext cx="1782031" cy="2290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BE4DF57-36A1-486C-A058-986CD8116851}"/>
              </a:ext>
            </a:extLst>
          </p:cNvPr>
          <p:cNvSpPr/>
          <p:nvPr/>
        </p:nvSpPr>
        <p:spPr>
          <a:xfrm>
            <a:off x="6662056" y="4092879"/>
            <a:ext cx="1782031" cy="229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A84A743-9D8F-4BC0-AE25-D4F01FC26B7D}"/>
              </a:ext>
            </a:extLst>
          </p:cNvPr>
          <p:cNvSpPr/>
          <p:nvPr/>
        </p:nvSpPr>
        <p:spPr>
          <a:xfrm>
            <a:off x="7112926" y="939652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F6AEE-D3BF-4E94-B2DE-1BA54AD3E225}"/>
              </a:ext>
            </a:extLst>
          </p:cNvPr>
          <p:cNvSpPr txBox="1"/>
          <p:nvPr/>
        </p:nvSpPr>
        <p:spPr>
          <a:xfrm>
            <a:off x="7112925" y="939651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성공</a:t>
            </a:r>
            <a:r>
              <a:rPr lang="en-US" altLang="ko-KR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2400" b="1" dirty="0">
              <a:ln w="1270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E34A1A-5FFD-4D68-AD61-631173DA5A67}"/>
              </a:ext>
            </a:extLst>
          </p:cNvPr>
          <p:cNvSpPr/>
          <p:nvPr/>
        </p:nvSpPr>
        <p:spPr>
          <a:xfrm>
            <a:off x="7122583" y="2989239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047A6-7538-4F71-9E27-AD79AEEBFCE1}"/>
              </a:ext>
            </a:extLst>
          </p:cNvPr>
          <p:cNvSpPr txBox="1"/>
          <p:nvPr/>
        </p:nvSpPr>
        <p:spPr>
          <a:xfrm>
            <a:off x="6977559" y="199420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n w="3175">
                  <a:noFill/>
                </a:ln>
              </a:rPr>
              <a:t>성공하였습니다</a:t>
            </a:r>
            <a:r>
              <a:rPr lang="en-US" altLang="ko-KR" sz="1050" b="1" dirty="0">
                <a:ln w="3175">
                  <a:noFill/>
                </a:ln>
              </a:rPr>
              <a:t>!</a:t>
            </a:r>
            <a:endParaRPr lang="ko-KR" altLang="en-US" sz="1050" b="1" dirty="0">
              <a:ln w="3175">
                <a:noFill/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58AFF9-7D51-43D6-B540-18F52533DB8E}"/>
              </a:ext>
            </a:extLst>
          </p:cNvPr>
          <p:cNvSpPr txBox="1"/>
          <p:nvPr/>
        </p:nvSpPr>
        <p:spPr>
          <a:xfrm>
            <a:off x="7253256" y="2446800"/>
            <a:ext cx="7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무력 </a:t>
            </a:r>
            <a:r>
              <a:rPr lang="en-US" altLang="ko-KR" sz="900" b="1" dirty="0">
                <a:solidFill>
                  <a:srgbClr val="FFC000"/>
                </a:solidFill>
              </a:rPr>
              <a:t>+ 5</a:t>
            </a:r>
          </a:p>
          <a:p>
            <a:r>
              <a:rPr lang="ko-KR" altLang="en-US" sz="900" b="1" dirty="0"/>
              <a:t>돈 </a:t>
            </a:r>
            <a:r>
              <a:rPr lang="en-US" altLang="ko-KR" sz="900" b="1" dirty="0">
                <a:solidFill>
                  <a:srgbClr val="FFC000"/>
                </a:solidFill>
              </a:rPr>
              <a:t>+ 50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1336B7-962C-4AEC-A64F-5CCEA729B750}"/>
              </a:ext>
            </a:extLst>
          </p:cNvPr>
          <p:cNvSpPr/>
          <p:nvPr/>
        </p:nvSpPr>
        <p:spPr>
          <a:xfrm>
            <a:off x="7109009" y="3847237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A88E2-0B5F-4A0C-9A1C-D4C7FE3B12B8}"/>
              </a:ext>
            </a:extLst>
          </p:cNvPr>
          <p:cNvSpPr txBox="1"/>
          <p:nvPr/>
        </p:nvSpPr>
        <p:spPr>
          <a:xfrm>
            <a:off x="7146985" y="386204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87345-CCDD-4053-A8C6-1588B66B6491}"/>
              </a:ext>
            </a:extLst>
          </p:cNvPr>
          <p:cNvSpPr txBox="1"/>
          <p:nvPr/>
        </p:nvSpPr>
        <p:spPr>
          <a:xfrm>
            <a:off x="7038998" y="5423081"/>
            <a:ext cx="104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최종 직급 </a:t>
            </a:r>
            <a:r>
              <a:rPr lang="en-US" altLang="ko-KR" sz="900" b="1" dirty="0"/>
              <a:t>: </a:t>
            </a:r>
            <a:r>
              <a:rPr lang="ko-KR" altLang="en-US" sz="900" b="1" dirty="0">
                <a:solidFill>
                  <a:srgbClr val="FFC000"/>
                </a:solidFill>
              </a:rPr>
              <a:t>평민</a:t>
            </a:r>
            <a:endParaRPr lang="en-US" altLang="ko-KR" sz="900" b="1" dirty="0">
              <a:solidFill>
                <a:srgbClr val="FFC000"/>
              </a:solidFill>
            </a:endParaRPr>
          </a:p>
          <a:p>
            <a:r>
              <a:rPr lang="ko-KR" altLang="en-US" sz="900" b="1" dirty="0"/>
              <a:t>생존 확률 </a:t>
            </a:r>
            <a:r>
              <a:rPr lang="en-US" altLang="ko-KR" sz="900" b="1" dirty="0"/>
              <a:t>: </a:t>
            </a:r>
            <a:r>
              <a:rPr lang="en-US" altLang="ko-KR" sz="900" b="1" dirty="0">
                <a:solidFill>
                  <a:srgbClr val="FFC000"/>
                </a:solidFill>
              </a:rPr>
              <a:t>30%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B389A3-5F20-4C5B-AA1B-3C9458E5A56F}"/>
              </a:ext>
            </a:extLst>
          </p:cNvPr>
          <p:cNvSpPr/>
          <p:nvPr/>
        </p:nvSpPr>
        <p:spPr>
          <a:xfrm>
            <a:off x="7106950" y="5918348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117ABF-71E4-42FD-9DD0-8606BEFA376F}"/>
              </a:ext>
            </a:extLst>
          </p:cNvPr>
          <p:cNvSpPr/>
          <p:nvPr/>
        </p:nvSpPr>
        <p:spPr>
          <a:xfrm>
            <a:off x="6848669" y="4413380"/>
            <a:ext cx="1418253" cy="8099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02905CA7-A69F-474A-8C7A-C59807195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4439"/>
              </p:ext>
            </p:extLst>
          </p:nvPr>
        </p:nvGraphicFramePr>
        <p:xfrm>
          <a:off x="7233284" y="4421897"/>
          <a:ext cx="659061" cy="80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2704680" imgH="3288600" progId="">
                  <p:embed/>
                </p:oleObj>
              </mc:Choice>
              <mc:Fallback>
                <p:oleObj r:id="rId4" imgW="2704680" imgH="3288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3284" y="4421897"/>
                        <a:ext cx="659061" cy="80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BD187513-5F00-46DC-86B2-BB755EE8E917}"/>
              </a:ext>
            </a:extLst>
          </p:cNvPr>
          <p:cNvSpPr/>
          <p:nvPr/>
        </p:nvSpPr>
        <p:spPr>
          <a:xfrm>
            <a:off x="2609349" y="117048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03ECD11-9A05-4CF3-ADD7-3B726EDC20D1}"/>
              </a:ext>
            </a:extLst>
          </p:cNvPr>
          <p:cNvSpPr/>
          <p:nvPr/>
        </p:nvSpPr>
        <p:spPr>
          <a:xfrm>
            <a:off x="6662056" y="66300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5173374-854C-46C4-ACA8-1EDF30C868AF}"/>
              </a:ext>
            </a:extLst>
          </p:cNvPr>
          <p:cNvSpPr/>
          <p:nvPr/>
        </p:nvSpPr>
        <p:spPr>
          <a:xfrm>
            <a:off x="6666119" y="360502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상인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067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상인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나오는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현재 가지고 있는 재화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구매 된 항목을 나타내는 아이콘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구매 되지 않은 항목에 존재하는 </a:t>
            </a:r>
            <a:r>
              <a:rPr lang="en-US" altLang="ko-KR" sz="1400" dirty="0"/>
              <a:t>UI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충족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부족 시 금액부족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    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6E1C1B-6CDD-4274-AD0A-DB7E637F324D}"/>
              </a:ext>
            </a:extLst>
          </p:cNvPr>
          <p:cNvSpPr/>
          <p:nvPr/>
        </p:nvSpPr>
        <p:spPr>
          <a:xfrm>
            <a:off x="241418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C2E446-C687-4168-B110-35E7DDD63DCE}"/>
              </a:ext>
            </a:extLst>
          </p:cNvPr>
          <p:cNvSpPr/>
          <p:nvPr/>
        </p:nvSpPr>
        <p:spPr>
          <a:xfrm>
            <a:off x="2130402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FD190-75C7-408A-BB65-7310A6EC3E8B}"/>
              </a:ext>
            </a:extLst>
          </p:cNvPr>
          <p:cNvSpPr txBox="1"/>
          <p:nvPr/>
        </p:nvSpPr>
        <p:spPr>
          <a:xfrm>
            <a:off x="1028595" y="148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7419F1-4AD8-472B-B916-012CC08A7691}"/>
              </a:ext>
            </a:extLst>
          </p:cNvPr>
          <p:cNvSpPr/>
          <p:nvPr/>
        </p:nvSpPr>
        <p:spPr>
          <a:xfrm>
            <a:off x="530254" y="213211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67FA1B-1D47-4C64-909F-218C37292C93}"/>
              </a:ext>
            </a:extLst>
          </p:cNvPr>
          <p:cNvSpPr/>
          <p:nvPr/>
        </p:nvSpPr>
        <p:spPr>
          <a:xfrm>
            <a:off x="530254" y="2864165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AB8D9F-4050-49AD-B76B-AC91C599461D}"/>
              </a:ext>
            </a:extLst>
          </p:cNvPr>
          <p:cNvSpPr/>
          <p:nvPr/>
        </p:nvSpPr>
        <p:spPr>
          <a:xfrm>
            <a:off x="531533" y="363893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06735F1-4AED-4F36-BD71-A873E15A10F7}"/>
              </a:ext>
            </a:extLst>
          </p:cNvPr>
          <p:cNvSpPr/>
          <p:nvPr/>
        </p:nvSpPr>
        <p:spPr>
          <a:xfrm>
            <a:off x="531533" y="4393176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36C9F4-544B-499A-8EB7-9FD18DA20919}"/>
              </a:ext>
            </a:extLst>
          </p:cNvPr>
          <p:cNvSpPr/>
          <p:nvPr/>
        </p:nvSpPr>
        <p:spPr>
          <a:xfrm>
            <a:off x="3951430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EE746-1286-4698-B5AD-890188F96B6C}"/>
              </a:ext>
            </a:extLst>
          </p:cNvPr>
          <p:cNvSpPr/>
          <p:nvPr/>
        </p:nvSpPr>
        <p:spPr>
          <a:xfrm>
            <a:off x="6179643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E5DBE3-81BE-4F16-B04B-EA06DD473D85}"/>
              </a:ext>
            </a:extLst>
          </p:cNvPr>
          <p:cNvSpPr/>
          <p:nvPr/>
        </p:nvSpPr>
        <p:spPr>
          <a:xfrm>
            <a:off x="3951430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017BF5-722D-476C-B58E-E7CACF545864}"/>
              </a:ext>
            </a:extLst>
          </p:cNvPr>
          <p:cNvSpPr/>
          <p:nvPr/>
        </p:nvSpPr>
        <p:spPr>
          <a:xfrm>
            <a:off x="6179643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71BCAD-92D4-4473-8A47-68AA1D39F74A}"/>
              </a:ext>
            </a:extLst>
          </p:cNvPr>
          <p:cNvSpPr/>
          <p:nvPr/>
        </p:nvSpPr>
        <p:spPr>
          <a:xfrm>
            <a:off x="4225373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32B915-D569-406B-A1CE-74AF8D2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1330889"/>
            <a:ext cx="255946" cy="25254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39823-6C43-4C83-815B-C4AC4AC76B4D}"/>
              </a:ext>
            </a:extLst>
          </p:cNvPr>
          <p:cNvSpPr/>
          <p:nvPr/>
        </p:nvSpPr>
        <p:spPr>
          <a:xfrm>
            <a:off x="4082610" y="17489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황건적의 난</a:t>
            </a:r>
          </a:p>
        </p:txBody>
      </p:sp>
      <p:pic>
        <p:nvPicPr>
          <p:cNvPr id="32" name="그림 31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D1C14E25-2656-45FC-B947-15F3D066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25278" y="1720528"/>
            <a:ext cx="261925" cy="28301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DDAE55-39AE-4E3E-9CA7-353ABCB48A96}"/>
              </a:ext>
            </a:extLst>
          </p:cNvPr>
          <p:cNvSpPr/>
          <p:nvPr/>
        </p:nvSpPr>
        <p:spPr>
          <a:xfrm>
            <a:off x="4082561" y="2118374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반동탁</a:t>
            </a:r>
            <a:r>
              <a:rPr lang="ko-KR" altLang="en-US" sz="800" b="1" dirty="0">
                <a:solidFill>
                  <a:schemeClr val="tx1"/>
                </a:solidFill>
              </a:rPr>
              <a:t> 연맹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96D529-484A-47FF-ABBA-91134732D98E}"/>
              </a:ext>
            </a:extLst>
          </p:cNvPr>
          <p:cNvSpPr/>
          <p:nvPr/>
        </p:nvSpPr>
        <p:spPr>
          <a:xfrm>
            <a:off x="5167630" y="2118374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465BB-0B3B-4587-820B-9AEA08718874}"/>
              </a:ext>
            </a:extLst>
          </p:cNvPr>
          <p:cNvSpPr txBox="1"/>
          <p:nvPr/>
        </p:nvSpPr>
        <p:spPr>
          <a:xfrm>
            <a:off x="5133772" y="2124701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D9C79A-8856-492E-9D95-4535D1BE9CB8}"/>
              </a:ext>
            </a:extLst>
          </p:cNvPr>
          <p:cNvSpPr txBox="1"/>
          <p:nvPr/>
        </p:nvSpPr>
        <p:spPr>
          <a:xfrm>
            <a:off x="4197536" y="9930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새로운 수련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B314D8-7D64-4D29-AAEB-89F9E2F18CA1}"/>
              </a:ext>
            </a:extLst>
          </p:cNvPr>
          <p:cNvSpPr txBox="1"/>
          <p:nvPr/>
        </p:nvSpPr>
        <p:spPr>
          <a:xfrm>
            <a:off x="6624248" y="993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깨달음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EE51F-F9FA-4FB1-B6ED-E5CE990D318D}"/>
              </a:ext>
            </a:extLst>
          </p:cNvPr>
          <p:cNvSpPr txBox="1"/>
          <p:nvPr/>
        </p:nvSpPr>
        <p:spPr>
          <a:xfrm>
            <a:off x="4480911" y="4020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노력</a:t>
            </a:r>
            <a:endParaRPr lang="ko-KR" altLang="en-US" sz="1400" b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6F433-79C4-4766-8F30-C4A5FEC5D4AD}"/>
              </a:ext>
            </a:extLst>
          </p:cNvPr>
          <p:cNvSpPr txBox="1"/>
          <p:nvPr/>
        </p:nvSpPr>
        <p:spPr>
          <a:xfrm>
            <a:off x="6499113" y="4000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체력 단련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80D18D-3A89-4B8E-A2BA-9933BFAD43B8}"/>
              </a:ext>
            </a:extLst>
          </p:cNvPr>
          <p:cNvSpPr/>
          <p:nvPr/>
        </p:nvSpPr>
        <p:spPr>
          <a:xfrm>
            <a:off x="4082561" y="2485113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서주 대학살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6154D4F-B5AC-481E-9D20-A1FE49D076D4}"/>
              </a:ext>
            </a:extLst>
          </p:cNvPr>
          <p:cNvSpPr/>
          <p:nvPr/>
        </p:nvSpPr>
        <p:spPr>
          <a:xfrm>
            <a:off x="5167630" y="2485113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ADDDBD-F4B4-4BE0-A080-D1B7F86B2431}"/>
              </a:ext>
            </a:extLst>
          </p:cNvPr>
          <p:cNvSpPr txBox="1"/>
          <p:nvPr/>
        </p:nvSpPr>
        <p:spPr>
          <a:xfrm>
            <a:off x="5133772" y="2491440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94130C1-5398-482E-B2D9-1DEA13DFC5AC}"/>
              </a:ext>
            </a:extLst>
          </p:cNvPr>
          <p:cNvSpPr/>
          <p:nvPr/>
        </p:nvSpPr>
        <p:spPr>
          <a:xfrm>
            <a:off x="4082561" y="2855982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하비 전투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31D3D9B-27A3-4299-B67B-627E2EC22EB9}"/>
              </a:ext>
            </a:extLst>
          </p:cNvPr>
          <p:cNvSpPr/>
          <p:nvPr/>
        </p:nvSpPr>
        <p:spPr>
          <a:xfrm>
            <a:off x="5167630" y="2855982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584C4-35D0-42BE-8CB9-43F878D6709B}"/>
              </a:ext>
            </a:extLst>
          </p:cNvPr>
          <p:cNvSpPr txBox="1"/>
          <p:nvPr/>
        </p:nvSpPr>
        <p:spPr>
          <a:xfrm>
            <a:off x="5133772" y="286230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C3C3199-72A4-4891-832E-D38E00F9AA7A}"/>
              </a:ext>
            </a:extLst>
          </p:cNvPr>
          <p:cNvSpPr/>
          <p:nvPr/>
        </p:nvSpPr>
        <p:spPr>
          <a:xfrm>
            <a:off x="6461429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A5E8EF-CD5A-4A0B-92EB-A792DB9EF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1330889"/>
            <a:ext cx="255946" cy="25254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CB2AFE-2779-41B4-8A98-F5199B6CB5DD}"/>
              </a:ext>
            </a:extLst>
          </p:cNvPr>
          <p:cNvSpPr/>
          <p:nvPr/>
        </p:nvSpPr>
        <p:spPr>
          <a:xfrm>
            <a:off x="6298832" y="1748927"/>
            <a:ext cx="1128538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9" name="그림 58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4540E7E-2991-437D-ADD5-4B450FBB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36407" y="1721167"/>
            <a:ext cx="261925" cy="283016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0C1C11-A2A8-41FF-97B1-D4F06C5844FB}"/>
              </a:ext>
            </a:extLst>
          </p:cNvPr>
          <p:cNvSpPr/>
          <p:nvPr/>
        </p:nvSpPr>
        <p:spPr>
          <a:xfrm>
            <a:off x="6298831" y="2099597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726807E-DAD3-4501-91C0-16BB3E4827AD}"/>
              </a:ext>
            </a:extLst>
          </p:cNvPr>
          <p:cNvSpPr/>
          <p:nvPr/>
        </p:nvSpPr>
        <p:spPr>
          <a:xfrm>
            <a:off x="7384842" y="2095978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D0C9A8-8E1F-426B-A7B7-3C2D8D1F7B40}"/>
              </a:ext>
            </a:extLst>
          </p:cNvPr>
          <p:cNvSpPr txBox="1"/>
          <p:nvPr/>
        </p:nvSpPr>
        <p:spPr>
          <a:xfrm>
            <a:off x="7350984" y="209597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C457E91-6E5F-49E1-A28C-3E1A451A913E}"/>
              </a:ext>
            </a:extLst>
          </p:cNvPr>
          <p:cNvSpPr/>
          <p:nvPr/>
        </p:nvSpPr>
        <p:spPr>
          <a:xfrm>
            <a:off x="6298831" y="2467580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배움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AEA675B-2E44-400B-A711-DEDE8350AB9F}"/>
              </a:ext>
            </a:extLst>
          </p:cNvPr>
          <p:cNvSpPr/>
          <p:nvPr/>
        </p:nvSpPr>
        <p:spPr>
          <a:xfrm>
            <a:off x="7384842" y="2463961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7A2A22-AEDD-4F00-826E-A94E2B20161A}"/>
              </a:ext>
            </a:extLst>
          </p:cNvPr>
          <p:cNvSpPr txBox="1"/>
          <p:nvPr/>
        </p:nvSpPr>
        <p:spPr>
          <a:xfrm>
            <a:off x="7350984" y="247028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A87ABA9-E34C-4177-8750-0867E5DC1BE3}"/>
              </a:ext>
            </a:extLst>
          </p:cNvPr>
          <p:cNvSpPr/>
          <p:nvPr/>
        </p:nvSpPr>
        <p:spPr>
          <a:xfrm>
            <a:off x="6298831" y="2830209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AFDD4D-53DE-4FFB-AA2B-06CC4235D014}"/>
              </a:ext>
            </a:extLst>
          </p:cNvPr>
          <p:cNvSpPr/>
          <p:nvPr/>
        </p:nvSpPr>
        <p:spPr>
          <a:xfrm>
            <a:off x="7384842" y="2826590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51F32-CF12-4D6C-A069-462623A225B5}"/>
              </a:ext>
            </a:extLst>
          </p:cNvPr>
          <p:cNvSpPr txBox="1"/>
          <p:nvPr/>
        </p:nvSpPr>
        <p:spPr>
          <a:xfrm>
            <a:off x="7350984" y="2832917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3B89F0D-C2F9-4FC2-B3AE-9B212181BBF9}"/>
              </a:ext>
            </a:extLst>
          </p:cNvPr>
          <p:cNvSpPr/>
          <p:nvPr/>
        </p:nvSpPr>
        <p:spPr>
          <a:xfrm>
            <a:off x="4225373" y="4376458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3D85DB1-7A15-4460-8BE5-EF705A2D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4376458"/>
            <a:ext cx="255946" cy="252548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7DCF157-991B-46AA-8900-C95749CE8EF9}"/>
              </a:ext>
            </a:extLst>
          </p:cNvPr>
          <p:cNvSpPr/>
          <p:nvPr/>
        </p:nvSpPr>
        <p:spPr>
          <a:xfrm>
            <a:off x="4079960" y="479951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8" name="그림 77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C8E1505B-25E4-49C3-B340-3312923B4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08728" y="4782451"/>
            <a:ext cx="261925" cy="283016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C3A16E-4343-4236-9240-5F2D3E01FCEF}"/>
              </a:ext>
            </a:extLst>
          </p:cNvPr>
          <p:cNvSpPr/>
          <p:nvPr/>
        </p:nvSpPr>
        <p:spPr>
          <a:xfrm>
            <a:off x="4079960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E2B31A-47B7-4319-8BC3-10D91E406720}"/>
              </a:ext>
            </a:extLst>
          </p:cNvPr>
          <p:cNvSpPr/>
          <p:nvPr/>
        </p:nvSpPr>
        <p:spPr>
          <a:xfrm>
            <a:off x="5165029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C74CBA-B1E8-4181-9100-4CA26CC208C0}"/>
              </a:ext>
            </a:extLst>
          </p:cNvPr>
          <p:cNvSpPr txBox="1"/>
          <p:nvPr/>
        </p:nvSpPr>
        <p:spPr>
          <a:xfrm>
            <a:off x="5131171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97B551B-C16B-4F5C-8586-78C09A30DA79}"/>
              </a:ext>
            </a:extLst>
          </p:cNvPr>
          <p:cNvSpPr/>
          <p:nvPr/>
        </p:nvSpPr>
        <p:spPr>
          <a:xfrm>
            <a:off x="4078986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배우는 양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4EEDD5-5CED-4561-A572-DF3E25AEB801}"/>
              </a:ext>
            </a:extLst>
          </p:cNvPr>
          <p:cNvSpPr/>
          <p:nvPr/>
        </p:nvSpPr>
        <p:spPr>
          <a:xfrm>
            <a:off x="5164055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6D8466-4237-4B5D-BBF9-137FFFC8002B}"/>
              </a:ext>
            </a:extLst>
          </p:cNvPr>
          <p:cNvSpPr txBox="1"/>
          <p:nvPr/>
        </p:nvSpPr>
        <p:spPr>
          <a:xfrm>
            <a:off x="5130197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9E61238-A7F8-44BC-8A27-1B6B202A8F8D}"/>
              </a:ext>
            </a:extLst>
          </p:cNvPr>
          <p:cNvSpPr/>
          <p:nvPr/>
        </p:nvSpPr>
        <p:spPr>
          <a:xfrm>
            <a:off x="4078986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보상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5E2AC58-5AAF-4656-A619-8565F11C6AA1}"/>
              </a:ext>
            </a:extLst>
          </p:cNvPr>
          <p:cNvSpPr/>
          <p:nvPr/>
        </p:nvSpPr>
        <p:spPr>
          <a:xfrm>
            <a:off x="5164055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97D7E2-0768-4C34-8928-41013CAAD29C}"/>
              </a:ext>
            </a:extLst>
          </p:cNvPr>
          <p:cNvSpPr txBox="1"/>
          <p:nvPr/>
        </p:nvSpPr>
        <p:spPr>
          <a:xfrm>
            <a:off x="5130197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82EC4D-EC81-4788-BFE4-CA1544BFC636}"/>
              </a:ext>
            </a:extLst>
          </p:cNvPr>
          <p:cNvSpPr/>
          <p:nvPr/>
        </p:nvSpPr>
        <p:spPr>
          <a:xfrm>
            <a:off x="6461429" y="4380503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FBEB75EA-0677-44FB-9BB3-B78A1B8F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4380503"/>
            <a:ext cx="255946" cy="252548"/>
          </a:xfrm>
          <a:prstGeom prst="rect">
            <a:avLst/>
          </a:prstGeom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4396A70-EF32-4F41-AFCB-B109AF658844}"/>
              </a:ext>
            </a:extLst>
          </p:cNvPr>
          <p:cNvSpPr/>
          <p:nvPr/>
        </p:nvSpPr>
        <p:spPr>
          <a:xfrm>
            <a:off x="6266691" y="4791081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97" name="그림 96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2A565E5-964A-445B-BB37-A64F4644E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25927" y="4774017"/>
            <a:ext cx="261925" cy="283016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4128619-2CC2-48CD-88EE-D1A9E50A744A}"/>
              </a:ext>
            </a:extLst>
          </p:cNvPr>
          <p:cNvSpPr/>
          <p:nvPr/>
        </p:nvSpPr>
        <p:spPr>
          <a:xfrm>
            <a:off x="6266691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DD08235-7723-439A-B4DE-FE72E7FFF65A}"/>
              </a:ext>
            </a:extLst>
          </p:cNvPr>
          <p:cNvSpPr/>
          <p:nvPr/>
        </p:nvSpPr>
        <p:spPr>
          <a:xfrm>
            <a:off x="7351760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EE90EB-27CC-47A7-8D8A-51B52BEA246F}"/>
              </a:ext>
            </a:extLst>
          </p:cNvPr>
          <p:cNvSpPr txBox="1"/>
          <p:nvPr/>
        </p:nvSpPr>
        <p:spPr>
          <a:xfrm>
            <a:off x="7317902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14D0C06-8429-4ED0-855C-863329EAB388}"/>
              </a:ext>
            </a:extLst>
          </p:cNvPr>
          <p:cNvSpPr/>
          <p:nvPr/>
        </p:nvSpPr>
        <p:spPr>
          <a:xfrm>
            <a:off x="6265991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3901DA0-71C3-4BE1-9113-D68C283C9EFA}"/>
              </a:ext>
            </a:extLst>
          </p:cNvPr>
          <p:cNvSpPr/>
          <p:nvPr/>
        </p:nvSpPr>
        <p:spPr>
          <a:xfrm>
            <a:off x="7351060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7BA5DA-1451-4955-BA99-AF434DC84033}"/>
              </a:ext>
            </a:extLst>
          </p:cNvPr>
          <p:cNvSpPr txBox="1"/>
          <p:nvPr/>
        </p:nvSpPr>
        <p:spPr>
          <a:xfrm>
            <a:off x="7317202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B4B1A4B-53D8-4C1C-A86A-9FC59DA01089}"/>
              </a:ext>
            </a:extLst>
          </p:cNvPr>
          <p:cNvSpPr/>
          <p:nvPr/>
        </p:nvSpPr>
        <p:spPr>
          <a:xfrm>
            <a:off x="6265991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회복량</a:t>
            </a:r>
            <a:r>
              <a:rPr lang="ko-KR" altLang="en-US" sz="800" b="1" dirty="0">
                <a:solidFill>
                  <a:schemeClr val="tx1"/>
                </a:solidFill>
              </a:rPr>
              <a:t>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F1376AF-5FCC-4CB3-AACE-D429734F0427}"/>
              </a:ext>
            </a:extLst>
          </p:cNvPr>
          <p:cNvSpPr/>
          <p:nvPr/>
        </p:nvSpPr>
        <p:spPr>
          <a:xfrm>
            <a:off x="7351060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D87954-3B8B-4362-AC27-3CD7D83ECF46}"/>
              </a:ext>
            </a:extLst>
          </p:cNvPr>
          <p:cNvSpPr txBox="1"/>
          <p:nvPr/>
        </p:nvSpPr>
        <p:spPr>
          <a:xfrm>
            <a:off x="7317202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F58F756-6545-435C-A61B-BFD0A25585B4}"/>
              </a:ext>
            </a:extLst>
          </p:cNvPr>
          <p:cNvSpPr/>
          <p:nvPr/>
        </p:nvSpPr>
        <p:spPr>
          <a:xfrm>
            <a:off x="5719183" y="171263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3373212-4B07-4E41-971F-02A4EC4CB37F}"/>
              </a:ext>
            </a:extLst>
          </p:cNvPr>
          <p:cNvSpPr/>
          <p:nvPr/>
        </p:nvSpPr>
        <p:spPr>
          <a:xfrm>
            <a:off x="5787391" y="24639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9D5B64A-5F5B-4F4E-93BB-5618F672CFA1}"/>
              </a:ext>
            </a:extLst>
          </p:cNvPr>
          <p:cNvSpPr/>
          <p:nvPr/>
        </p:nvSpPr>
        <p:spPr>
          <a:xfrm>
            <a:off x="93306" y="1320133"/>
            <a:ext cx="2598563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D6A2002-AC11-4AED-9D01-32E816921F8F}"/>
              </a:ext>
            </a:extLst>
          </p:cNvPr>
          <p:cNvSpPr/>
          <p:nvPr/>
        </p:nvSpPr>
        <p:spPr>
          <a:xfrm>
            <a:off x="1263860" y="116024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CE8930E-C63B-4EB1-8B69-AD65D9DBE83C}"/>
              </a:ext>
            </a:extLst>
          </p:cNvPr>
          <p:cNvSpPr/>
          <p:nvPr/>
        </p:nvSpPr>
        <p:spPr>
          <a:xfrm>
            <a:off x="3857918" y="971688"/>
            <a:ext cx="1818052" cy="256826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08AE069-7B61-46B6-9DD8-CD770AE9A538}"/>
              </a:ext>
            </a:extLst>
          </p:cNvPr>
          <p:cNvCxnSpPr>
            <a:cxnSpLocks/>
            <a:stCxn id="32" idx="3"/>
            <a:endCxn id="108" idx="2"/>
          </p:cNvCxnSpPr>
          <p:nvPr/>
        </p:nvCxnSpPr>
        <p:spPr>
          <a:xfrm>
            <a:off x="5487203" y="1862036"/>
            <a:ext cx="231980" cy="248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DF3CB38-8A39-4C12-9BBA-C301ED428473}"/>
              </a:ext>
            </a:extLst>
          </p:cNvPr>
          <p:cNvCxnSpPr>
            <a:cxnSpLocks/>
            <a:stCxn id="49" idx="3"/>
            <a:endCxn id="109" idx="2"/>
          </p:cNvCxnSpPr>
          <p:nvPr/>
        </p:nvCxnSpPr>
        <p:spPr>
          <a:xfrm flipV="1">
            <a:off x="5574918" y="2613612"/>
            <a:ext cx="212473" cy="939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D4E60DA-386F-40AA-831C-7ECA5938471E}"/>
              </a:ext>
            </a:extLst>
          </p:cNvPr>
          <p:cNvCxnSpPr>
            <a:stCxn id="35" idx="3"/>
            <a:endCxn id="109" idx="2"/>
          </p:cNvCxnSpPr>
          <p:nvPr/>
        </p:nvCxnSpPr>
        <p:spPr>
          <a:xfrm>
            <a:off x="5574918" y="2247812"/>
            <a:ext cx="212473" cy="365800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CD2BAE8F-A61F-40EC-B13B-8583661012EF}"/>
              </a:ext>
            </a:extLst>
          </p:cNvPr>
          <p:cNvCxnSpPr>
            <a:stCxn id="55" idx="3"/>
            <a:endCxn id="109" idx="2"/>
          </p:cNvCxnSpPr>
          <p:nvPr/>
        </p:nvCxnSpPr>
        <p:spPr>
          <a:xfrm flipV="1">
            <a:off x="5574918" y="2613612"/>
            <a:ext cx="212473" cy="371808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3B84867F-B3B7-4D9E-B291-DBB91D676432}"/>
              </a:ext>
            </a:extLst>
          </p:cNvPr>
          <p:cNvSpPr/>
          <p:nvPr/>
        </p:nvSpPr>
        <p:spPr>
          <a:xfrm>
            <a:off x="5561393" y="130538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4B2DE8F-A17E-4D8C-B3AA-184603BBC248}"/>
              </a:ext>
            </a:extLst>
          </p:cNvPr>
          <p:cNvCxnSpPr>
            <a:stCxn id="2" idx="3"/>
            <a:endCxn id="124" idx="2"/>
          </p:cNvCxnSpPr>
          <p:nvPr/>
        </p:nvCxnSpPr>
        <p:spPr>
          <a:xfrm flipV="1">
            <a:off x="5280189" y="1455039"/>
            <a:ext cx="281204" cy="2124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B192CC-53A7-4119-94DF-5CA335BCC429}"/>
              </a:ext>
            </a:extLst>
          </p:cNvPr>
          <p:cNvSpPr/>
          <p:nvPr/>
        </p:nvSpPr>
        <p:spPr>
          <a:xfrm>
            <a:off x="4801003" y="1264770"/>
            <a:ext cx="2598563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C6D43-6B49-4EF7-9346-49791B1FA936}"/>
              </a:ext>
            </a:extLst>
          </p:cNvPr>
          <p:cNvSpPr/>
          <p:nvPr/>
        </p:nvSpPr>
        <p:spPr>
          <a:xfrm>
            <a:off x="1172776" y="1264770"/>
            <a:ext cx="2478597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469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상인 </a:t>
            </a:r>
            <a:r>
              <a:rPr lang="en-US" altLang="ko-KR" sz="3200" b="1" dirty="0"/>
              <a:t>- 1</a:t>
            </a:r>
            <a:r>
              <a:rPr lang="ko-KR" altLang="en-US" sz="3200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43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100" b="1" dirty="0"/>
              <a:t>     (</a:t>
            </a:r>
            <a:r>
              <a:rPr lang="ko-KR" altLang="en-US" sz="1100" b="1" dirty="0"/>
              <a:t>물건의 이름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금액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능력치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보유금액 표기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</a:t>
            </a:r>
            <a:r>
              <a:rPr lang="ko-KR" altLang="en-US" sz="1400" dirty="0"/>
              <a:t>를 터치 후 금액부족일 시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1327646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2114824" y="166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CDB-4FED-46A9-AD60-36000C50C8F2}"/>
              </a:ext>
            </a:extLst>
          </p:cNvPr>
          <p:cNvSpPr txBox="1"/>
          <p:nvPr/>
        </p:nvSpPr>
        <p:spPr>
          <a:xfrm>
            <a:off x="1390266" y="2471622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~~</a:t>
            </a:r>
            <a:r>
              <a:rPr lang="ko-KR" altLang="en-US" sz="1200" b="1" dirty="0"/>
              <a:t>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를</a:t>
            </a:r>
            <a:r>
              <a:rPr lang="en-US" altLang="ko-KR" sz="1200" b="1" dirty="0"/>
              <a:t>)</a:t>
            </a:r>
          </a:p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금액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에 구매하시겠습니까</a:t>
            </a:r>
            <a:r>
              <a:rPr lang="en-US" altLang="ko-KR" sz="1200" b="1" dirty="0"/>
              <a:t>?</a:t>
            </a:r>
          </a:p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능력치</a:t>
            </a:r>
            <a:r>
              <a:rPr lang="en-US" altLang="ko-KR" sz="1200" b="1" dirty="0"/>
              <a:t>&gt; (50 </a:t>
            </a:r>
            <a:r>
              <a:rPr lang="ko-KR" altLang="en-US" sz="1200" b="1" dirty="0"/>
              <a:t>▶ </a:t>
            </a:r>
            <a:r>
              <a:rPr lang="en-US" altLang="ko-KR" sz="1200" b="1" dirty="0"/>
              <a:t>70)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7E5BE-8D49-43F1-83D7-941E77F61695}"/>
              </a:ext>
            </a:extLst>
          </p:cNvPr>
          <p:cNvSpPr txBox="1"/>
          <p:nvPr/>
        </p:nvSpPr>
        <p:spPr>
          <a:xfrm>
            <a:off x="1924065" y="327511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777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3CF3F3-A5D1-45C7-80B8-DD4D744F6526}"/>
              </a:ext>
            </a:extLst>
          </p:cNvPr>
          <p:cNvSpPr/>
          <p:nvPr/>
        </p:nvSpPr>
        <p:spPr>
          <a:xfrm>
            <a:off x="1550432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CA5DF0-E528-4FB0-A180-0C000FFA82BF}"/>
              </a:ext>
            </a:extLst>
          </p:cNvPr>
          <p:cNvSpPr/>
          <p:nvPr/>
        </p:nvSpPr>
        <p:spPr>
          <a:xfrm>
            <a:off x="2578277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취소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90AC04F-250B-461D-85E4-14E4F2D874A9}"/>
              </a:ext>
            </a:extLst>
          </p:cNvPr>
          <p:cNvSpPr/>
          <p:nvPr/>
        </p:nvSpPr>
        <p:spPr>
          <a:xfrm>
            <a:off x="4959227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D3B1F-CD90-4903-85FF-F8A1F03D29B2}"/>
              </a:ext>
            </a:extLst>
          </p:cNvPr>
          <p:cNvSpPr txBox="1"/>
          <p:nvPr/>
        </p:nvSpPr>
        <p:spPr>
          <a:xfrm>
            <a:off x="5542002" y="1667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금액부족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D1F1B-96D8-4241-8D39-6A52D70AC7EF}"/>
              </a:ext>
            </a:extLst>
          </p:cNvPr>
          <p:cNvSpPr txBox="1"/>
          <p:nvPr/>
        </p:nvSpPr>
        <p:spPr>
          <a:xfrm>
            <a:off x="5153953" y="2552545"/>
            <a:ext cx="187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보유 금액이 부족합니다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BAE64-627D-420A-A5AD-271F94CF9E24}"/>
              </a:ext>
            </a:extLst>
          </p:cNvPr>
          <p:cNvSpPr txBox="1"/>
          <p:nvPr/>
        </p:nvSpPr>
        <p:spPr>
          <a:xfrm>
            <a:off x="5379976" y="321285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부족한 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AB8D70-D615-45A9-BF05-1F3D40D4B326}"/>
              </a:ext>
            </a:extLst>
          </p:cNvPr>
          <p:cNvSpPr/>
          <p:nvPr/>
        </p:nvSpPr>
        <p:spPr>
          <a:xfrm>
            <a:off x="5726651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CB705A-E067-4DA7-89D9-1DD6DB881F74}"/>
              </a:ext>
            </a:extLst>
          </p:cNvPr>
          <p:cNvSpPr/>
          <p:nvPr/>
        </p:nvSpPr>
        <p:spPr>
          <a:xfrm>
            <a:off x="2288336" y="1093379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F43F3B-0F14-4B39-9459-187039D42BF1}"/>
              </a:ext>
            </a:extLst>
          </p:cNvPr>
          <p:cNvSpPr/>
          <p:nvPr/>
        </p:nvSpPr>
        <p:spPr>
          <a:xfrm>
            <a:off x="5950635" y="107548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도감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/>
              <a:t>   </a:t>
            </a:r>
            <a:endParaRPr lang="en-US" altLang="ko-KR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99E0CD-F402-4782-A5CF-8F558A837949}"/>
              </a:ext>
            </a:extLst>
          </p:cNvPr>
          <p:cNvSpPr/>
          <p:nvPr/>
        </p:nvSpPr>
        <p:spPr>
          <a:xfrm>
            <a:off x="241418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40F14-6AA1-404B-9286-26F3BBD5D4C0}"/>
              </a:ext>
            </a:extLst>
          </p:cNvPr>
          <p:cNvSpPr/>
          <p:nvPr/>
        </p:nvSpPr>
        <p:spPr>
          <a:xfrm>
            <a:off x="2130402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E1313-DD60-453C-A78E-100E70246603}"/>
              </a:ext>
            </a:extLst>
          </p:cNvPr>
          <p:cNvSpPr txBox="1"/>
          <p:nvPr/>
        </p:nvSpPr>
        <p:spPr>
          <a:xfrm>
            <a:off x="1028595" y="15365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도감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7180E7-9E32-48E3-9800-2421767D51EA}"/>
              </a:ext>
            </a:extLst>
          </p:cNvPr>
          <p:cNvSpPr/>
          <p:nvPr/>
        </p:nvSpPr>
        <p:spPr>
          <a:xfrm>
            <a:off x="395382" y="3907268"/>
            <a:ext cx="1912756" cy="403475"/>
          </a:xfrm>
          <a:prstGeom prst="roundRect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계급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8F1692-5316-44BE-91D4-3D860CF75B60}"/>
              </a:ext>
            </a:extLst>
          </p:cNvPr>
          <p:cNvSpPr/>
          <p:nvPr/>
        </p:nvSpPr>
        <p:spPr>
          <a:xfrm>
            <a:off x="395382" y="4600843"/>
            <a:ext cx="1912756" cy="403475"/>
          </a:xfrm>
          <a:prstGeom prst="roundRect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죽은 이유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EA88C3-D1E3-4E26-A386-C48B71285D82}"/>
              </a:ext>
            </a:extLst>
          </p:cNvPr>
          <p:cNvSpPr/>
          <p:nvPr/>
        </p:nvSpPr>
        <p:spPr>
          <a:xfrm>
            <a:off x="1101012" y="1942036"/>
            <a:ext cx="1286437" cy="1474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86A83-0ACC-4774-B5E1-BC177831F9D0}"/>
              </a:ext>
            </a:extLst>
          </p:cNvPr>
          <p:cNvSpPr txBox="1"/>
          <p:nvPr/>
        </p:nvSpPr>
        <p:spPr>
          <a:xfrm>
            <a:off x="1209236" y="2035727"/>
            <a:ext cx="1178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</a:t>
            </a:r>
            <a:r>
              <a:rPr lang="ko-KR" altLang="en-US" sz="900" b="1" dirty="0"/>
              <a:t>번째 삶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신분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평민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ko-KR" altLang="en-US" sz="900" b="1" dirty="0"/>
              <a:t>확률 보너스 </a:t>
            </a:r>
            <a:r>
              <a:rPr lang="en-US" altLang="ko-KR" sz="900" b="1" dirty="0">
                <a:solidFill>
                  <a:srgbClr val="FFC000"/>
                </a:solidFill>
              </a:rPr>
              <a:t>+0%</a:t>
            </a:r>
            <a:r>
              <a:rPr lang="en-US" altLang="ko-KR" sz="900" b="1" dirty="0"/>
              <a:t>)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1F9A-F33A-42B0-8E0E-E1FADD5BF214}"/>
              </a:ext>
            </a:extLst>
          </p:cNvPr>
          <p:cNvSpPr txBox="1"/>
          <p:nvPr/>
        </p:nvSpPr>
        <p:spPr>
          <a:xfrm>
            <a:off x="1319241" y="262813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보유한 보물 ↓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1DC563-8A26-45EB-84C7-F5D0B5F43648}"/>
              </a:ext>
            </a:extLst>
          </p:cNvPr>
          <p:cNvSpPr/>
          <p:nvPr/>
        </p:nvSpPr>
        <p:spPr>
          <a:xfrm>
            <a:off x="1230605" y="2855361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33FFB8-B294-4A58-A587-E1D5110E3553}"/>
              </a:ext>
            </a:extLst>
          </p:cNvPr>
          <p:cNvSpPr/>
          <p:nvPr/>
        </p:nvSpPr>
        <p:spPr>
          <a:xfrm>
            <a:off x="1668497" y="2856539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BA9F42A-788E-41CB-B7D5-C723F72DEA62}"/>
              </a:ext>
            </a:extLst>
          </p:cNvPr>
          <p:cNvSpPr/>
          <p:nvPr/>
        </p:nvSpPr>
        <p:spPr>
          <a:xfrm>
            <a:off x="2108245" y="2861995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597C72A-FA49-4637-956B-4F604EBD2EA9}"/>
              </a:ext>
            </a:extLst>
          </p:cNvPr>
          <p:cNvSpPr/>
          <p:nvPr/>
        </p:nvSpPr>
        <p:spPr>
          <a:xfrm>
            <a:off x="1230605" y="3128005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F941A05-A7C3-4DBE-9504-B85F58D93EF9}"/>
              </a:ext>
            </a:extLst>
          </p:cNvPr>
          <p:cNvSpPr/>
          <p:nvPr/>
        </p:nvSpPr>
        <p:spPr>
          <a:xfrm>
            <a:off x="1668497" y="3129183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609A11-5EA7-41C1-8978-C39543C08E79}"/>
              </a:ext>
            </a:extLst>
          </p:cNvPr>
          <p:cNvSpPr/>
          <p:nvPr/>
        </p:nvSpPr>
        <p:spPr>
          <a:xfrm>
            <a:off x="2108245" y="3134639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A8717A-DC93-4B63-A4FE-719D0BB59D96}"/>
              </a:ext>
            </a:extLst>
          </p:cNvPr>
          <p:cNvSpPr/>
          <p:nvPr/>
        </p:nvSpPr>
        <p:spPr>
          <a:xfrm>
            <a:off x="299032" y="1942036"/>
            <a:ext cx="757662" cy="1474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87D8EA-8643-408B-8144-3EFE9C363476}"/>
              </a:ext>
            </a:extLst>
          </p:cNvPr>
          <p:cNvSpPr txBox="1"/>
          <p:nvPr/>
        </p:nvSpPr>
        <p:spPr>
          <a:xfrm>
            <a:off x="229219" y="2231239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endParaRPr lang="en-US" altLang="ko-KR" dirty="0"/>
          </a:p>
          <a:p>
            <a:pPr algn="ctr"/>
            <a:r>
              <a:rPr lang="ko-KR" altLang="en-US" dirty="0"/>
              <a:t>캐릭터 </a:t>
            </a:r>
            <a:endParaRPr lang="en-US" altLang="ko-KR" dirty="0"/>
          </a:p>
          <a:p>
            <a:pPr algn="ctr"/>
            <a:r>
              <a:rPr lang="ko-KR" altLang="en-US" dirty="0"/>
              <a:t>모습</a:t>
            </a:r>
          </a:p>
        </p:txBody>
      </p:sp>
    </p:spTree>
    <p:extLst>
      <p:ext uri="{BB962C8B-B14F-4D97-AF65-F5344CB8AC3E}">
        <p14:creationId xmlns:p14="http://schemas.microsoft.com/office/powerpoint/2010/main" val="27896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556</Words>
  <Application>Microsoft Office PowerPoint</Application>
  <PresentationFormat>와이드스크린</PresentationFormat>
  <Paragraphs>182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화면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33</cp:revision>
  <dcterms:created xsi:type="dcterms:W3CDTF">2020-08-13T13:01:44Z</dcterms:created>
  <dcterms:modified xsi:type="dcterms:W3CDTF">2020-08-15T09:01:24Z</dcterms:modified>
</cp:coreProperties>
</file>