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8" r:id="rId4"/>
    <p:sldId id="277" r:id="rId5"/>
    <p:sldId id="279" r:id="rId6"/>
    <p:sldId id="274" r:id="rId7"/>
    <p:sldId id="275" r:id="rId8"/>
    <p:sldId id="267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D9"/>
    <a:srgbClr val="413F3F"/>
    <a:srgbClr val="FFD80D"/>
    <a:srgbClr val="F19149"/>
    <a:srgbClr val="CAA55C"/>
    <a:srgbClr val="CA935C"/>
    <a:srgbClr val="B7886F"/>
    <a:srgbClr val="EEA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890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18" Type="http://schemas.openxmlformats.org/officeDocument/2006/relationships/image" Target="../media/image23.png"/><Relationship Id="rId26" Type="http://schemas.openxmlformats.org/officeDocument/2006/relationships/image" Target="../media/image44.png"/><Relationship Id="rId3" Type="http://schemas.openxmlformats.org/officeDocument/2006/relationships/image" Target="../media/image37.png"/><Relationship Id="rId21" Type="http://schemas.microsoft.com/office/2007/relationships/hdphoto" Target="../media/hdphoto4.wdp"/><Relationship Id="rId7" Type="http://schemas.openxmlformats.org/officeDocument/2006/relationships/image" Target="../media/image41.png"/><Relationship Id="rId12" Type="http://schemas.openxmlformats.org/officeDocument/2006/relationships/image" Target="../media/image26.png"/><Relationship Id="rId17" Type="http://schemas.openxmlformats.org/officeDocument/2006/relationships/image" Target="../media/image16.png"/><Relationship Id="rId25" Type="http://schemas.openxmlformats.org/officeDocument/2006/relationships/image" Target="../media/image43.png"/><Relationship Id="rId2" Type="http://schemas.openxmlformats.org/officeDocument/2006/relationships/image" Target="../media/image6.png"/><Relationship Id="rId16" Type="http://schemas.microsoft.com/office/2007/relationships/hdphoto" Target="../media/hdphoto1.wdp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.png"/><Relationship Id="rId24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21.png"/><Relationship Id="rId23" Type="http://schemas.microsoft.com/office/2007/relationships/hdphoto" Target="../media/hdphoto6.wdp"/><Relationship Id="rId28" Type="http://schemas.openxmlformats.org/officeDocument/2006/relationships/image" Target="../media/image13.png"/><Relationship Id="rId10" Type="http://schemas.openxmlformats.org/officeDocument/2006/relationships/image" Target="../media/image3.png"/><Relationship Id="rId19" Type="http://schemas.microsoft.com/office/2007/relationships/hdphoto" Target="../media/hdphoto3.wdp"/><Relationship Id="rId4" Type="http://schemas.openxmlformats.org/officeDocument/2006/relationships/image" Target="../media/image38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17" Type="http://schemas.openxmlformats.org/officeDocument/2006/relationships/image" Target="../media/image52.png"/><Relationship Id="rId2" Type="http://schemas.openxmlformats.org/officeDocument/2006/relationships/image" Target="../media/image46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50.png"/><Relationship Id="rId10" Type="http://schemas.openxmlformats.org/officeDocument/2006/relationships/image" Target="../media/image26.png"/><Relationship Id="rId19" Type="http://schemas.openxmlformats.org/officeDocument/2006/relationships/image" Target="../media/image5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youtu.be/-OTxGw3yJag?t=500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youtu.be/_JbIton0Drw?t=20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youtu.be/LQcFWgcyAfs?t=29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8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17" Type="http://schemas.openxmlformats.org/officeDocument/2006/relationships/image" Target="../media/image19.png"/><Relationship Id="rId2" Type="http://schemas.openxmlformats.org/officeDocument/2006/relationships/slide" Target="slide11.xml"/><Relationship Id="rId16" Type="http://schemas.microsoft.com/office/2007/relationships/hdphoto" Target="../media/hdphoto4.wdp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0" Type="http://schemas.openxmlformats.org/officeDocument/2006/relationships/image" Target="../media/image1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32.png"/><Relationship Id="rId18" Type="http://schemas.microsoft.com/office/2007/relationships/hdphoto" Target="../media/hdphoto2.wdp"/><Relationship Id="rId26" Type="http://schemas.openxmlformats.org/officeDocument/2006/relationships/image" Target="../media/image26.png"/><Relationship Id="rId3" Type="http://schemas.openxmlformats.org/officeDocument/2006/relationships/image" Target="../media/image25.png"/><Relationship Id="rId21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22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24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36.png"/><Relationship Id="rId10" Type="http://schemas.openxmlformats.org/officeDocument/2006/relationships/image" Target="../media/image2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33.png"/><Relationship Id="rId22" Type="http://schemas.microsoft.com/office/2007/relationships/hdphoto" Target="../media/hdphoto4.wdp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988"/>
            <a:ext cx="9144000" cy="1624012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만약 내가 삼국지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장수라면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4506867" y="4106512"/>
            <a:ext cx="3559265" cy="2643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224"/>
          <p:cNvGrpSpPr/>
          <p:nvPr/>
        </p:nvGrpSpPr>
        <p:grpSpPr>
          <a:xfrm>
            <a:off x="4506867" y="795792"/>
            <a:ext cx="3559265" cy="3045470"/>
            <a:chOff x="979681" y="3404814"/>
            <a:chExt cx="2804159" cy="2399367"/>
          </a:xfrm>
        </p:grpSpPr>
        <p:pic>
          <p:nvPicPr>
            <p:cNvPr id="226" name="그림 2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983DA366-4E18-4048-9CA7-AA3489BE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681" y="3496262"/>
              <a:ext cx="2804159" cy="2307919"/>
            </a:xfrm>
            <a:prstGeom prst="rect">
              <a:avLst/>
            </a:prstGeom>
          </p:spPr>
        </p:pic>
        <p:grpSp>
          <p:nvGrpSpPr>
            <p:cNvPr id="227" name="그룹 226"/>
            <p:cNvGrpSpPr/>
            <p:nvPr/>
          </p:nvGrpSpPr>
          <p:grpSpPr>
            <a:xfrm>
              <a:off x="1121825" y="3404814"/>
              <a:ext cx="2526654" cy="2201261"/>
              <a:chOff x="1121825" y="3404814"/>
              <a:chExt cx="2526654" cy="2201261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3657271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3666436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1.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엄마가 싸준 도시락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3681232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1" name="그림 23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70392" y="3756309"/>
                <a:ext cx="342679" cy="213831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3774158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5 (MAX 100)</a:t>
                </a:r>
              </a:p>
            </p:txBody>
          </p:sp>
          <p:sp>
            <p:nvSpPr>
              <p:cNvPr id="233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3701948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C00000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3821541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3708436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+ 5%</a:t>
                </a: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4164615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4188576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4671958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4695919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5182003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5205965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620" y="4193569"/>
                <a:ext cx="327579" cy="327579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68620" y="5210959"/>
                <a:ext cx="327579" cy="327579"/>
              </a:xfrm>
              <a:prstGeom prst="rect">
                <a:avLst/>
              </a:prstGeom>
            </p:spPr>
          </p:pic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165129"/>
                <a:ext cx="867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황금 낫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684781"/>
                <a:ext cx="102046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말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5183472"/>
                <a:ext cx="867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부적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7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4198758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4713414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5226112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3859586"/>
                <a:ext cx="125383" cy="135318"/>
              </a:xfrm>
              <a:prstGeom prst="rect">
                <a:avLst/>
              </a:prstGeom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620" y="4708073"/>
                <a:ext cx="327579" cy="306215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3906981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퀘스트 골드 획득량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25%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275833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784808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5281852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4401380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적 처치 획득 식량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4904896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공격력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5406020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치명타 확률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8" name="사각형: 둥근 모서리 26">
                <a:extLst>
                  <a:ext uri="{FF2B5EF4-FFF2-40B4-BE49-F238E27FC236}">
                    <a16:creationId xmlns:a16="http://schemas.microsoft.com/office/drawing/2014/main" id="{1E185F6A-C5C3-44A4-825F-53F0D3DDF22D}"/>
                  </a:ext>
                </a:extLst>
              </p:cNvPr>
              <p:cNvSpPr/>
              <p:nvPr/>
            </p:nvSpPr>
            <p:spPr>
              <a:xfrm>
                <a:off x="3169102" y="3404814"/>
                <a:ext cx="479377" cy="2040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스페셜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사각형: 둥근 모서리 26">
                <a:extLst>
                  <a:ext uri="{FF2B5EF4-FFF2-40B4-BE49-F238E27FC236}">
                    <a16:creationId xmlns:a16="http://schemas.microsoft.com/office/drawing/2014/main" id="{1E185F6A-C5C3-44A4-825F-53F0D3DDF22D}"/>
                  </a:ext>
                </a:extLst>
              </p:cNvPr>
              <p:cNvSpPr/>
              <p:nvPr/>
            </p:nvSpPr>
            <p:spPr>
              <a:xfrm>
                <a:off x="2563060" y="3404814"/>
                <a:ext cx="479377" cy="2040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일반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4310763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4197658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86" name="그림 285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4348808"/>
                <a:ext cx="125383" cy="135318"/>
              </a:xfrm>
              <a:prstGeom prst="rect">
                <a:avLst/>
              </a:prstGeom>
            </p:spPr>
          </p:pic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4829134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4716029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89" name="그림 288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4867179"/>
                <a:ext cx="125383" cy="135318"/>
              </a:xfrm>
              <a:prstGeom prst="rect">
                <a:avLst/>
              </a:prstGeom>
            </p:spPr>
          </p:pic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5343679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5230574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92" name="그림 291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5381724"/>
                <a:ext cx="125383" cy="135318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보물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6776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보물 이름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보물의 현재 레벨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보물의 효과를 표시</a:t>
            </a:r>
            <a:endParaRPr lang="en-US" altLang="ko-KR" sz="1400" dirty="0"/>
          </a:p>
          <a:p>
            <a:r>
              <a:rPr lang="en-US" altLang="ko-KR" sz="1400" dirty="0"/>
              <a:t>    ex) Lv. 1 </a:t>
            </a:r>
            <a:r>
              <a:rPr lang="ko-KR" altLang="en-US" sz="1400" dirty="0"/>
              <a:t>당 </a:t>
            </a:r>
            <a:r>
              <a:rPr lang="en-US" altLang="ko-KR" sz="1400" dirty="0"/>
              <a:t>5%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보물을 사기 위해서 일정 수의 지식을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사용 시 보물이 열리게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보스 격파 시 지식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일반 버튼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지식을 소비하여 레벨업이 가능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 err="1"/>
              <a:t>스폐셜</a:t>
            </a:r>
            <a:r>
              <a:rPr lang="ko-KR" altLang="en-US" sz="1400" dirty="0"/>
              <a:t> 버튼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금</a:t>
            </a:r>
            <a:r>
              <a:rPr lang="en-US" altLang="ko-KR" sz="1400" dirty="0"/>
              <a:t>(</a:t>
            </a:r>
            <a:r>
              <a:rPr lang="ko-KR" altLang="en-US" sz="1400" dirty="0"/>
              <a:t>유료 재화</a:t>
            </a:r>
            <a:r>
              <a:rPr lang="en-US" altLang="ko-KR" sz="1400" dirty="0"/>
              <a:t>)</a:t>
            </a:r>
            <a:r>
              <a:rPr lang="ko-KR" altLang="en-US" sz="1400" dirty="0"/>
              <a:t>를 소비하여 레벨업이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34" name="그림 33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 </a:t>
            </a:r>
            <a:r>
              <a:rPr lang="en-US" altLang="ko-KR" sz="1000" b="1" dirty="0">
                <a:solidFill>
                  <a:schemeClr val="bg1"/>
                </a:solidFill>
              </a:rPr>
              <a:t>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sp>
        <p:nvSpPr>
          <p:cNvPr id="40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주인공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4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5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5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C5EDC40-F690-4619-9EA8-3C46E89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162" y="1330623"/>
              <a:ext cx="183629" cy="198180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8" cstate="hq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114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22" cstate="hq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121825" y="3404814"/>
            <a:ext cx="2526654" cy="2201261"/>
            <a:chOff x="1121825" y="3404814"/>
            <a:chExt cx="2526654" cy="220126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3657271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366643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엄마가 싸준 도시락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3681232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0392" y="3756309"/>
              <a:ext cx="342679" cy="21383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377415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5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68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3701948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C00000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3807458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3708436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+ 5%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4164615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4188576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4671958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4695919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5182003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5205965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0" y="4193569"/>
              <a:ext cx="327579" cy="327579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68620" y="5210959"/>
              <a:ext cx="327579" cy="32757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165129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황금 낫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684781"/>
              <a:ext cx="10204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말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5183472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부적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1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4198758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4304268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04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4713414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4818924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07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5226112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5331622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4205530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4725271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5243236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3859586"/>
              <a:ext cx="125383" cy="135318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0" y="4708073"/>
              <a:ext cx="327579" cy="30621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390698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퀘스트 골드 획득량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25%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27583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78480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5281852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4349918"/>
              <a:ext cx="125383" cy="135318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4862360"/>
              <a:ext cx="125383" cy="135318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5374748"/>
              <a:ext cx="125383" cy="13531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4401380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적 처치 획득 식량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490489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공격력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5406020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치명타 확률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31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3169102" y="3404814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스페셜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2563060" y="3404814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88724" y="4206336"/>
            <a:ext cx="2804159" cy="2399367"/>
            <a:chOff x="4983973" y="3408389"/>
            <a:chExt cx="2804159" cy="2399367"/>
          </a:xfrm>
        </p:grpSpPr>
        <p:pic>
          <p:nvPicPr>
            <p:cNvPr id="178" name="그림 177" descr="그리기이(가) 표시된 사진&#10;&#10;자동 생성된 설명">
              <a:extLst>
                <a:ext uri="{FF2B5EF4-FFF2-40B4-BE49-F238E27FC236}">
                  <a16:creationId xmlns:a16="http://schemas.microsoft.com/office/drawing/2014/main" id="{983DA366-4E18-4048-9CA7-AA3489BE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973" y="3499837"/>
              <a:ext cx="2804159" cy="2307919"/>
            </a:xfrm>
            <a:prstGeom prst="rect">
              <a:avLst/>
            </a:prstGeom>
          </p:spPr>
        </p:pic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3660846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367001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상인의 티켓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3684807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377773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3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85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3705523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C00000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3817376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02342" y="3712011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+ 5%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4168190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4192151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4675533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4699494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5185578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5209540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168704"/>
              <a:ext cx="11184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가벼운 깃털 목걸이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688356"/>
              <a:ext cx="10204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바람의 반지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5187047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천둥의 증표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9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4202333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4716989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5229687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02342" y="4209105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10455" y="4722662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10455" y="5240635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3863161"/>
              <a:ext cx="135318" cy="135318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391055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무기 가격 감소 </a:t>
              </a:r>
              <a:r>
                <a:rPr lang="en-US" altLang="ko-KR" sz="700" b="1" dirty="0" smtClean="0">
                  <a:latin typeface="+mj-ea"/>
                  <a:ea typeface="+mj-ea"/>
                </a:rPr>
                <a:t>15%</a:t>
              </a:r>
              <a:r>
                <a:rPr lang="ko-KR" altLang="en-US" sz="700" b="1" dirty="0" smtClean="0">
                  <a:latin typeface="+mj-ea"/>
                  <a:ea typeface="+mj-ea"/>
                </a:rPr>
                <a:t>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27940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78838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5285427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4353493"/>
              <a:ext cx="135318" cy="135318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4865935"/>
              <a:ext cx="135318" cy="135318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5378323"/>
              <a:ext cx="135318" cy="135318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4404955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캐릭터 이동속도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490847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공격속도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5409595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치명타 데미지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20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7173394" y="3408389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스페셜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6567352" y="3408389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458" y="3669973"/>
              <a:ext cx="344443" cy="34444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7" t="143" r="50208" b="85294"/>
            <a:stretch/>
          </p:blipFill>
          <p:spPr>
            <a:xfrm>
              <a:off x="5166518" y="4187664"/>
              <a:ext cx="360513" cy="34334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7" t="14247" r="70476" b="71966"/>
            <a:stretch/>
          </p:blipFill>
          <p:spPr>
            <a:xfrm>
              <a:off x="5159622" y="4692267"/>
              <a:ext cx="359317" cy="3543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769" y="5226112"/>
              <a:ext cx="276009" cy="31408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4318527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4829895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32216" y="5339144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126634"/>
            <a:ext cx="976802" cy="1678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311325"/>
            <a:ext cx="767024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7803" y="1118996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19" y="1464644"/>
            <a:ext cx="1271849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8093" y="1309870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35091" y="1485123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38674" y="1126634"/>
            <a:ext cx="755647" cy="51461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900783" y="1165534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409210" y="54650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7217887" y="54650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endParaRPr lang="ko-KR" altLang="en-US" sz="1100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6486794" y="764787"/>
            <a:ext cx="672831" cy="325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250721" y="764787"/>
            <a:ext cx="672831" cy="325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4" name="그림 30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204" name="직사각형 203"/>
          <p:cNvSpPr/>
          <p:nvPr/>
        </p:nvSpPr>
        <p:spPr>
          <a:xfrm>
            <a:off x="-678873" y="4407397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248" name="직선 연결선 247"/>
          <p:cNvCxnSpPr>
            <a:stCxn id="204" idx="3"/>
            <a:endCxn id="61" idx="1"/>
          </p:cNvCxnSpPr>
          <p:nvPr/>
        </p:nvCxnSpPr>
        <p:spPr>
          <a:xfrm flipV="1">
            <a:off x="586794" y="3861857"/>
            <a:ext cx="535031" cy="73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04" idx="3"/>
            <a:endCxn id="72" idx="1"/>
          </p:cNvCxnSpPr>
          <p:nvPr/>
        </p:nvCxnSpPr>
        <p:spPr>
          <a:xfrm flipV="1">
            <a:off x="586794" y="4369201"/>
            <a:ext cx="535031" cy="22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04" idx="3"/>
            <a:endCxn id="82" idx="1"/>
          </p:cNvCxnSpPr>
          <p:nvPr/>
        </p:nvCxnSpPr>
        <p:spPr>
          <a:xfrm>
            <a:off x="586794" y="4592063"/>
            <a:ext cx="535031" cy="28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04" idx="3"/>
            <a:endCxn id="84" idx="1"/>
          </p:cNvCxnSpPr>
          <p:nvPr/>
        </p:nvCxnSpPr>
        <p:spPr>
          <a:xfrm>
            <a:off x="586794" y="4592063"/>
            <a:ext cx="535031" cy="79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-740688" y="1330740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283" name="직선 연결선 282"/>
          <p:cNvCxnSpPr>
            <a:stCxn id="281" idx="3"/>
            <a:endCxn id="53" idx="1"/>
          </p:cNvCxnSpPr>
          <p:nvPr/>
        </p:nvCxnSpPr>
        <p:spPr>
          <a:xfrm flipV="1">
            <a:off x="524979" y="1228304"/>
            <a:ext cx="380784" cy="28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stCxn id="281" idx="3"/>
            <a:endCxn id="48" idx="1"/>
          </p:cNvCxnSpPr>
          <p:nvPr/>
        </p:nvCxnSpPr>
        <p:spPr>
          <a:xfrm>
            <a:off x="524979" y="1515406"/>
            <a:ext cx="380784" cy="274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/>
          <p:cNvSpPr/>
          <p:nvPr/>
        </p:nvSpPr>
        <p:spPr>
          <a:xfrm>
            <a:off x="3212789" y="6367482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313" name="직선 연결선 312"/>
          <p:cNvCxnSpPr>
            <a:stCxn id="311" idx="3"/>
            <a:endCxn id="180" idx="1"/>
          </p:cNvCxnSpPr>
          <p:nvPr/>
        </p:nvCxnSpPr>
        <p:spPr>
          <a:xfrm flipV="1">
            <a:off x="4478456" y="4663379"/>
            <a:ext cx="552412" cy="1888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1" idx="3"/>
            <a:endCxn id="188" idx="1"/>
          </p:cNvCxnSpPr>
          <p:nvPr/>
        </p:nvCxnSpPr>
        <p:spPr>
          <a:xfrm flipV="1">
            <a:off x="4478456" y="5170723"/>
            <a:ext cx="552412" cy="1381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311" idx="3"/>
            <a:endCxn id="190" idx="1"/>
          </p:cNvCxnSpPr>
          <p:nvPr/>
        </p:nvCxnSpPr>
        <p:spPr>
          <a:xfrm flipV="1">
            <a:off x="4478456" y="5678066"/>
            <a:ext cx="552412" cy="87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11" idx="3"/>
            <a:endCxn id="192" idx="1"/>
          </p:cNvCxnSpPr>
          <p:nvPr/>
        </p:nvCxnSpPr>
        <p:spPr>
          <a:xfrm flipV="1">
            <a:off x="4478456" y="6188111"/>
            <a:ext cx="552412" cy="36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81" idx="3"/>
            <a:endCxn id="35" idx="1"/>
          </p:cNvCxnSpPr>
          <p:nvPr/>
        </p:nvCxnSpPr>
        <p:spPr>
          <a:xfrm flipV="1">
            <a:off x="524979" y="1242738"/>
            <a:ext cx="1282486" cy="272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7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컴퓨터, 사진, 여러개, 다른이(가) 표시된 사진&#10;&#10;자동 생성된 설명">
            <a:extLst>
              <a:ext uri="{FF2B5EF4-FFF2-40B4-BE49-F238E27FC236}">
                <a16:creationId xmlns:a16="http://schemas.microsoft.com/office/drawing/2014/main" id="{C269C5EE-ECE4-440A-A788-EEF933E98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25" b="15209"/>
          <a:stretch/>
        </p:blipFill>
        <p:spPr>
          <a:xfrm>
            <a:off x="4974283" y="1111570"/>
            <a:ext cx="3489684" cy="5212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47350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3089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현재 전장의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층 수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전장에 알맞은 적 등장</a:t>
            </a:r>
            <a:endParaRPr lang="en-US" altLang="ko-KR" sz="1400" dirty="0"/>
          </a:p>
          <a:p>
            <a:r>
              <a:rPr lang="en-US" altLang="ko-KR" sz="1400" dirty="0"/>
              <a:t>   EX) </a:t>
            </a:r>
            <a:r>
              <a:rPr lang="ko-KR" altLang="en-US" sz="1400" dirty="0"/>
              <a:t>황건적 ▶ 노란 두건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반동탁 연맹 ▶ 보라색 갑옷 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관도전투 ▶ 노란색 갑옷</a:t>
            </a:r>
            <a:r>
              <a:rPr lang="en-US" altLang="ko-KR" sz="1400" dirty="0"/>
              <a:t>, </a:t>
            </a:r>
            <a:r>
              <a:rPr lang="ko-KR" altLang="en-US" sz="1400" dirty="0"/>
              <a:t>기마병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전장을 하기 위해 필요한 최소 조건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다른 전장 선택 시 적 모습이 바뀜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65" name="그림 164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66" name="그림 165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11m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69" name="그림 168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5" t="27043" r="33765" b="14080"/>
          <a:stretch/>
        </p:blipFill>
        <p:spPr>
          <a:xfrm flipH="1">
            <a:off x="2721768" y="2276475"/>
            <a:ext cx="445295" cy="778669"/>
          </a:xfrm>
          <a:prstGeom prst="rect">
            <a:avLst/>
          </a:prstGeom>
        </p:spPr>
      </p:pic>
      <p:sp>
        <p:nvSpPr>
          <p:cNvPr id="170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주인공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71" name="그림 170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905239"/>
            <a:ext cx="2804159" cy="2307919"/>
          </a:xfrm>
          <a:prstGeom prst="rect">
            <a:avLst/>
          </a:prstGeom>
        </p:spPr>
      </p:pic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066248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075413"/>
            <a:ext cx="86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j-ea"/>
                <a:ea typeface="+mj-ea"/>
              </a:rPr>
              <a:t>반동탁 연합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090209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110925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573592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597553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080935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104896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590980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614942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574106"/>
            <a:ext cx="86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j-ea"/>
                <a:ea typeface="+mj-ea"/>
              </a:rPr>
              <a:t>관도전투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093758"/>
            <a:ext cx="102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j-ea"/>
                <a:ea typeface="+mj-ea"/>
              </a:rPr>
              <a:t>적벽전투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592449"/>
            <a:ext cx="86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j-ea"/>
                <a:ea typeface="+mj-ea"/>
              </a:rPr>
              <a:t>이릉전투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607735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122391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635089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21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22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226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0" name="그림 22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27681" r="35027" b="25279"/>
          <a:stretch/>
        </p:blipFill>
        <p:spPr>
          <a:xfrm>
            <a:off x="1655625" y="2390233"/>
            <a:ext cx="421482" cy="6643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9660">
            <a:off x="2752026" y="2577285"/>
            <a:ext cx="74410" cy="60972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0" y="1412789"/>
            <a:ext cx="183629" cy="1981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18677" y="415809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6" t="11227" r="29158" b="11174"/>
          <a:stretch/>
        </p:blipFill>
        <p:spPr>
          <a:xfrm>
            <a:off x="3200768" y="4170861"/>
            <a:ext cx="104154" cy="191862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3200768" y="4660660"/>
            <a:ext cx="401585" cy="215444"/>
            <a:chOff x="3200768" y="4164941"/>
            <a:chExt cx="401585" cy="21544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18677" y="4164941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250</a:t>
              </a:r>
              <a:endPara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11227" r="29158" b="11174"/>
            <a:stretch/>
          </p:blipFill>
          <p:spPr>
            <a:xfrm>
              <a:off x="3200768" y="4177711"/>
              <a:ext cx="104154" cy="191862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3200768" y="5172914"/>
            <a:ext cx="401585" cy="215444"/>
            <a:chOff x="3200768" y="4164941"/>
            <a:chExt cx="401585" cy="2154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18677" y="4164941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</a:t>
              </a:r>
              <a:endPara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11227" r="29158" b="11174"/>
            <a:stretch/>
          </p:blipFill>
          <p:spPr>
            <a:xfrm>
              <a:off x="3200768" y="4177711"/>
              <a:ext cx="104154" cy="191862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3200768" y="5689200"/>
            <a:ext cx="401585" cy="215444"/>
            <a:chOff x="3200768" y="4164941"/>
            <a:chExt cx="401585" cy="21544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18677" y="4164941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11227" r="29158" b="11174"/>
            <a:stretch/>
          </p:blipFill>
          <p:spPr>
            <a:xfrm>
              <a:off x="3200768" y="4177711"/>
              <a:ext cx="104154" cy="19186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2157198" y="3609928"/>
            <a:ext cx="538360" cy="14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200</a:t>
            </a:r>
            <a:endParaRPr lang="ko-KR" altLang="en-US" sz="9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33" y="3364359"/>
            <a:ext cx="547548" cy="5475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364359"/>
            <a:ext cx="547548" cy="54754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238281"/>
            <a:ext cx="16922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latin typeface="+mj-ea"/>
                <a:ea typeface="+mj-ea"/>
              </a:rPr>
              <a:t>동탁을 처치하여 식량을 획득할 수 있습니다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754092"/>
            <a:ext cx="169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latin typeface="+mj-ea"/>
                <a:ea typeface="+mj-ea"/>
              </a:rPr>
              <a:t>조조와 원소를 처치하여 지식을 획득할 수 있습니다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255645"/>
            <a:ext cx="169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latin typeface="+mj-ea"/>
                <a:ea typeface="+mj-ea"/>
              </a:rPr>
              <a:t>조조를 처치하여 대량의 지식을 획득할 수 있습니다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766833"/>
            <a:ext cx="169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latin typeface="+mj-ea"/>
                <a:ea typeface="+mj-ea"/>
              </a:rPr>
              <a:t>손권을 처치하여 대량의 지식과 소량의 금괴를 획득할 수 있습니다</a:t>
            </a:r>
            <a:endParaRPr lang="ko-KR" altLang="en-US" sz="6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5614942"/>
            <a:ext cx="362303" cy="348923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0" y="5104896"/>
            <a:ext cx="357053" cy="340209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4607023"/>
            <a:ext cx="365604" cy="335062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4101204"/>
            <a:ext cx="365604" cy="3350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6" t="31793" r="25589" b="14601"/>
          <a:stretch/>
        </p:blipFill>
        <p:spPr>
          <a:xfrm flipH="1">
            <a:off x="3090973" y="2393054"/>
            <a:ext cx="557506" cy="6981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2" y="2392607"/>
            <a:ext cx="217491" cy="6524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8" t="40005" r="34198" b="16390"/>
          <a:stretch/>
        </p:blipFill>
        <p:spPr>
          <a:xfrm flipH="1">
            <a:off x="2994517" y="2653302"/>
            <a:ext cx="471025" cy="62996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9660">
            <a:off x="3060183" y="2830773"/>
            <a:ext cx="74410" cy="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8E8321D-F551-4451-A256-D86E8E18A8A1}"/>
              </a:ext>
            </a:extLst>
          </p:cNvPr>
          <p:cNvSpPr/>
          <p:nvPr/>
        </p:nvSpPr>
        <p:spPr>
          <a:xfrm>
            <a:off x="8240110" y="1075734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21D340D-1135-4052-9F0A-6C332D5C878F}"/>
              </a:ext>
            </a:extLst>
          </p:cNvPr>
          <p:cNvSpPr/>
          <p:nvPr/>
        </p:nvSpPr>
        <p:spPr>
          <a:xfrm>
            <a:off x="8402469" y="1755226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9" name="그림 378">
            <a:extLst>
              <a:ext uri="{FF2B5EF4-FFF2-40B4-BE49-F238E27FC236}">
                <a16:creationId xmlns:a16="http://schemas.microsoft.com/office/drawing/2014/main" id="{843D5561-0C0C-4959-8F56-C0749C07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48" y="1089240"/>
            <a:ext cx="3021602" cy="2311244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854C67B-1ACB-4F97-AA3D-FC8B3FEF91D6}"/>
              </a:ext>
            </a:extLst>
          </p:cNvPr>
          <p:cNvSpPr/>
          <p:nvPr/>
        </p:nvSpPr>
        <p:spPr>
          <a:xfrm>
            <a:off x="4405763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270FE80-94A1-4327-BF6B-6F874EDAA48C}"/>
              </a:ext>
            </a:extLst>
          </p:cNvPr>
          <p:cNvSpPr/>
          <p:nvPr/>
        </p:nvSpPr>
        <p:spPr>
          <a:xfrm>
            <a:off x="4568122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" name="그림 377">
            <a:extLst>
              <a:ext uri="{FF2B5EF4-FFF2-40B4-BE49-F238E27FC236}">
                <a16:creationId xmlns:a16="http://schemas.microsoft.com/office/drawing/2014/main" id="{C8173153-1B5E-4CE1-8C69-71350187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44" y="1059406"/>
            <a:ext cx="3021602" cy="2311244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650715-60A7-4421-B88D-9BAB0D2906BC}"/>
              </a:ext>
            </a:extLst>
          </p:cNvPr>
          <p:cNvSpPr/>
          <p:nvPr/>
        </p:nvSpPr>
        <p:spPr>
          <a:xfrm>
            <a:off x="489154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DCEE482-01B5-40BD-A260-94499A147697}"/>
              </a:ext>
            </a:extLst>
          </p:cNvPr>
          <p:cNvSpPr/>
          <p:nvPr/>
        </p:nvSpPr>
        <p:spPr>
          <a:xfrm>
            <a:off x="326795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7" name="그림 376">
            <a:extLst>
              <a:ext uri="{FF2B5EF4-FFF2-40B4-BE49-F238E27FC236}">
                <a16:creationId xmlns:a16="http://schemas.microsoft.com/office/drawing/2014/main" id="{BEF96BA9-31E2-4823-A568-6C04F815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9" y="1075735"/>
            <a:ext cx="3021602" cy="231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7BF769F-8085-4AB2-A53E-AF092BD4B5F1}"/>
              </a:ext>
            </a:extLst>
          </p:cNvPr>
          <p:cNvCxnSpPr/>
          <p:nvPr/>
        </p:nvCxnSpPr>
        <p:spPr>
          <a:xfrm>
            <a:off x="3551994" y="3731280"/>
            <a:ext cx="4478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그림 147" descr="거울, 옅은이(가) 표시된 사진&#10;&#10;자동 생성된 설명">
            <a:extLst>
              <a:ext uri="{FF2B5EF4-FFF2-40B4-BE49-F238E27FC236}">
                <a16:creationId xmlns:a16="http://schemas.microsoft.com/office/drawing/2014/main" id="{6C0D2FF1-B445-48A2-AA09-5ED88DE9A17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4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333E1D2-F95C-4AA3-97E4-BCC3ADA8BE37}"/>
              </a:ext>
            </a:extLst>
          </p:cNvPr>
          <p:cNvSpPr/>
          <p:nvPr/>
        </p:nvSpPr>
        <p:spPr>
          <a:xfrm>
            <a:off x="965037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F1EAD3-4B7E-46E2-958C-3EFC366A7BDE}"/>
              </a:ext>
            </a:extLst>
          </p:cNvPr>
          <p:cNvSpPr/>
          <p:nvPr/>
        </p:nvSpPr>
        <p:spPr>
          <a:xfrm>
            <a:off x="1255726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B17C368-AC8E-4BDA-A7D4-E26B51BA10A3}"/>
              </a:ext>
            </a:extLst>
          </p:cNvPr>
          <p:cNvSpPr/>
          <p:nvPr/>
        </p:nvSpPr>
        <p:spPr>
          <a:xfrm>
            <a:off x="104986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F18586D0-8E2F-44F7-8044-D4E732FCD176}"/>
              </a:ext>
            </a:extLst>
          </p:cNvPr>
          <p:cNvSpPr/>
          <p:nvPr/>
        </p:nvSpPr>
        <p:spPr>
          <a:xfrm>
            <a:off x="1971592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E046F6D0-B3D5-45FC-A784-0A7007C2EE53}"/>
              </a:ext>
            </a:extLst>
          </p:cNvPr>
          <p:cNvSpPr/>
          <p:nvPr/>
        </p:nvSpPr>
        <p:spPr>
          <a:xfrm>
            <a:off x="176754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983DDA23-46DF-4355-A9B9-D51C94059613}"/>
              </a:ext>
            </a:extLst>
          </p:cNvPr>
          <p:cNvSpPr/>
          <p:nvPr/>
        </p:nvSpPr>
        <p:spPr>
          <a:xfrm>
            <a:off x="2701144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EFE38345-0AC4-402E-8839-AD9BDC68160A}"/>
              </a:ext>
            </a:extLst>
          </p:cNvPr>
          <p:cNvSpPr/>
          <p:nvPr/>
        </p:nvSpPr>
        <p:spPr>
          <a:xfrm>
            <a:off x="2498914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156" descr="테이블이(가) 표시된 사진&#10;&#10;자동 생성된 설명">
            <a:extLst>
              <a:ext uri="{FF2B5EF4-FFF2-40B4-BE49-F238E27FC236}">
                <a16:creationId xmlns:a16="http://schemas.microsoft.com/office/drawing/2014/main" id="{781AB8FF-82D3-4A38-96EC-745076744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1747419"/>
            <a:ext cx="1291819" cy="32305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94DB0921-2541-43C2-8DE9-D3ADA8725C98}"/>
              </a:ext>
            </a:extLst>
          </p:cNvPr>
          <p:cNvSpPr txBox="1"/>
          <p:nvPr/>
        </p:nvSpPr>
        <p:spPr>
          <a:xfrm>
            <a:off x="774120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B47E99D-680A-45F4-AFFF-B1E7ECF6A04B}"/>
              </a:ext>
            </a:extLst>
          </p:cNvPr>
          <p:cNvSpPr txBox="1"/>
          <p:nvPr/>
        </p:nvSpPr>
        <p:spPr>
          <a:xfrm>
            <a:off x="2489741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60" name="그림 159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26B43B6-4218-43E3-BA52-FD5178958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080" y="1918815"/>
            <a:ext cx="1291820" cy="1322528"/>
          </a:xfrm>
          <a:prstGeom prst="rect">
            <a:avLst/>
          </a:prstGeom>
        </p:spPr>
      </p:pic>
      <p:pic>
        <p:nvPicPr>
          <p:cNvPr id="161" name="그림 160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05D1FE1D-2D52-49ED-9B42-6FFA3F8C7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8" y="1873904"/>
            <a:ext cx="1412349" cy="1412349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E4825F6-BEAF-4A02-81C9-AF0A518D66E8}"/>
              </a:ext>
            </a:extLst>
          </p:cNvPr>
          <p:cNvSpPr/>
          <p:nvPr/>
        </p:nvSpPr>
        <p:spPr>
          <a:xfrm>
            <a:off x="986796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63" name="그림 162" descr="그리기이(가) 표시된 사진&#10;&#10;자동 생성된 설명">
            <a:extLst>
              <a:ext uri="{FF2B5EF4-FFF2-40B4-BE49-F238E27FC236}">
                <a16:creationId xmlns:a16="http://schemas.microsoft.com/office/drawing/2014/main" id="{A47E18CF-8649-403D-BF3B-10C7C6FAF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1" y="3497768"/>
            <a:ext cx="2744240" cy="2307919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E06DDAB-15C3-4681-8FFE-7B3B95517B55}"/>
              </a:ext>
            </a:extLst>
          </p:cNvPr>
          <p:cNvSpPr/>
          <p:nvPr/>
        </p:nvSpPr>
        <p:spPr>
          <a:xfrm>
            <a:off x="616845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52483FE-002C-44C0-AB86-EAA4D0ABDA45}"/>
              </a:ext>
            </a:extLst>
          </p:cNvPr>
          <p:cNvSpPr/>
          <p:nvPr/>
        </p:nvSpPr>
        <p:spPr>
          <a:xfrm>
            <a:off x="616844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7E804CA-CECB-42B7-9D1B-ED2A0730E848}"/>
              </a:ext>
            </a:extLst>
          </p:cNvPr>
          <p:cNvSpPr/>
          <p:nvPr/>
        </p:nvSpPr>
        <p:spPr>
          <a:xfrm>
            <a:off x="616844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D634FD3-2A7B-47C7-B6B4-320327CC7C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42BF54-9EF0-4623-A045-339FE05732BF}"/>
              </a:ext>
            </a:extLst>
          </p:cNvPr>
          <p:cNvSpPr txBox="1"/>
          <p:nvPr/>
        </p:nvSpPr>
        <p:spPr>
          <a:xfrm>
            <a:off x="1049869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57AA956-C15D-479C-9A9F-7363E259CADE}"/>
              </a:ext>
            </a:extLst>
          </p:cNvPr>
          <p:cNvSpPr/>
          <p:nvPr/>
        </p:nvSpPr>
        <p:spPr>
          <a:xfrm>
            <a:off x="1145161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6EC07FA-D1E0-47AD-9ACF-DF4CFCFA857E}"/>
              </a:ext>
            </a:extLst>
          </p:cNvPr>
          <p:cNvSpPr txBox="1"/>
          <p:nvPr/>
        </p:nvSpPr>
        <p:spPr>
          <a:xfrm>
            <a:off x="1575585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F26BB20F-68B0-4DA5-8537-E6153C877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74" y="1331434"/>
            <a:ext cx="203175" cy="203175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5281530F-09AD-4F53-B96F-5FF51A83D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C7B05D8-8AF0-402D-ABED-550B9BAE476D}"/>
              </a:ext>
            </a:extLst>
          </p:cNvPr>
          <p:cNvSpPr/>
          <p:nvPr/>
        </p:nvSpPr>
        <p:spPr>
          <a:xfrm>
            <a:off x="2109700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54DC4455-116F-4DD3-95D7-368DBBE695F5}"/>
              </a:ext>
            </a:extLst>
          </p:cNvPr>
          <p:cNvSpPr/>
          <p:nvPr/>
        </p:nvSpPr>
        <p:spPr>
          <a:xfrm>
            <a:off x="2654909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007CE7D-F3BC-4338-AB78-0BA7387B7C14}"/>
              </a:ext>
            </a:extLst>
          </p:cNvPr>
          <p:cNvSpPr/>
          <p:nvPr/>
        </p:nvSpPr>
        <p:spPr>
          <a:xfrm>
            <a:off x="616845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6" name="그림 175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FCD1A59B-4573-4F84-BEC6-178C77F664A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68F4171-D73F-41A2-85AA-B0929258A0A5}"/>
              </a:ext>
            </a:extLst>
          </p:cNvPr>
          <p:cNvSpPr txBox="1"/>
          <p:nvPr/>
        </p:nvSpPr>
        <p:spPr>
          <a:xfrm>
            <a:off x="1049869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2B36B45A-81CC-441D-BA4C-A86F3FFA62D1}"/>
              </a:ext>
            </a:extLst>
          </p:cNvPr>
          <p:cNvSpPr/>
          <p:nvPr/>
        </p:nvSpPr>
        <p:spPr>
          <a:xfrm>
            <a:off x="1145161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8D9B0C-7122-4E12-8DCB-29B7273C066D}"/>
              </a:ext>
            </a:extLst>
          </p:cNvPr>
          <p:cNvSpPr txBox="1"/>
          <p:nvPr/>
        </p:nvSpPr>
        <p:spPr>
          <a:xfrm>
            <a:off x="1575585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78BBCCA3-5AE2-423A-8346-4EC34C743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D313A41-9C94-4F84-AA57-114EA0E8F24E}"/>
              </a:ext>
            </a:extLst>
          </p:cNvPr>
          <p:cNvSpPr/>
          <p:nvPr/>
        </p:nvSpPr>
        <p:spPr>
          <a:xfrm>
            <a:off x="2109700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7FF77D6E-BD70-4BEF-989E-D8A002069D6C}"/>
              </a:ext>
            </a:extLst>
          </p:cNvPr>
          <p:cNvSpPr/>
          <p:nvPr/>
        </p:nvSpPr>
        <p:spPr>
          <a:xfrm>
            <a:off x="2654909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C2640AD-8F4F-4946-8DFE-7804FE3D0B8B}"/>
              </a:ext>
            </a:extLst>
          </p:cNvPr>
          <p:cNvSpPr/>
          <p:nvPr/>
        </p:nvSpPr>
        <p:spPr>
          <a:xfrm>
            <a:off x="616844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AD98AA8-71BC-4DEE-9229-4918FDB792F3}"/>
              </a:ext>
            </a:extLst>
          </p:cNvPr>
          <p:cNvSpPr/>
          <p:nvPr/>
        </p:nvSpPr>
        <p:spPr>
          <a:xfrm>
            <a:off x="616845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8397FFC-011A-4693-B2E0-B76AA6BDBF92}"/>
              </a:ext>
            </a:extLst>
          </p:cNvPr>
          <p:cNvSpPr txBox="1"/>
          <p:nvPr/>
        </p:nvSpPr>
        <p:spPr>
          <a:xfrm>
            <a:off x="1049869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C9EEB49A-62AE-4701-A890-D646D75F6EEF}"/>
              </a:ext>
            </a:extLst>
          </p:cNvPr>
          <p:cNvSpPr/>
          <p:nvPr/>
        </p:nvSpPr>
        <p:spPr>
          <a:xfrm>
            <a:off x="1145161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BCD383-8028-4443-AED4-7B42BE551CD4}"/>
              </a:ext>
            </a:extLst>
          </p:cNvPr>
          <p:cNvSpPr txBox="1"/>
          <p:nvPr/>
        </p:nvSpPr>
        <p:spPr>
          <a:xfrm>
            <a:off x="1575585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A13EE28F-0CA2-4993-A5E9-83DB188E3F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103FF77-ABFE-482A-B408-DD495CA26F68}"/>
              </a:ext>
            </a:extLst>
          </p:cNvPr>
          <p:cNvSpPr/>
          <p:nvPr/>
        </p:nvSpPr>
        <p:spPr>
          <a:xfrm>
            <a:off x="2109700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20B9921-D22F-4959-AC88-C6C6367D21D9}"/>
              </a:ext>
            </a:extLst>
          </p:cNvPr>
          <p:cNvSpPr/>
          <p:nvPr/>
        </p:nvSpPr>
        <p:spPr>
          <a:xfrm>
            <a:off x="2654909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6C0C6BB-58E9-4E8A-A478-15C3DF1DA7A6}"/>
              </a:ext>
            </a:extLst>
          </p:cNvPr>
          <p:cNvSpPr/>
          <p:nvPr/>
        </p:nvSpPr>
        <p:spPr>
          <a:xfrm>
            <a:off x="616844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813103-E8A1-473A-9B25-59A3109EC9C2}"/>
              </a:ext>
            </a:extLst>
          </p:cNvPr>
          <p:cNvSpPr txBox="1"/>
          <p:nvPr/>
        </p:nvSpPr>
        <p:spPr>
          <a:xfrm>
            <a:off x="1049869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6ABECD67-4FBE-405A-B984-22CA1A2E7B96}"/>
              </a:ext>
            </a:extLst>
          </p:cNvPr>
          <p:cNvSpPr/>
          <p:nvPr/>
        </p:nvSpPr>
        <p:spPr>
          <a:xfrm>
            <a:off x="1145161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0A1B2C-C2BC-402E-82D1-B8B3D2FF41B3}"/>
              </a:ext>
            </a:extLst>
          </p:cNvPr>
          <p:cNvSpPr txBox="1"/>
          <p:nvPr/>
        </p:nvSpPr>
        <p:spPr>
          <a:xfrm>
            <a:off x="1575585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640481D3-DC32-470E-81A7-39726D39A7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04AACBE-D5CC-4FB6-A5AE-C435F214A7E1}"/>
              </a:ext>
            </a:extLst>
          </p:cNvPr>
          <p:cNvSpPr/>
          <p:nvPr/>
        </p:nvSpPr>
        <p:spPr>
          <a:xfrm>
            <a:off x="2109700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3CEE8691-F1E8-4598-BCD1-07A4CF09A732}"/>
              </a:ext>
            </a:extLst>
          </p:cNvPr>
          <p:cNvSpPr/>
          <p:nvPr/>
        </p:nvSpPr>
        <p:spPr>
          <a:xfrm>
            <a:off x="2654909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B509384C-6759-4BEE-869B-E06297A3877A}"/>
              </a:ext>
            </a:extLst>
          </p:cNvPr>
          <p:cNvSpPr/>
          <p:nvPr/>
        </p:nvSpPr>
        <p:spPr>
          <a:xfrm>
            <a:off x="452717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9A448B2C-60D3-459F-8D71-1B105D55702B}"/>
              </a:ext>
            </a:extLst>
          </p:cNvPr>
          <p:cNvSpPr/>
          <p:nvPr/>
        </p:nvSpPr>
        <p:spPr>
          <a:xfrm>
            <a:off x="1039665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A14AD7C8-759A-43AC-B7F7-60D228067802}"/>
              </a:ext>
            </a:extLst>
          </p:cNvPr>
          <p:cNvSpPr/>
          <p:nvPr/>
        </p:nvSpPr>
        <p:spPr>
          <a:xfrm>
            <a:off x="162335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EFB3FC6B-A29E-4146-B14E-9A1E9F376543}"/>
              </a:ext>
            </a:extLst>
          </p:cNvPr>
          <p:cNvSpPr/>
          <p:nvPr/>
        </p:nvSpPr>
        <p:spPr>
          <a:xfrm>
            <a:off x="2205217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FF6056FA-4BF1-4E81-AB0F-E924ED370C22}"/>
              </a:ext>
            </a:extLst>
          </p:cNvPr>
          <p:cNvSpPr/>
          <p:nvPr/>
        </p:nvSpPr>
        <p:spPr>
          <a:xfrm>
            <a:off x="2779462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167763D-741F-491B-A55A-03E51D06FA4C}"/>
              </a:ext>
            </a:extLst>
          </p:cNvPr>
          <p:cNvSpPr txBox="1"/>
          <p:nvPr/>
        </p:nvSpPr>
        <p:spPr>
          <a:xfrm>
            <a:off x="426038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E4C5D67-7837-4A7F-9472-1898445C99A7}"/>
              </a:ext>
            </a:extLst>
          </p:cNvPr>
          <p:cNvSpPr txBox="1"/>
          <p:nvPr/>
        </p:nvSpPr>
        <p:spPr>
          <a:xfrm>
            <a:off x="1005737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B42F58B-7A8C-4511-B888-A371049CE10D}"/>
              </a:ext>
            </a:extLst>
          </p:cNvPr>
          <p:cNvSpPr txBox="1"/>
          <p:nvPr/>
        </p:nvSpPr>
        <p:spPr>
          <a:xfrm>
            <a:off x="1588514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9E9A4C9-D501-4447-B92F-4DA41A88D31E}"/>
              </a:ext>
            </a:extLst>
          </p:cNvPr>
          <p:cNvSpPr txBox="1"/>
          <p:nvPr/>
        </p:nvSpPr>
        <p:spPr>
          <a:xfrm>
            <a:off x="2171289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83D4414-AF7B-417E-9981-9359F040A9A8}"/>
              </a:ext>
            </a:extLst>
          </p:cNvPr>
          <p:cNvSpPr txBox="1"/>
          <p:nvPr/>
        </p:nvSpPr>
        <p:spPr>
          <a:xfrm>
            <a:off x="2748955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2AC51FE-8D62-44A1-80F0-0AEE78368F15}"/>
              </a:ext>
            </a:extLst>
          </p:cNvPr>
          <p:cNvSpPr txBox="1"/>
          <p:nvPr/>
        </p:nvSpPr>
        <p:spPr>
          <a:xfrm>
            <a:off x="2700786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26CBD3F-5039-4E71-B632-93DE3C7A08DB}"/>
              </a:ext>
            </a:extLst>
          </p:cNvPr>
          <p:cNvSpPr txBox="1"/>
          <p:nvPr/>
        </p:nvSpPr>
        <p:spPr>
          <a:xfrm>
            <a:off x="1955564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87D2601-C5B5-49D8-B85D-A0CB9BE91EE6}"/>
              </a:ext>
            </a:extLst>
          </p:cNvPr>
          <p:cNvSpPr txBox="1"/>
          <p:nvPr/>
        </p:nvSpPr>
        <p:spPr>
          <a:xfrm>
            <a:off x="1260390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11" name="그림 210" descr="그리기이(가) 표시된 사진&#10;&#10;자동 생성된 설명">
            <a:extLst>
              <a:ext uri="{FF2B5EF4-FFF2-40B4-BE49-F238E27FC236}">
                <a16:creationId xmlns:a16="http://schemas.microsoft.com/office/drawing/2014/main" id="{D8934975-2A23-4B82-A23F-1F440F3695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12" name="그림 211" descr="별, 하늘이(가) 표시된 사진&#10;&#10;자동 생성된 설명">
            <a:extLst>
              <a:ext uri="{FF2B5EF4-FFF2-40B4-BE49-F238E27FC236}">
                <a16:creationId xmlns:a16="http://schemas.microsoft.com/office/drawing/2014/main" id="{A1F54151-59C3-41D1-B557-21A42C36CD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13" name="그림 212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A4C679DD-2141-406E-8AD2-4D8A039E9F4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52" y="1323493"/>
            <a:ext cx="192590" cy="192590"/>
          </a:xfrm>
          <a:prstGeom prst="rect">
            <a:avLst/>
          </a:prstGeom>
        </p:spPr>
      </p:pic>
      <p:pic>
        <p:nvPicPr>
          <p:cNvPr id="214" name="그림 213" descr="장난감이(가) 표시된 사진&#10;&#10;자동 생성된 설명">
            <a:extLst>
              <a:ext uri="{FF2B5EF4-FFF2-40B4-BE49-F238E27FC236}">
                <a16:creationId xmlns:a16="http://schemas.microsoft.com/office/drawing/2014/main" id="{A694311B-29C1-41CD-A660-11CAA16364D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02" y="1334917"/>
            <a:ext cx="219301" cy="213305"/>
          </a:xfrm>
          <a:prstGeom prst="rect">
            <a:avLst/>
          </a:prstGeom>
        </p:spPr>
      </p:pic>
      <p:pic>
        <p:nvPicPr>
          <p:cNvPr id="219" name="그림 218" descr="거울, 옅은이(가) 표시된 사진&#10;&#10;자동 생성된 설명">
            <a:extLst>
              <a:ext uri="{FF2B5EF4-FFF2-40B4-BE49-F238E27FC236}">
                <a16:creationId xmlns:a16="http://schemas.microsoft.com/office/drawing/2014/main" id="{D47444B7-8D64-4AE8-B438-783432F611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12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0813E446-94AA-4166-A05C-77A514710A44}"/>
              </a:ext>
            </a:extLst>
          </p:cNvPr>
          <p:cNvSpPr/>
          <p:nvPr/>
        </p:nvSpPr>
        <p:spPr>
          <a:xfrm>
            <a:off x="5044005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58DAE909-4489-46F8-B2B5-BA33AFC88AF6}"/>
              </a:ext>
            </a:extLst>
          </p:cNvPr>
          <p:cNvSpPr/>
          <p:nvPr/>
        </p:nvSpPr>
        <p:spPr>
          <a:xfrm>
            <a:off x="5334694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6D94A59E-79D1-4809-88E3-25A35835304B}"/>
              </a:ext>
            </a:extLst>
          </p:cNvPr>
          <p:cNvSpPr/>
          <p:nvPr/>
        </p:nvSpPr>
        <p:spPr>
          <a:xfrm>
            <a:off x="512883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493AE6D1-D230-46A3-B8D0-EFB66FF19E08}"/>
              </a:ext>
            </a:extLst>
          </p:cNvPr>
          <p:cNvSpPr/>
          <p:nvPr/>
        </p:nvSpPr>
        <p:spPr>
          <a:xfrm>
            <a:off x="6050560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40239766-D15F-4568-BBF5-4934A2783470}"/>
              </a:ext>
            </a:extLst>
          </p:cNvPr>
          <p:cNvSpPr/>
          <p:nvPr/>
        </p:nvSpPr>
        <p:spPr>
          <a:xfrm>
            <a:off x="584651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5E3ECBD8-7F4B-4E42-9A4C-89DEB9A12588}"/>
              </a:ext>
            </a:extLst>
          </p:cNvPr>
          <p:cNvSpPr/>
          <p:nvPr/>
        </p:nvSpPr>
        <p:spPr>
          <a:xfrm>
            <a:off x="6780112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3B5563BD-417B-4A07-8B6F-726116B287D1}"/>
              </a:ext>
            </a:extLst>
          </p:cNvPr>
          <p:cNvSpPr/>
          <p:nvPr/>
        </p:nvSpPr>
        <p:spPr>
          <a:xfrm>
            <a:off x="6577882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그림 227" descr="테이블이(가) 표시된 사진&#10;&#10;자동 생성된 설명">
            <a:extLst>
              <a:ext uri="{FF2B5EF4-FFF2-40B4-BE49-F238E27FC236}">
                <a16:creationId xmlns:a16="http://schemas.microsoft.com/office/drawing/2014/main" id="{1D4F4FF1-27A5-4519-9D97-881039D8F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1747419"/>
            <a:ext cx="1291819" cy="323052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BC30E80A-E861-4C1D-9512-D479832C2618}"/>
              </a:ext>
            </a:extLst>
          </p:cNvPr>
          <p:cNvSpPr txBox="1"/>
          <p:nvPr/>
        </p:nvSpPr>
        <p:spPr>
          <a:xfrm>
            <a:off x="4853088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F9968AA-D5C1-4917-A617-F3B281355DB3}"/>
              </a:ext>
            </a:extLst>
          </p:cNvPr>
          <p:cNvSpPr txBox="1"/>
          <p:nvPr/>
        </p:nvSpPr>
        <p:spPr>
          <a:xfrm>
            <a:off x="6568709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31" name="그림 230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0A5CB8E9-DBE7-4191-B94D-B96D5E7E3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6048" y="1918815"/>
            <a:ext cx="1291820" cy="1322528"/>
          </a:xfrm>
          <a:prstGeom prst="rect">
            <a:avLst/>
          </a:prstGeom>
        </p:spPr>
      </p:pic>
      <p:pic>
        <p:nvPicPr>
          <p:cNvPr id="232" name="그림 231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8D27992C-A1E1-4926-91D9-A26D1E7D6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6" y="1873904"/>
            <a:ext cx="1412349" cy="1412349"/>
          </a:xfrm>
          <a:prstGeom prst="rect">
            <a:avLst/>
          </a:prstGeom>
        </p:spPr>
      </p:pic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F8C995B-FE6D-4F36-83F6-D6CE037CA621}"/>
              </a:ext>
            </a:extLst>
          </p:cNvPr>
          <p:cNvSpPr/>
          <p:nvPr/>
        </p:nvSpPr>
        <p:spPr>
          <a:xfrm>
            <a:off x="5065764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234" name="그림 233" descr="그리기이(가) 표시된 사진&#10;&#10;자동 생성된 설명">
            <a:extLst>
              <a:ext uri="{FF2B5EF4-FFF2-40B4-BE49-F238E27FC236}">
                <a16:creationId xmlns:a16="http://schemas.microsoft.com/office/drawing/2014/main" id="{968FB59A-78B4-423B-9A9C-B67AFBF9D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9" y="3497768"/>
            <a:ext cx="2744240" cy="2307919"/>
          </a:xfrm>
          <a:prstGeom prst="rect">
            <a:avLst/>
          </a:prstGeom>
        </p:spPr>
      </p:pic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A1A4084-323F-4C64-9672-071DDC198C3E}"/>
              </a:ext>
            </a:extLst>
          </p:cNvPr>
          <p:cNvSpPr/>
          <p:nvPr/>
        </p:nvSpPr>
        <p:spPr>
          <a:xfrm>
            <a:off x="4695813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079A2E2-B9B9-46DE-A5DA-CB967106ABE2}"/>
              </a:ext>
            </a:extLst>
          </p:cNvPr>
          <p:cNvSpPr/>
          <p:nvPr/>
        </p:nvSpPr>
        <p:spPr>
          <a:xfrm>
            <a:off x="4695812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C8E7DB5-CAE8-4104-9247-94AD821DF360}"/>
              </a:ext>
            </a:extLst>
          </p:cNvPr>
          <p:cNvSpPr/>
          <p:nvPr/>
        </p:nvSpPr>
        <p:spPr>
          <a:xfrm>
            <a:off x="4695812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1C44FFF7-26D8-455A-975D-2959C83C428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BE53348D-8D45-4B57-AF9C-79B0D5365CD7}"/>
              </a:ext>
            </a:extLst>
          </p:cNvPr>
          <p:cNvSpPr txBox="1"/>
          <p:nvPr/>
        </p:nvSpPr>
        <p:spPr>
          <a:xfrm>
            <a:off x="5128837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2F11D1C8-9358-41E7-8EF1-91849E4266CF}"/>
              </a:ext>
            </a:extLst>
          </p:cNvPr>
          <p:cNvSpPr/>
          <p:nvPr/>
        </p:nvSpPr>
        <p:spPr>
          <a:xfrm>
            <a:off x="5224129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A3FDB55-A988-4926-840B-208A71BE052F}"/>
              </a:ext>
            </a:extLst>
          </p:cNvPr>
          <p:cNvSpPr txBox="1"/>
          <p:nvPr/>
        </p:nvSpPr>
        <p:spPr>
          <a:xfrm>
            <a:off x="5654553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42" name="그림 241">
            <a:extLst>
              <a:ext uri="{FF2B5EF4-FFF2-40B4-BE49-F238E27FC236}">
                <a16:creationId xmlns:a16="http://schemas.microsoft.com/office/drawing/2014/main" id="{B25D7079-DA4B-46E5-AC44-DC131B2BC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42" y="1331434"/>
            <a:ext cx="203175" cy="203175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46386AFE-3A19-4242-BF1E-C21CB9F49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E06CFC5-6690-488F-87B4-5048D4204C88}"/>
              </a:ext>
            </a:extLst>
          </p:cNvPr>
          <p:cNvSpPr/>
          <p:nvPr/>
        </p:nvSpPr>
        <p:spPr>
          <a:xfrm>
            <a:off x="6188668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8A7996CC-B69F-4E1A-B7B2-7D8BF8DAB405}"/>
              </a:ext>
            </a:extLst>
          </p:cNvPr>
          <p:cNvSpPr/>
          <p:nvPr/>
        </p:nvSpPr>
        <p:spPr>
          <a:xfrm>
            <a:off x="6733877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DD67BDD-6F15-4C6C-988A-A42F1145E806}"/>
              </a:ext>
            </a:extLst>
          </p:cNvPr>
          <p:cNvSpPr/>
          <p:nvPr/>
        </p:nvSpPr>
        <p:spPr>
          <a:xfrm>
            <a:off x="4695813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7" name="그림 246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F9B0E9C3-1245-4389-A3D5-40144A8D5B0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BA69DC9B-E69A-4A42-B30E-4B77CF2DA77F}"/>
              </a:ext>
            </a:extLst>
          </p:cNvPr>
          <p:cNvSpPr txBox="1"/>
          <p:nvPr/>
        </p:nvSpPr>
        <p:spPr>
          <a:xfrm>
            <a:off x="5128837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D7675AC5-1CAA-4FF5-93FE-3284C63B5C9C}"/>
              </a:ext>
            </a:extLst>
          </p:cNvPr>
          <p:cNvSpPr/>
          <p:nvPr/>
        </p:nvSpPr>
        <p:spPr>
          <a:xfrm>
            <a:off x="5224129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1776D82-70FF-40EA-BC8A-AFF27CBBEBF4}"/>
              </a:ext>
            </a:extLst>
          </p:cNvPr>
          <p:cNvSpPr txBox="1"/>
          <p:nvPr/>
        </p:nvSpPr>
        <p:spPr>
          <a:xfrm>
            <a:off x="5654553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51" name="그림 250">
            <a:extLst>
              <a:ext uri="{FF2B5EF4-FFF2-40B4-BE49-F238E27FC236}">
                <a16:creationId xmlns:a16="http://schemas.microsoft.com/office/drawing/2014/main" id="{2D3A309D-D10A-43AE-81D6-A43E6F086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463FD1D-DB9E-4288-BFE9-E27DFF4C9981}"/>
              </a:ext>
            </a:extLst>
          </p:cNvPr>
          <p:cNvSpPr/>
          <p:nvPr/>
        </p:nvSpPr>
        <p:spPr>
          <a:xfrm>
            <a:off x="6188668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FFFEFF3C-22B7-4DBF-B979-B3AAEBEF9337}"/>
              </a:ext>
            </a:extLst>
          </p:cNvPr>
          <p:cNvSpPr/>
          <p:nvPr/>
        </p:nvSpPr>
        <p:spPr>
          <a:xfrm>
            <a:off x="6733877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BC63708-A541-4D0E-907A-5C7A412137F5}"/>
              </a:ext>
            </a:extLst>
          </p:cNvPr>
          <p:cNvSpPr/>
          <p:nvPr/>
        </p:nvSpPr>
        <p:spPr>
          <a:xfrm>
            <a:off x="4695812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AF3A939-2D18-4F9D-8DF7-03E89891B97C}"/>
              </a:ext>
            </a:extLst>
          </p:cNvPr>
          <p:cNvSpPr/>
          <p:nvPr/>
        </p:nvSpPr>
        <p:spPr>
          <a:xfrm>
            <a:off x="4695813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6DFE6EC-EEDB-42D3-B613-09C289BDA4A0}"/>
              </a:ext>
            </a:extLst>
          </p:cNvPr>
          <p:cNvSpPr txBox="1"/>
          <p:nvPr/>
        </p:nvSpPr>
        <p:spPr>
          <a:xfrm>
            <a:off x="5128837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2AA0701D-D76E-427A-A5F1-7324E0EFA888}"/>
              </a:ext>
            </a:extLst>
          </p:cNvPr>
          <p:cNvSpPr/>
          <p:nvPr/>
        </p:nvSpPr>
        <p:spPr>
          <a:xfrm>
            <a:off x="5224129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F781763-DCF2-4A83-8527-1D55767CDFDD}"/>
              </a:ext>
            </a:extLst>
          </p:cNvPr>
          <p:cNvSpPr txBox="1"/>
          <p:nvPr/>
        </p:nvSpPr>
        <p:spPr>
          <a:xfrm>
            <a:off x="5654553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59" name="그림 258">
            <a:extLst>
              <a:ext uri="{FF2B5EF4-FFF2-40B4-BE49-F238E27FC236}">
                <a16:creationId xmlns:a16="http://schemas.microsoft.com/office/drawing/2014/main" id="{EAA922BE-9FA8-4105-B747-820BA0A232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4599A37-937A-4EAB-B0DB-870F3179658C}"/>
              </a:ext>
            </a:extLst>
          </p:cNvPr>
          <p:cNvSpPr/>
          <p:nvPr/>
        </p:nvSpPr>
        <p:spPr>
          <a:xfrm>
            <a:off x="6188668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1CFC8A61-A6C5-4B7A-85CB-0E91EACB6177}"/>
              </a:ext>
            </a:extLst>
          </p:cNvPr>
          <p:cNvSpPr/>
          <p:nvPr/>
        </p:nvSpPr>
        <p:spPr>
          <a:xfrm>
            <a:off x="6733877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D775920-B345-4947-88FB-5028DEBAF42B}"/>
              </a:ext>
            </a:extLst>
          </p:cNvPr>
          <p:cNvSpPr/>
          <p:nvPr/>
        </p:nvSpPr>
        <p:spPr>
          <a:xfrm>
            <a:off x="4695812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4E53668-788C-4E68-80D8-46E8C8CECA70}"/>
              </a:ext>
            </a:extLst>
          </p:cNvPr>
          <p:cNvSpPr txBox="1"/>
          <p:nvPr/>
        </p:nvSpPr>
        <p:spPr>
          <a:xfrm>
            <a:off x="5128837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2C1FDD8-957C-4733-8878-FED9148AD5C9}"/>
              </a:ext>
            </a:extLst>
          </p:cNvPr>
          <p:cNvSpPr/>
          <p:nvPr/>
        </p:nvSpPr>
        <p:spPr>
          <a:xfrm>
            <a:off x="5224129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5C1501-3D18-42F6-AF13-CDCDB3AEC373}"/>
              </a:ext>
            </a:extLst>
          </p:cNvPr>
          <p:cNvSpPr txBox="1"/>
          <p:nvPr/>
        </p:nvSpPr>
        <p:spPr>
          <a:xfrm>
            <a:off x="5654553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66" name="그림 265">
            <a:extLst>
              <a:ext uri="{FF2B5EF4-FFF2-40B4-BE49-F238E27FC236}">
                <a16:creationId xmlns:a16="http://schemas.microsoft.com/office/drawing/2014/main" id="{0FA93D8D-2C37-4B02-9031-E35471EF6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B871655-81C4-45E4-B8B0-8CC158029E3C}"/>
              </a:ext>
            </a:extLst>
          </p:cNvPr>
          <p:cNvSpPr/>
          <p:nvPr/>
        </p:nvSpPr>
        <p:spPr>
          <a:xfrm>
            <a:off x="6188668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3AE6660-9782-47C5-A0BA-3BB8EF593F15}"/>
              </a:ext>
            </a:extLst>
          </p:cNvPr>
          <p:cNvSpPr/>
          <p:nvPr/>
        </p:nvSpPr>
        <p:spPr>
          <a:xfrm>
            <a:off x="6733877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E24079E0-A5EE-460A-B949-048D000BA17E}"/>
              </a:ext>
            </a:extLst>
          </p:cNvPr>
          <p:cNvSpPr/>
          <p:nvPr/>
        </p:nvSpPr>
        <p:spPr>
          <a:xfrm>
            <a:off x="4531685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3D6C4A68-56F5-4B2B-9BC7-478738678C0F}"/>
              </a:ext>
            </a:extLst>
          </p:cNvPr>
          <p:cNvSpPr/>
          <p:nvPr/>
        </p:nvSpPr>
        <p:spPr>
          <a:xfrm>
            <a:off x="511863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64A32679-D7F5-401F-B9EE-DB9D1465A83B}"/>
              </a:ext>
            </a:extLst>
          </p:cNvPr>
          <p:cNvSpPr/>
          <p:nvPr/>
        </p:nvSpPr>
        <p:spPr>
          <a:xfrm>
            <a:off x="570232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64402A7F-D1CA-4D45-AA70-928CD9A52F1C}"/>
              </a:ext>
            </a:extLst>
          </p:cNvPr>
          <p:cNvSpPr/>
          <p:nvPr/>
        </p:nvSpPr>
        <p:spPr>
          <a:xfrm>
            <a:off x="6284185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D4107E6F-3438-4B5A-BF07-E10EF984D7FC}"/>
              </a:ext>
            </a:extLst>
          </p:cNvPr>
          <p:cNvSpPr/>
          <p:nvPr/>
        </p:nvSpPr>
        <p:spPr>
          <a:xfrm>
            <a:off x="6858430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0B393A-F231-41C7-A974-B4C3B73883AD}"/>
              </a:ext>
            </a:extLst>
          </p:cNvPr>
          <p:cNvSpPr txBox="1"/>
          <p:nvPr/>
        </p:nvSpPr>
        <p:spPr>
          <a:xfrm>
            <a:off x="4505006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D40798E-C19C-4C47-BCE3-57FBE0793455}"/>
              </a:ext>
            </a:extLst>
          </p:cNvPr>
          <p:cNvSpPr txBox="1"/>
          <p:nvPr/>
        </p:nvSpPr>
        <p:spPr>
          <a:xfrm>
            <a:off x="5084705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0FA8946-64C7-4C2C-9343-2466F89AD80A}"/>
              </a:ext>
            </a:extLst>
          </p:cNvPr>
          <p:cNvSpPr txBox="1"/>
          <p:nvPr/>
        </p:nvSpPr>
        <p:spPr>
          <a:xfrm>
            <a:off x="5667482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EED1D2F-23A6-4419-90CD-7CAE4B0D722D}"/>
              </a:ext>
            </a:extLst>
          </p:cNvPr>
          <p:cNvSpPr txBox="1"/>
          <p:nvPr/>
        </p:nvSpPr>
        <p:spPr>
          <a:xfrm>
            <a:off x="6250257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B4A2611-F8C9-4D9B-93E2-F01B5BFB7B19}"/>
              </a:ext>
            </a:extLst>
          </p:cNvPr>
          <p:cNvSpPr txBox="1"/>
          <p:nvPr/>
        </p:nvSpPr>
        <p:spPr>
          <a:xfrm>
            <a:off x="6827923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EB8D453-E8B4-480E-8ADD-FBC5A53B5A5C}"/>
              </a:ext>
            </a:extLst>
          </p:cNvPr>
          <p:cNvSpPr txBox="1"/>
          <p:nvPr/>
        </p:nvSpPr>
        <p:spPr>
          <a:xfrm>
            <a:off x="6779754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853AF1-083E-48D0-A41C-74DD1DCEC761}"/>
              </a:ext>
            </a:extLst>
          </p:cNvPr>
          <p:cNvSpPr txBox="1"/>
          <p:nvPr/>
        </p:nvSpPr>
        <p:spPr>
          <a:xfrm>
            <a:off x="6034532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B1043E0-58A2-43D3-8DC8-3934BF95813A}"/>
              </a:ext>
            </a:extLst>
          </p:cNvPr>
          <p:cNvSpPr txBox="1"/>
          <p:nvPr/>
        </p:nvSpPr>
        <p:spPr>
          <a:xfrm>
            <a:off x="5339358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82" name="그림 281" descr="그리기이(가) 표시된 사진&#10;&#10;자동 생성된 설명">
            <a:extLst>
              <a:ext uri="{FF2B5EF4-FFF2-40B4-BE49-F238E27FC236}">
                <a16:creationId xmlns:a16="http://schemas.microsoft.com/office/drawing/2014/main" id="{778686E7-F202-4D40-A9A8-2264A4E96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12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3" name="그림 282" descr="별, 하늘이(가) 표시된 사진&#10;&#10;자동 생성된 설명">
            <a:extLst>
              <a:ext uri="{FF2B5EF4-FFF2-40B4-BE49-F238E27FC236}">
                <a16:creationId xmlns:a16="http://schemas.microsoft.com/office/drawing/2014/main" id="{16E56603-AE96-45CD-A94D-6CF12A723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23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84" name="그림 283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DF7F9B6B-F964-4606-BBF6-BD50BC12A8E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20" y="1323493"/>
            <a:ext cx="192590" cy="192590"/>
          </a:xfrm>
          <a:prstGeom prst="rect">
            <a:avLst/>
          </a:prstGeom>
        </p:spPr>
      </p:pic>
      <p:pic>
        <p:nvPicPr>
          <p:cNvPr id="285" name="그림 284" descr="장난감이(가) 표시된 사진&#10;&#10;자동 생성된 설명">
            <a:extLst>
              <a:ext uri="{FF2B5EF4-FFF2-40B4-BE49-F238E27FC236}">
                <a16:creationId xmlns:a16="http://schemas.microsoft.com/office/drawing/2014/main" id="{0F485AAF-20BC-4A4A-BB23-8B1D0593D78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70" y="1334917"/>
            <a:ext cx="219301" cy="213305"/>
          </a:xfrm>
          <a:prstGeom prst="rect">
            <a:avLst/>
          </a:prstGeom>
        </p:spPr>
      </p:pic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B9ECFF6-091F-4662-8BD1-3D0A40AE8F16}"/>
              </a:ext>
            </a:extLst>
          </p:cNvPr>
          <p:cNvSpPr/>
          <p:nvPr/>
        </p:nvSpPr>
        <p:spPr>
          <a:xfrm>
            <a:off x="4405763" y="3429000"/>
            <a:ext cx="3027281" cy="29860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6777663-CD7F-4DA0-844D-DFC20C6B694D}"/>
              </a:ext>
            </a:extLst>
          </p:cNvPr>
          <p:cNvSpPr/>
          <p:nvPr/>
        </p:nvSpPr>
        <p:spPr>
          <a:xfrm>
            <a:off x="4405762" y="1129941"/>
            <a:ext cx="3027281" cy="539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446299D4-5E48-42E0-8601-2D56CA48521D}"/>
              </a:ext>
            </a:extLst>
          </p:cNvPr>
          <p:cNvSpPr/>
          <p:nvPr/>
        </p:nvSpPr>
        <p:spPr>
          <a:xfrm>
            <a:off x="4411442" y="1672993"/>
            <a:ext cx="3027281" cy="17325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473FE62-02E3-419E-8AA9-613F3A362363}"/>
              </a:ext>
            </a:extLst>
          </p:cNvPr>
          <p:cNvSpPr/>
          <p:nvPr/>
        </p:nvSpPr>
        <p:spPr>
          <a:xfrm>
            <a:off x="4595975" y="1737172"/>
            <a:ext cx="2747907" cy="4199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697C2A19-76DA-4392-82DA-5FB9A2BFDAD9}"/>
              </a:ext>
            </a:extLst>
          </p:cNvPr>
          <p:cNvSpPr/>
          <p:nvPr/>
        </p:nvSpPr>
        <p:spPr>
          <a:xfrm>
            <a:off x="4061098" y="1094370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1FC36FF3-DB5C-4936-B518-FA7EC9031F33}"/>
              </a:ext>
            </a:extLst>
          </p:cNvPr>
          <p:cNvSpPr/>
          <p:nvPr/>
        </p:nvSpPr>
        <p:spPr>
          <a:xfrm>
            <a:off x="6144192" y="1795705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3AC4137-7DA6-4DCD-A08F-25A53E13CEDD}"/>
              </a:ext>
            </a:extLst>
          </p:cNvPr>
          <p:cNvSpPr/>
          <p:nvPr/>
        </p:nvSpPr>
        <p:spPr>
          <a:xfrm>
            <a:off x="4595975" y="222180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94" name="그림 293" descr="거울, 옅은이(가) 표시된 사진&#10;&#10;자동 생성된 설명">
            <a:extLst>
              <a:ext uri="{FF2B5EF4-FFF2-40B4-BE49-F238E27FC236}">
                <a16:creationId xmlns:a16="http://schemas.microsoft.com/office/drawing/2014/main" id="{3D88130F-0432-4582-A336-6697AF386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9" y="1233917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E5D02B49-7DC9-4420-9B0C-6CBF37AEDF75}"/>
              </a:ext>
            </a:extLst>
          </p:cNvPr>
          <p:cNvSpPr/>
          <p:nvPr/>
        </p:nvSpPr>
        <p:spPr>
          <a:xfrm>
            <a:off x="8878352" y="1272812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DA985EBB-4039-42EA-B112-F0BC2250EB4B}"/>
              </a:ext>
            </a:extLst>
          </p:cNvPr>
          <p:cNvSpPr/>
          <p:nvPr/>
        </p:nvSpPr>
        <p:spPr>
          <a:xfrm>
            <a:off x="9169041" y="1341519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70A1A8D5-16D5-46C6-B64B-963FD3C062E4}"/>
              </a:ext>
            </a:extLst>
          </p:cNvPr>
          <p:cNvSpPr/>
          <p:nvPr/>
        </p:nvSpPr>
        <p:spPr>
          <a:xfrm>
            <a:off x="8963184" y="131115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F982B371-C595-4E22-80DA-4CFCDB499B09}"/>
              </a:ext>
            </a:extLst>
          </p:cNvPr>
          <p:cNvSpPr/>
          <p:nvPr/>
        </p:nvSpPr>
        <p:spPr>
          <a:xfrm>
            <a:off x="9884907" y="1349547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0AB604B9-B12D-4751-A631-10759BB93890}"/>
              </a:ext>
            </a:extLst>
          </p:cNvPr>
          <p:cNvSpPr/>
          <p:nvPr/>
        </p:nvSpPr>
        <p:spPr>
          <a:xfrm>
            <a:off x="9680864" y="131115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1ADE776B-CA70-4A4F-867E-B5C26E9FE8A9}"/>
              </a:ext>
            </a:extLst>
          </p:cNvPr>
          <p:cNvSpPr/>
          <p:nvPr/>
        </p:nvSpPr>
        <p:spPr>
          <a:xfrm>
            <a:off x="10614459" y="1349547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839B36A6-C56D-4805-9C7C-96F1E96BE73B}"/>
              </a:ext>
            </a:extLst>
          </p:cNvPr>
          <p:cNvSpPr/>
          <p:nvPr/>
        </p:nvSpPr>
        <p:spPr>
          <a:xfrm>
            <a:off x="10412229" y="1319186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그림 302" descr="테이블이(가) 표시된 사진&#10;&#10;자동 생성된 설명">
            <a:extLst>
              <a:ext uri="{FF2B5EF4-FFF2-40B4-BE49-F238E27FC236}">
                <a16:creationId xmlns:a16="http://schemas.microsoft.com/office/drawing/2014/main" id="{994F37A8-82C6-4BE7-9A00-6A76FA2E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1755226"/>
            <a:ext cx="1291819" cy="32305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0F7D8E9D-7F16-458B-B467-D1FC6B9F2DC2}"/>
              </a:ext>
            </a:extLst>
          </p:cNvPr>
          <p:cNvSpPr txBox="1"/>
          <p:nvPr/>
        </p:nvSpPr>
        <p:spPr>
          <a:xfrm>
            <a:off x="8687435" y="179581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6A7EDD1-1119-4496-A0D0-5188B59A72FA}"/>
              </a:ext>
            </a:extLst>
          </p:cNvPr>
          <p:cNvSpPr txBox="1"/>
          <p:nvPr/>
        </p:nvSpPr>
        <p:spPr>
          <a:xfrm>
            <a:off x="10403056" y="180351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약 </a:t>
            </a:r>
            <a:r>
              <a:rPr lang="en-US" altLang="ko-KR" sz="1000" b="1" dirty="0"/>
              <a:t>100 M</a:t>
            </a:r>
            <a:endParaRPr lang="ko-KR" altLang="en-US" sz="1000" b="1" dirty="0"/>
          </a:p>
        </p:txBody>
      </p:sp>
      <p:pic>
        <p:nvPicPr>
          <p:cNvPr id="306" name="그림 305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6F87DFBA-1D10-45F8-AA7F-296F35DA4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0395" y="1926622"/>
            <a:ext cx="1291820" cy="1322528"/>
          </a:xfrm>
          <a:prstGeom prst="rect">
            <a:avLst/>
          </a:prstGeom>
        </p:spPr>
      </p:pic>
      <p:pic>
        <p:nvPicPr>
          <p:cNvPr id="307" name="그림 306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3EE2DB9A-E57A-4687-9188-EB1402801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43" y="1881711"/>
            <a:ext cx="1412349" cy="1412349"/>
          </a:xfrm>
          <a:prstGeom prst="rect">
            <a:avLst/>
          </a:prstGeom>
        </p:spPr>
      </p:pic>
      <p:sp>
        <p:nvSpPr>
          <p:cNvPr id="308" name="사각형: 둥근 모서리 307">
            <a:extLst>
              <a:ext uri="{FF2B5EF4-FFF2-40B4-BE49-F238E27FC236}">
                <a16:creationId xmlns:a16="http://schemas.microsoft.com/office/drawing/2014/main" id="{23C5AFAF-FECA-4A1E-8B6C-94CB8C4E377E}"/>
              </a:ext>
            </a:extLst>
          </p:cNvPr>
          <p:cNvSpPr/>
          <p:nvPr/>
        </p:nvSpPr>
        <p:spPr>
          <a:xfrm>
            <a:off x="8900111" y="3089317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309" name="그림 308" descr="그리기이(가) 표시된 사진&#10;&#10;자동 생성된 설명">
            <a:extLst>
              <a:ext uri="{FF2B5EF4-FFF2-40B4-BE49-F238E27FC236}">
                <a16:creationId xmlns:a16="http://schemas.microsoft.com/office/drawing/2014/main" id="{D761C8E7-F141-4E16-AE4E-B2564DA2E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6" y="3505575"/>
            <a:ext cx="2744240" cy="2307919"/>
          </a:xfrm>
          <a:prstGeom prst="rect">
            <a:avLst/>
          </a:prstGeom>
        </p:spPr>
      </p:pic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2DFC1667-7BD7-4CDA-B889-224459A417AE}"/>
              </a:ext>
            </a:extLst>
          </p:cNvPr>
          <p:cNvSpPr/>
          <p:nvPr/>
        </p:nvSpPr>
        <p:spPr>
          <a:xfrm>
            <a:off x="8530160" y="367959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2F064A13-2262-45F3-87C9-BD5FE5838A68}"/>
              </a:ext>
            </a:extLst>
          </p:cNvPr>
          <p:cNvSpPr/>
          <p:nvPr/>
        </p:nvSpPr>
        <p:spPr>
          <a:xfrm>
            <a:off x="8530159" y="418661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91C2E0A1-7B6D-4B3E-BB1B-DF336FB577AD}"/>
              </a:ext>
            </a:extLst>
          </p:cNvPr>
          <p:cNvSpPr/>
          <p:nvPr/>
        </p:nvSpPr>
        <p:spPr>
          <a:xfrm>
            <a:off x="8530159" y="4717576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3" name="그림 312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FAC46E9-5E3E-479D-9D13-4C0538BEDB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3675909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8DBB54F1-2794-4572-B16B-A6E2585A4CD0}"/>
              </a:ext>
            </a:extLst>
          </p:cNvPr>
          <p:cNvSpPr txBox="1"/>
          <p:nvPr/>
        </p:nvSpPr>
        <p:spPr>
          <a:xfrm>
            <a:off x="8963184" y="367175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15" name="사각형: 둥근 모서리 314">
            <a:extLst>
              <a:ext uri="{FF2B5EF4-FFF2-40B4-BE49-F238E27FC236}">
                <a16:creationId xmlns:a16="http://schemas.microsoft.com/office/drawing/2014/main" id="{65F3CD34-382B-43A6-A364-BB94A070D45F}"/>
              </a:ext>
            </a:extLst>
          </p:cNvPr>
          <p:cNvSpPr/>
          <p:nvPr/>
        </p:nvSpPr>
        <p:spPr>
          <a:xfrm>
            <a:off x="9058476" y="3966077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94F4921-D1FA-477E-9556-2898508A62ED}"/>
              </a:ext>
            </a:extLst>
          </p:cNvPr>
          <p:cNvSpPr txBox="1"/>
          <p:nvPr/>
        </p:nvSpPr>
        <p:spPr>
          <a:xfrm>
            <a:off x="9488900" y="36175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17" name="그림 316">
            <a:extLst>
              <a:ext uri="{FF2B5EF4-FFF2-40B4-BE49-F238E27FC236}">
                <a16:creationId xmlns:a16="http://schemas.microsoft.com/office/drawing/2014/main" id="{2E0930BC-7D1B-4539-BC89-8E93B2FB1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89" y="1339241"/>
            <a:ext cx="203175" cy="203175"/>
          </a:xfrm>
          <a:prstGeom prst="rect">
            <a:avLst/>
          </a:prstGeom>
        </p:spPr>
      </p:pic>
      <p:pic>
        <p:nvPicPr>
          <p:cNvPr id="318" name="그림 317">
            <a:extLst>
              <a:ext uri="{FF2B5EF4-FFF2-40B4-BE49-F238E27FC236}">
                <a16:creationId xmlns:a16="http://schemas.microsoft.com/office/drawing/2014/main" id="{F496EC34-2725-4DC1-94F8-F203349D4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3713759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8F4FC08-7345-4374-AEBD-9EA91873C1F0}"/>
              </a:ext>
            </a:extLst>
          </p:cNvPr>
          <p:cNvSpPr/>
          <p:nvPr/>
        </p:nvSpPr>
        <p:spPr>
          <a:xfrm>
            <a:off x="10023015" y="3746894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733685E2-F6A3-4365-871E-B8924454EE57}"/>
              </a:ext>
            </a:extLst>
          </p:cNvPr>
          <p:cNvSpPr/>
          <p:nvPr/>
        </p:nvSpPr>
        <p:spPr>
          <a:xfrm>
            <a:off x="10568224" y="372924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CF06D2E-CDE8-42CE-8C8A-6AF55E81077A}"/>
              </a:ext>
            </a:extLst>
          </p:cNvPr>
          <p:cNvSpPr/>
          <p:nvPr/>
        </p:nvSpPr>
        <p:spPr>
          <a:xfrm>
            <a:off x="8530160" y="419513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2" name="그림 32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34E5E5-89F7-4D84-B7ED-D2AAC4AD37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4191447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DC084FA8-717D-4987-9351-86DC57DD2547}"/>
              </a:ext>
            </a:extLst>
          </p:cNvPr>
          <p:cNvSpPr txBox="1"/>
          <p:nvPr/>
        </p:nvSpPr>
        <p:spPr>
          <a:xfrm>
            <a:off x="8963184" y="4187292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1B7CEED-DFC1-4815-B2C7-14BD5588687B}"/>
              </a:ext>
            </a:extLst>
          </p:cNvPr>
          <p:cNvSpPr/>
          <p:nvPr/>
        </p:nvSpPr>
        <p:spPr>
          <a:xfrm>
            <a:off x="9058476" y="4481615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6F23CB4-0376-4B2F-8ABF-19B0222C83E1}"/>
              </a:ext>
            </a:extLst>
          </p:cNvPr>
          <p:cNvSpPr txBox="1"/>
          <p:nvPr/>
        </p:nvSpPr>
        <p:spPr>
          <a:xfrm>
            <a:off x="9488900" y="41330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26" name="그림 325">
            <a:extLst>
              <a:ext uri="{FF2B5EF4-FFF2-40B4-BE49-F238E27FC236}">
                <a16:creationId xmlns:a16="http://schemas.microsoft.com/office/drawing/2014/main" id="{90B9ED33-AE80-4489-B156-50406BEA5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4229297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4DE2797-A214-475A-9CF6-1ABDB6343B03}"/>
              </a:ext>
            </a:extLst>
          </p:cNvPr>
          <p:cNvSpPr/>
          <p:nvPr/>
        </p:nvSpPr>
        <p:spPr>
          <a:xfrm>
            <a:off x="10023015" y="4262432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28" name="사각형: 둥근 모서리 327">
            <a:extLst>
              <a:ext uri="{FF2B5EF4-FFF2-40B4-BE49-F238E27FC236}">
                <a16:creationId xmlns:a16="http://schemas.microsoft.com/office/drawing/2014/main" id="{AE64CE76-6EEF-4295-8CF3-49C3570B7989}"/>
              </a:ext>
            </a:extLst>
          </p:cNvPr>
          <p:cNvSpPr/>
          <p:nvPr/>
        </p:nvSpPr>
        <p:spPr>
          <a:xfrm>
            <a:off x="10568224" y="4243002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3093D103-F154-48F4-A667-7A92CC3A46F1}"/>
              </a:ext>
            </a:extLst>
          </p:cNvPr>
          <p:cNvSpPr/>
          <p:nvPr/>
        </p:nvSpPr>
        <p:spPr>
          <a:xfrm>
            <a:off x="8530159" y="471836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78022E7-D7F3-40BE-B49D-4F0269F7A5F7}"/>
              </a:ext>
            </a:extLst>
          </p:cNvPr>
          <p:cNvSpPr/>
          <p:nvPr/>
        </p:nvSpPr>
        <p:spPr>
          <a:xfrm>
            <a:off x="8530160" y="4726888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1D5E7C7-3406-463C-AC54-B08D24B40C01}"/>
              </a:ext>
            </a:extLst>
          </p:cNvPr>
          <p:cNvSpPr txBox="1"/>
          <p:nvPr/>
        </p:nvSpPr>
        <p:spPr>
          <a:xfrm>
            <a:off x="8963184" y="471904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40324D10-885A-4A27-A5CA-A0A09B113AA0}"/>
              </a:ext>
            </a:extLst>
          </p:cNvPr>
          <p:cNvSpPr/>
          <p:nvPr/>
        </p:nvSpPr>
        <p:spPr>
          <a:xfrm>
            <a:off x="9058476" y="5013371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BB7277B-D635-44AA-9CCA-AF169FEFD565}"/>
              </a:ext>
            </a:extLst>
          </p:cNvPr>
          <p:cNvSpPr txBox="1"/>
          <p:nvPr/>
        </p:nvSpPr>
        <p:spPr>
          <a:xfrm>
            <a:off x="9488900" y="4664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34" name="그림 333">
            <a:extLst>
              <a:ext uri="{FF2B5EF4-FFF2-40B4-BE49-F238E27FC236}">
                <a16:creationId xmlns:a16="http://schemas.microsoft.com/office/drawing/2014/main" id="{3FB0C082-EEC1-440E-AD61-2B8382673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4761053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738F477-BEBF-4673-A090-AEDB049FBADC}"/>
              </a:ext>
            </a:extLst>
          </p:cNvPr>
          <p:cNvSpPr/>
          <p:nvPr/>
        </p:nvSpPr>
        <p:spPr>
          <a:xfrm>
            <a:off x="10023015" y="4794188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13003B04-8DBD-40E0-8A4B-FFFED52FCC74}"/>
              </a:ext>
            </a:extLst>
          </p:cNvPr>
          <p:cNvSpPr/>
          <p:nvPr/>
        </p:nvSpPr>
        <p:spPr>
          <a:xfrm>
            <a:off x="10568224" y="477475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C7C9FDBB-A225-4211-A6D1-BDBCA05805A2}"/>
              </a:ext>
            </a:extLst>
          </p:cNvPr>
          <p:cNvSpPr/>
          <p:nvPr/>
        </p:nvSpPr>
        <p:spPr>
          <a:xfrm>
            <a:off x="8530159" y="523125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DF898FD-383A-4579-B3F5-89E5F30185CE}"/>
              </a:ext>
            </a:extLst>
          </p:cNvPr>
          <p:cNvSpPr txBox="1"/>
          <p:nvPr/>
        </p:nvSpPr>
        <p:spPr>
          <a:xfrm>
            <a:off x="8963184" y="523194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18247FD3-3EBE-4783-9C1B-4D5ED7D659AD}"/>
              </a:ext>
            </a:extLst>
          </p:cNvPr>
          <p:cNvSpPr/>
          <p:nvPr/>
        </p:nvSpPr>
        <p:spPr>
          <a:xfrm>
            <a:off x="9058476" y="5526263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01B4572-14BC-4353-A712-7A3D628B6977}"/>
              </a:ext>
            </a:extLst>
          </p:cNvPr>
          <p:cNvSpPr txBox="1"/>
          <p:nvPr/>
        </p:nvSpPr>
        <p:spPr>
          <a:xfrm>
            <a:off x="9488900" y="51776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50EBD0A1-F030-4951-9F8F-F21F7D39C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5273945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DE247D4-D5C7-4909-875A-FC0C977CB555}"/>
              </a:ext>
            </a:extLst>
          </p:cNvPr>
          <p:cNvSpPr/>
          <p:nvPr/>
        </p:nvSpPr>
        <p:spPr>
          <a:xfrm>
            <a:off x="10023015" y="5307080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F109AE27-1E85-4811-9E64-62A84FD2B30A}"/>
              </a:ext>
            </a:extLst>
          </p:cNvPr>
          <p:cNvSpPr/>
          <p:nvPr/>
        </p:nvSpPr>
        <p:spPr>
          <a:xfrm>
            <a:off x="10568224" y="528765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25BA647A-2557-4BBC-A32E-411AD754A476}"/>
              </a:ext>
            </a:extLst>
          </p:cNvPr>
          <p:cNvSpPr/>
          <p:nvPr/>
        </p:nvSpPr>
        <p:spPr>
          <a:xfrm>
            <a:off x="8366032" y="5876714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D167AE19-FC15-4B53-895B-9A5C8F399A41}"/>
              </a:ext>
            </a:extLst>
          </p:cNvPr>
          <p:cNvSpPr/>
          <p:nvPr/>
        </p:nvSpPr>
        <p:spPr>
          <a:xfrm>
            <a:off x="8952980" y="587671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A18B45A0-645C-4B04-87B4-C3C4B0778BFA}"/>
              </a:ext>
            </a:extLst>
          </p:cNvPr>
          <p:cNvSpPr/>
          <p:nvPr/>
        </p:nvSpPr>
        <p:spPr>
          <a:xfrm>
            <a:off x="9536668" y="587671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1C5FEA18-B140-4C5B-ACB9-576085A66EB4}"/>
              </a:ext>
            </a:extLst>
          </p:cNvPr>
          <p:cNvSpPr/>
          <p:nvPr/>
        </p:nvSpPr>
        <p:spPr>
          <a:xfrm>
            <a:off x="10118532" y="587432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85EE4F1F-30EF-4637-A1BC-7EAFE19918C9}"/>
              </a:ext>
            </a:extLst>
          </p:cNvPr>
          <p:cNvSpPr/>
          <p:nvPr/>
        </p:nvSpPr>
        <p:spPr>
          <a:xfrm>
            <a:off x="10692777" y="587432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9BD1141-FDF6-4A60-8ED4-B1EB74FEF0EC}"/>
              </a:ext>
            </a:extLst>
          </p:cNvPr>
          <p:cNvSpPr txBox="1"/>
          <p:nvPr/>
        </p:nvSpPr>
        <p:spPr>
          <a:xfrm>
            <a:off x="8339353" y="595962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82D7D15-1249-4F7E-8C97-84E18C42FD3C}"/>
              </a:ext>
            </a:extLst>
          </p:cNvPr>
          <p:cNvSpPr txBox="1"/>
          <p:nvPr/>
        </p:nvSpPr>
        <p:spPr>
          <a:xfrm>
            <a:off x="8919052" y="595962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3189A56-C8C1-4C4B-BF20-9409F39F0BFA}"/>
              </a:ext>
            </a:extLst>
          </p:cNvPr>
          <p:cNvSpPr txBox="1"/>
          <p:nvPr/>
        </p:nvSpPr>
        <p:spPr>
          <a:xfrm>
            <a:off x="9501829" y="5950471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C9C6218-6D2D-449B-A555-0C2CBC7B9730}"/>
              </a:ext>
            </a:extLst>
          </p:cNvPr>
          <p:cNvSpPr txBox="1"/>
          <p:nvPr/>
        </p:nvSpPr>
        <p:spPr>
          <a:xfrm>
            <a:off x="10084604" y="5950471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44E992E-B3B1-47A9-A812-F5D7AD5869ED}"/>
              </a:ext>
            </a:extLst>
          </p:cNvPr>
          <p:cNvSpPr txBox="1"/>
          <p:nvPr/>
        </p:nvSpPr>
        <p:spPr>
          <a:xfrm>
            <a:off x="10662270" y="5950470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F937A38-0D3C-4EC6-A8AB-96C5DEE97EFA}"/>
              </a:ext>
            </a:extLst>
          </p:cNvPr>
          <p:cNvSpPr txBox="1"/>
          <p:nvPr/>
        </p:nvSpPr>
        <p:spPr>
          <a:xfrm>
            <a:off x="10614101" y="1324406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D6C3C98-0146-4BFB-A09E-580604DDA18A}"/>
              </a:ext>
            </a:extLst>
          </p:cNvPr>
          <p:cNvSpPr txBox="1"/>
          <p:nvPr/>
        </p:nvSpPr>
        <p:spPr>
          <a:xfrm>
            <a:off x="9868879" y="1324406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5505110-6567-4B34-9CAB-64137856AE30}"/>
              </a:ext>
            </a:extLst>
          </p:cNvPr>
          <p:cNvSpPr txBox="1"/>
          <p:nvPr/>
        </p:nvSpPr>
        <p:spPr>
          <a:xfrm>
            <a:off x="9173705" y="132076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57" name="그림 356" descr="그리기이(가) 표시된 사진&#10;&#10;자동 생성된 설명">
            <a:extLst>
              <a:ext uri="{FF2B5EF4-FFF2-40B4-BE49-F238E27FC236}">
                <a16:creationId xmlns:a16="http://schemas.microsoft.com/office/drawing/2014/main" id="{2951DF8A-A350-4A67-ACDA-0FB6081B8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59" y="4722412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8" name="그림 357" descr="별, 하늘이(가) 표시된 사진&#10;&#10;자동 생성된 설명">
            <a:extLst>
              <a:ext uri="{FF2B5EF4-FFF2-40B4-BE49-F238E27FC236}">
                <a16:creationId xmlns:a16="http://schemas.microsoft.com/office/drawing/2014/main" id="{57DB9539-6C4F-43D1-BD15-98F53408E6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0" y="5238297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59" name="그림 358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0CD6E279-CDE0-4B38-92F3-8BF804E082F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67" y="1331300"/>
            <a:ext cx="192590" cy="192590"/>
          </a:xfrm>
          <a:prstGeom prst="rect">
            <a:avLst/>
          </a:prstGeom>
        </p:spPr>
      </p:pic>
      <p:pic>
        <p:nvPicPr>
          <p:cNvPr id="360" name="그림 359" descr="장난감이(가) 표시된 사진&#10;&#10;자동 생성된 설명">
            <a:extLst>
              <a:ext uri="{FF2B5EF4-FFF2-40B4-BE49-F238E27FC236}">
                <a16:creationId xmlns:a16="http://schemas.microsoft.com/office/drawing/2014/main" id="{6F1B0722-EA46-4604-9F83-E493591CDC5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17" y="1342724"/>
            <a:ext cx="219301" cy="213305"/>
          </a:xfrm>
          <a:prstGeom prst="rect">
            <a:avLst/>
          </a:prstGeom>
        </p:spPr>
      </p:pic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BF16BE3C-EF71-4289-935E-DB60B2BA7B13}"/>
              </a:ext>
            </a:extLst>
          </p:cNvPr>
          <p:cNvSpPr/>
          <p:nvPr/>
        </p:nvSpPr>
        <p:spPr>
          <a:xfrm>
            <a:off x="8240109" y="3513044"/>
            <a:ext cx="3027281" cy="220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A732D40D-4C60-4968-BEA3-B3DFDB81637C}"/>
              </a:ext>
            </a:extLst>
          </p:cNvPr>
          <p:cNvSpPr/>
          <p:nvPr/>
        </p:nvSpPr>
        <p:spPr>
          <a:xfrm>
            <a:off x="8241059" y="5862437"/>
            <a:ext cx="3027281" cy="474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27FDDB49-4DD7-4083-8B7A-9579674AF8AE}"/>
              </a:ext>
            </a:extLst>
          </p:cNvPr>
          <p:cNvSpPr/>
          <p:nvPr/>
        </p:nvSpPr>
        <p:spPr>
          <a:xfrm>
            <a:off x="7900530" y="353392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48B08209-FA9C-420D-A3E6-7643D951A8CB}"/>
              </a:ext>
            </a:extLst>
          </p:cNvPr>
          <p:cNvSpPr/>
          <p:nvPr/>
        </p:nvSpPr>
        <p:spPr>
          <a:xfrm>
            <a:off x="7837192" y="5969364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98C63F65-FF61-46F7-9E4A-3CC04778FECE}"/>
              </a:ext>
            </a:extLst>
          </p:cNvPr>
          <p:cNvSpPr/>
          <p:nvPr/>
        </p:nvSpPr>
        <p:spPr>
          <a:xfrm>
            <a:off x="8243843" y="1061572"/>
            <a:ext cx="3027281" cy="2389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C884C-EAE1-4431-BCD5-C03841CEE06F}"/>
              </a:ext>
            </a:extLst>
          </p:cNvPr>
          <p:cNvSpPr/>
          <p:nvPr/>
        </p:nvSpPr>
        <p:spPr>
          <a:xfrm>
            <a:off x="3019134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D2342-D12B-445C-9CED-4E3B97A0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13" y="1052314"/>
            <a:ext cx="3021602" cy="2333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1- </a:t>
            </a:r>
            <a:r>
              <a:rPr lang="ko-KR" altLang="en-US" sz="3200" b="1" dirty="0"/>
              <a:t>상부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2848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GNB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식량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적 처치</a:t>
            </a:r>
            <a:r>
              <a:rPr lang="en-US" altLang="ko-KR" sz="1400" dirty="0"/>
              <a:t>, </a:t>
            </a:r>
            <a:r>
              <a:rPr lang="ko-KR" altLang="en-US" sz="1400" dirty="0"/>
              <a:t>훈련을 통하여 수급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훈련</a:t>
            </a:r>
            <a:r>
              <a:rPr lang="en-US" altLang="ko-KR" sz="1400" dirty="0"/>
              <a:t>, </a:t>
            </a:r>
            <a:r>
              <a:rPr lang="ko-KR" altLang="en-US" sz="1400" dirty="0"/>
              <a:t>무기</a:t>
            </a:r>
            <a:r>
              <a:rPr lang="en-US" altLang="ko-KR" sz="1400" dirty="0"/>
              <a:t> </a:t>
            </a:r>
            <a:r>
              <a:rPr lang="ko-KR" altLang="en-US" sz="1400" dirty="0"/>
              <a:t>업그레이드에 사용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지식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보스를 처치 시 수급 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보물 또는 상점에서 구입할 때 사용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금</a:t>
            </a:r>
            <a:endParaRPr lang="en-US" altLang="ko-KR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유료 재화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특정 보물</a:t>
            </a:r>
            <a:r>
              <a:rPr lang="en-US" altLang="ko-KR" sz="1400" dirty="0"/>
              <a:t>, </a:t>
            </a:r>
            <a:r>
              <a:rPr lang="ko-KR" altLang="en-US" sz="1400" dirty="0"/>
              <a:t>상점에서 구입할 때 사용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스테이지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>
                <a:hlinkClick r:id="rId3" action="ppaction://hlinksldjump"/>
              </a:rPr>
              <a:t>메인 전투 화면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전투화면 상세 기획은 별도 기획 </a:t>
            </a:r>
            <a:r>
              <a:rPr lang="en-US" altLang="ko-KR" sz="1400" dirty="0"/>
              <a:t>)</a:t>
            </a:r>
          </a:p>
        </p:txBody>
      </p:sp>
      <p:pic>
        <p:nvPicPr>
          <p:cNvPr id="28" name="그림 27" descr="거울, 옅은이(가) 표시된 사진&#10;&#10;자동 생성된 설명">
            <a:extLst>
              <a:ext uri="{FF2B5EF4-FFF2-40B4-BE49-F238E27FC236}">
                <a16:creationId xmlns:a16="http://schemas.microsoft.com/office/drawing/2014/main" id="{FB899538-256F-4D29-9C6E-C0AB23F71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83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C0C0E7-C2AF-4619-836D-536AB34DFBFA}"/>
              </a:ext>
            </a:extLst>
          </p:cNvPr>
          <p:cNvSpPr/>
          <p:nvPr/>
        </p:nvSpPr>
        <p:spPr>
          <a:xfrm>
            <a:off x="3657376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9313D7-8631-4B47-ABF1-3EFCFED40BEA}"/>
              </a:ext>
            </a:extLst>
          </p:cNvPr>
          <p:cNvSpPr/>
          <p:nvPr/>
        </p:nvSpPr>
        <p:spPr>
          <a:xfrm>
            <a:off x="3948065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49C52D-486C-4862-84F8-36172DA08DDB}"/>
              </a:ext>
            </a:extLst>
          </p:cNvPr>
          <p:cNvSpPr/>
          <p:nvPr/>
        </p:nvSpPr>
        <p:spPr>
          <a:xfrm>
            <a:off x="3742208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B4EC87-F2CD-41F2-8C6B-A671E2F79C48}"/>
              </a:ext>
            </a:extLst>
          </p:cNvPr>
          <p:cNvSpPr/>
          <p:nvPr/>
        </p:nvSpPr>
        <p:spPr>
          <a:xfrm>
            <a:off x="4663931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01E9E9-51C3-4209-887C-E11C726D8DE3}"/>
              </a:ext>
            </a:extLst>
          </p:cNvPr>
          <p:cNvSpPr/>
          <p:nvPr/>
        </p:nvSpPr>
        <p:spPr>
          <a:xfrm>
            <a:off x="4459888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F31598-485D-4CF3-AE71-C063A3F42A60}"/>
              </a:ext>
            </a:extLst>
          </p:cNvPr>
          <p:cNvSpPr/>
          <p:nvPr/>
        </p:nvSpPr>
        <p:spPr>
          <a:xfrm>
            <a:off x="5393483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A5C063-FEC6-4E97-B84E-4BA22E44C1E8}"/>
              </a:ext>
            </a:extLst>
          </p:cNvPr>
          <p:cNvSpPr/>
          <p:nvPr/>
        </p:nvSpPr>
        <p:spPr>
          <a:xfrm>
            <a:off x="5191253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E7B8D0CF-F735-4CB0-953B-35890A84E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1747419"/>
            <a:ext cx="1291819" cy="3230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E1496A-0E40-43A2-A3CE-AAF098B6EDB6}"/>
              </a:ext>
            </a:extLst>
          </p:cNvPr>
          <p:cNvSpPr txBox="1"/>
          <p:nvPr/>
        </p:nvSpPr>
        <p:spPr>
          <a:xfrm>
            <a:off x="3466459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1FA6B-7574-4AD4-8205-61A79338E020}"/>
              </a:ext>
            </a:extLst>
          </p:cNvPr>
          <p:cNvSpPr txBox="1"/>
          <p:nvPr/>
        </p:nvSpPr>
        <p:spPr>
          <a:xfrm>
            <a:off x="5182080" y="1795705"/>
            <a:ext cx="74732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3" name="그림 4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EEAB257-1D89-48E5-B6B2-A4CDD1EC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9419" y="1918815"/>
            <a:ext cx="1291820" cy="1322528"/>
          </a:xfrm>
          <a:prstGeom prst="rect">
            <a:avLst/>
          </a:prstGeom>
        </p:spPr>
      </p:pic>
      <p:pic>
        <p:nvPicPr>
          <p:cNvPr id="44" name="그림 4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EB613892-5228-4CFC-8D3B-983AA23F9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67" y="1873904"/>
            <a:ext cx="1412349" cy="1412349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4A0ABE-097A-4B85-9B75-2A71B5152CE5}"/>
              </a:ext>
            </a:extLst>
          </p:cNvPr>
          <p:cNvSpPr/>
          <p:nvPr/>
        </p:nvSpPr>
        <p:spPr>
          <a:xfrm>
            <a:off x="3679135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088993F-3FF0-4189-AA3B-6646FE82C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3497768"/>
            <a:ext cx="2744240" cy="230791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3B31AB-88CA-4996-AC21-0DA45E44E158}"/>
              </a:ext>
            </a:extLst>
          </p:cNvPr>
          <p:cNvSpPr/>
          <p:nvPr/>
        </p:nvSpPr>
        <p:spPr>
          <a:xfrm>
            <a:off x="3309184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C7A7FB-66C8-4B3C-B947-32CFAB13AE94}"/>
              </a:ext>
            </a:extLst>
          </p:cNvPr>
          <p:cNvSpPr/>
          <p:nvPr/>
        </p:nvSpPr>
        <p:spPr>
          <a:xfrm>
            <a:off x="3309183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0459A-67FF-4500-A736-3182EF475D9E}"/>
              </a:ext>
            </a:extLst>
          </p:cNvPr>
          <p:cNvSpPr/>
          <p:nvPr/>
        </p:nvSpPr>
        <p:spPr>
          <a:xfrm>
            <a:off x="3309183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609925-37EE-4896-8D67-FE399AA6290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068ED5-F3CB-4D29-BB88-A1CA4182F575}"/>
              </a:ext>
            </a:extLst>
          </p:cNvPr>
          <p:cNvSpPr txBox="1"/>
          <p:nvPr/>
        </p:nvSpPr>
        <p:spPr>
          <a:xfrm>
            <a:off x="3742208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4F539C-EEA0-49B9-A388-E85BD67D6F69}"/>
              </a:ext>
            </a:extLst>
          </p:cNvPr>
          <p:cNvSpPr/>
          <p:nvPr/>
        </p:nvSpPr>
        <p:spPr>
          <a:xfrm>
            <a:off x="3837500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F5570-C943-4FD5-AF63-6A1A717CDECC}"/>
              </a:ext>
            </a:extLst>
          </p:cNvPr>
          <p:cNvSpPr txBox="1"/>
          <p:nvPr/>
        </p:nvSpPr>
        <p:spPr>
          <a:xfrm>
            <a:off x="4267924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3BD60B8-7965-4CB9-AE32-992FBC5E2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13" y="1331434"/>
            <a:ext cx="203175" cy="2031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436884-D4EC-45A2-8E07-D59D18C57E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A609CF-4D64-4B14-98BC-81E33B946F72}"/>
              </a:ext>
            </a:extLst>
          </p:cNvPr>
          <p:cNvSpPr/>
          <p:nvPr/>
        </p:nvSpPr>
        <p:spPr>
          <a:xfrm>
            <a:off x="4802039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B191928-C281-4070-B572-30180ACDFCB0}"/>
              </a:ext>
            </a:extLst>
          </p:cNvPr>
          <p:cNvSpPr/>
          <p:nvPr/>
        </p:nvSpPr>
        <p:spPr>
          <a:xfrm>
            <a:off x="5347248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7CCF2C-2825-43D0-AB36-7E94BBC86302}"/>
              </a:ext>
            </a:extLst>
          </p:cNvPr>
          <p:cNvSpPr/>
          <p:nvPr/>
        </p:nvSpPr>
        <p:spPr>
          <a:xfrm>
            <a:off x="3309184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CEBEF3D-7FB5-4D95-9B25-7C23502F04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41D4F2-AA45-4592-B595-1F8A6ED06F33}"/>
              </a:ext>
            </a:extLst>
          </p:cNvPr>
          <p:cNvSpPr txBox="1"/>
          <p:nvPr/>
        </p:nvSpPr>
        <p:spPr>
          <a:xfrm>
            <a:off x="3742208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C82D76-A918-4D28-8140-566B08CFD3A7}"/>
              </a:ext>
            </a:extLst>
          </p:cNvPr>
          <p:cNvSpPr/>
          <p:nvPr/>
        </p:nvSpPr>
        <p:spPr>
          <a:xfrm>
            <a:off x="3837500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F0C4CF-0086-49B8-81C1-FDCFEB25C24F}"/>
              </a:ext>
            </a:extLst>
          </p:cNvPr>
          <p:cNvSpPr txBox="1"/>
          <p:nvPr/>
        </p:nvSpPr>
        <p:spPr>
          <a:xfrm>
            <a:off x="4267924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5CA84ED-48DE-4B68-974A-EFFA6E79B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C4599A-7A7B-4E81-8D95-73C26313A5AC}"/>
              </a:ext>
            </a:extLst>
          </p:cNvPr>
          <p:cNvSpPr/>
          <p:nvPr/>
        </p:nvSpPr>
        <p:spPr>
          <a:xfrm>
            <a:off x="4802039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2D6DA29-6051-4D7E-9DAA-2AD10A6C0327}"/>
              </a:ext>
            </a:extLst>
          </p:cNvPr>
          <p:cNvSpPr/>
          <p:nvPr/>
        </p:nvSpPr>
        <p:spPr>
          <a:xfrm>
            <a:off x="5347248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9A0813-8CEE-4972-B56D-6720F51BA506}"/>
              </a:ext>
            </a:extLst>
          </p:cNvPr>
          <p:cNvSpPr/>
          <p:nvPr/>
        </p:nvSpPr>
        <p:spPr>
          <a:xfrm>
            <a:off x="3309183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5409C-1C13-4DF4-AA91-F47E50EC8DC6}"/>
              </a:ext>
            </a:extLst>
          </p:cNvPr>
          <p:cNvSpPr/>
          <p:nvPr/>
        </p:nvSpPr>
        <p:spPr>
          <a:xfrm>
            <a:off x="3309184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A77CF-EF52-4F49-9113-C0FBCCA2ADA5}"/>
              </a:ext>
            </a:extLst>
          </p:cNvPr>
          <p:cNvSpPr txBox="1"/>
          <p:nvPr/>
        </p:nvSpPr>
        <p:spPr>
          <a:xfrm>
            <a:off x="3742208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E764D21-6CC1-4A37-89E3-44491857B759}"/>
              </a:ext>
            </a:extLst>
          </p:cNvPr>
          <p:cNvSpPr/>
          <p:nvPr/>
        </p:nvSpPr>
        <p:spPr>
          <a:xfrm>
            <a:off x="3837500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D7BF71-8BC9-485C-96A3-28A2B225ADA4}"/>
              </a:ext>
            </a:extLst>
          </p:cNvPr>
          <p:cNvSpPr txBox="1"/>
          <p:nvPr/>
        </p:nvSpPr>
        <p:spPr>
          <a:xfrm>
            <a:off x="4267924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C02F96-D123-44E4-92E2-B332E1ED34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03189F-8C69-45C5-93F9-C0917DF5D368}"/>
              </a:ext>
            </a:extLst>
          </p:cNvPr>
          <p:cNvSpPr/>
          <p:nvPr/>
        </p:nvSpPr>
        <p:spPr>
          <a:xfrm>
            <a:off x="4802039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7BEB3A-8A81-4FAD-8E61-9023DFDDCA7E}"/>
              </a:ext>
            </a:extLst>
          </p:cNvPr>
          <p:cNvSpPr/>
          <p:nvPr/>
        </p:nvSpPr>
        <p:spPr>
          <a:xfrm>
            <a:off x="5347248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BBFF47-43B8-44A8-8627-0FE489589A6C}"/>
              </a:ext>
            </a:extLst>
          </p:cNvPr>
          <p:cNvSpPr/>
          <p:nvPr/>
        </p:nvSpPr>
        <p:spPr>
          <a:xfrm>
            <a:off x="3309183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7BD88-11B6-476E-B33E-03901FABBE92}"/>
              </a:ext>
            </a:extLst>
          </p:cNvPr>
          <p:cNvSpPr txBox="1"/>
          <p:nvPr/>
        </p:nvSpPr>
        <p:spPr>
          <a:xfrm>
            <a:off x="3742208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707CA19-DA74-47D2-8AE1-384BDF555340}"/>
              </a:ext>
            </a:extLst>
          </p:cNvPr>
          <p:cNvSpPr/>
          <p:nvPr/>
        </p:nvSpPr>
        <p:spPr>
          <a:xfrm>
            <a:off x="3837500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995E7-8E5E-4CD8-924E-E3D149884745}"/>
              </a:ext>
            </a:extLst>
          </p:cNvPr>
          <p:cNvSpPr txBox="1"/>
          <p:nvPr/>
        </p:nvSpPr>
        <p:spPr>
          <a:xfrm>
            <a:off x="4267924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2BAD1F8-04C8-42F2-B83E-DDDA4072D6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C7D002-E84D-40F7-B099-D8FDEE898023}"/>
              </a:ext>
            </a:extLst>
          </p:cNvPr>
          <p:cNvSpPr/>
          <p:nvPr/>
        </p:nvSpPr>
        <p:spPr>
          <a:xfrm>
            <a:off x="4802039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68600B0-D07C-4AEE-A908-2C338E1064D4}"/>
              </a:ext>
            </a:extLst>
          </p:cNvPr>
          <p:cNvSpPr/>
          <p:nvPr/>
        </p:nvSpPr>
        <p:spPr>
          <a:xfrm>
            <a:off x="5347248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F71B486-D76E-4338-8555-1FA46DD3078E}"/>
              </a:ext>
            </a:extLst>
          </p:cNvPr>
          <p:cNvSpPr/>
          <p:nvPr/>
        </p:nvSpPr>
        <p:spPr>
          <a:xfrm>
            <a:off x="3145056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D778A1-7413-4267-9E99-2FF74EEB9C63}"/>
              </a:ext>
            </a:extLst>
          </p:cNvPr>
          <p:cNvSpPr/>
          <p:nvPr/>
        </p:nvSpPr>
        <p:spPr>
          <a:xfrm>
            <a:off x="3732004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3CD0582-AF84-468F-9833-0101E7CE69DF}"/>
              </a:ext>
            </a:extLst>
          </p:cNvPr>
          <p:cNvSpPr/>
          <p:nvPr/>
        </p:nvSpPr>
        <p:spPr>
          <a:xfrm>
            <a:off x="4315692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1A68960-C2ED-4D0C-94CB-17D2382046B0}"/>
              </a:ext>
            </a:extLst>
          </p:cNvPr>
          <p:cNvSpPr/>
          <p:nvPr/>
        </p:nvSpPr>
        <p:spPr>
          <a:xfrm>
            <a:off x="4897556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AD7FE1F-BBCD-4BB6-9331-0298E969B29D}"/>
              </a:ext>
            </a:extLst>
          </p:cNvPr>
          <p:cNvSpPr/>
          <p:nvPr/>
        </p:nvSpPr>
        <p:spPr>
          <a:xfrm>
            <a:off x="5471801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E924D-9093-429C-AA91-0FB967397B5C}"/>
              </a:ext>
            </a:extLst>
          </p:cNvPr>
          <p:cNvSpPr txBox="1"/>
          <p:nvPr/>
        </p:nvSpPr>
        <p:spPr>
          <a:xfrm>
            <a:off x="3118377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9BEB0C-C47E-475A-98DA-181EED57742F}"/>
              </a:ext>
            </a:extLst>
          </p:cNvPr>
          <p:cNvSpPr txBox="1"/>
          <p:nvPr/>
        </p:nvSpPr>
        <p:spPr>
          <a:xfrm>
            <a:off x="3698076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DE38AF-8D3F-44D6-9A2A-F344F00F86AA}"/>
              </a:ext>
            </a:extLst>
          </p:cNvPr>
          <p:cNvSpPr txBox="1"/>
          <p:nvPr/>
        </p:nvSpPr>
        <p:spPr>
          <a:xfrm>
            <a:off x="4280853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99A0E1-1105-4972-B7D3-F0B91B8CA78C}"/>
              </a:ext>
            </a:extLst>
          </p:cNvPr>
          <p:cNvSpPr txBox="1"/>
          <p:nvPr/>
        </p:nvSpPr>
        <p:spPr>
          <a:xfrm>
            <a:off x="4863628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762AC-FC65-449D-A5DE-985CC73878A9}"/>
              </a:ext>
            </a:extLst>
          </p:cNvPr>
          <p:cNvSpPr txBox="1"/>
          <p:nvPr/>
        </p:nvSpPr>
        <p:spPr>
          <a:xfrm>
            <a:off x="5441294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256D0-2938-4293-83F1-B2FD2D59ECC2}"/>
              </a:ext>
            </a:extLst>
          </p:cNvPr>
          <p:cNvSpPr txBox="1"/>
          <p:nvPr/>
        </p:nvSpPr>
        <p:spPr>
          <a:xfrm>
            <a:off x="5393125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19DBC-8173-48C4-B8AD-27912CA1EB79}"/>
              </a:ext>
            </a:extLst>
          </p:cNvPr>
          <p:cNvSpPr txBox="1"/>
          <p:nvPr/>
        </p:nvSpPr>
        <p:spPr>
          <a:xfrm>
            <a:off x="4647903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AC0DB-6051-4A43-8354-03FA354DA106}"/>
              </a:ext>
            </a:extLst>
          </p:cNvPr>
          <p:cNvSpPr txBox="1"/>
          <p:nvPr/>
        </p:nvSpPr>
        <p:spPr>
          <a:xfrm>
            <a:off x="3952729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3" name="그림 102" descr="그리기이(가) 표시된 사진&#10;&#10;자동 생성된 설명">
            <a:extLst>
              <a:ext uri="{FF2B5EF4-FFF2-40B4-BE49-F238E27FC236}">
                <a16:creationId xmlns:a16="http://schemas.microsoft.com/office/drawing/2014/main" id="{C34EB62C-4A0D-497A-8569-E939693967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83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4" name="그림 103" descr="별, 하늘이(가) 표시된 사진&#10;&#10;자동 생성된 설명">
            <a:extLst>
              <a:ext uri="{FF2B5EF4-FFF2-40B4-BE49-F238E27FC236}">
                <a16:creationId xmlns:a16="http://schemas.microsoft.com/office/drawing/2014/main" id="{A766DEE9-595B-4E6B-A631-B79B194BC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4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5" name="그림 104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1071EA97-4911-461F-8FAE-669338FE014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91" y="1323493"/>
            <a:ext cx="192590" cy="192590"/>
          </a:xfrm>
          <a:prstGeom prst="rect">
            <a:avLst/>
          </a:prstGeom>
        </p:spPr>
      </p:pic>
      <p:pic>
        <p:nvPicPr>
          <p:cNvPr id="106" name="그림 105" descr="장난감이(가) 표시된 사진&#10;&#10;자동 생성된 설명">
            <a:extLst>
              <a:ext uri="{FF2B5EF4-FFF2-40B4-BE49-F238E27FC236}">
                <a16:creationId xmlns:a16="http://schemas.microsoft.com/office/drawing/2014/main" id="{07A09CAC-D058-4380-B65C-B940D680126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41" y="1334917"/>
            <a:ext cx="219301" cy="2133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5765EBA-AEC0-408F-AB89-DA275C0D7B10}"/>
              </a:ext>
            </a:extLst>
          </p:cNvPr>
          <p:cNvSpPr/>
          <p:nvPr/>
        </p:nvSpPr>
        <p:spPr>
          <a:xfrm>
            <a:off x="3019134" y="3429000"/>
            <a:ext cx="3027281" cy="29860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9F905E-9373-4535-ABE8-11D47F445C97}"/>
              </a:ext>
            </a:extLst>
          </p:cNvPr>
          <p:cNvSpPr/>
          <p:nvPr/>
        </p:nvSpPr>
        <p:spPr>
          <a:xfrm>
            <a:off x="3019133" y="1129941"/>
            <a:ext cx="3027281" cy="539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16B6E26-D4F2-4A2B-B3B1-DC1BD21822BE}"/>
              </a:ext>
            </a:extLst>
          </p:cNvPr>
          <p:cNvSpPr/>
          <p:nvPr/>
        </p:nvSpPr>
        <p:spPr>
          <a:xfrm>
            <a:off x="3024813" y="1672993"/>
            <a:ext cx="3027281" cy="17325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BC32490-2D8F-40AF-BB59-0E28CB889DAD}"/>
              </a:ext>
            </a:extLst>
          </p:cNvPr>
          <p:cNvSpPr/>
          <p:nvPr/>
        </p:nvSpPr>
        <p:spPr>
          <a:xfrm>
            <a:off x="3209346" y="1737172"/>
            <a:ext cx="2747907" cy="4199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959176B-E7D0-437D-B399-5BAEDA2CE849}"/>
              </a:ext>
            </a:extLst>
          </p:cNvPr>
          <p:cNvSpPr/>
          <p:nvPr/>
        </p:nvSpPr>
        <p:spPr>
          <a:xfrm>
            <a:off x="2674469" y="1094370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108E71-A6B7-4D80-99BA-F26F079E4EEF}"/>
              </a:ext>
            </a:extLst>
          </p:cNvPr>
          <p:cNvSpPr/>
          <p:nvPr/>
        </p:nvSpPr>
        <p:spPr>
          <a:xfrm>
            <a:off x="4757563" y="1795705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7C8E251-0D13-49C3-9E63-2AA7A01E2B80}"/>
              </a:ext>
            </a:extLst>
          </p:cNvPr>
          <p:cNvSpPr/>
          <p:nvPr/>
        </p:nvSpPr>
        <p:spPr>
          <a:xfrm>
            <a:off x="3209346" y="222180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C884C-EAE1-4431-BCD5-C03841CEE06F}"/>
              </a:ext>
            </a:extLst>
          </p:cNvPr>
          <p:cNvSpPr/>
          <p:nvPr/>
        </p:nvSpPr>
        <p:spPr>
          <a:xfrm>
            <a:off x="3067769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2963F-82FC-42C1-8166-1FB5F6A9362B}"/>
              </a:ext>
            </a:extLst>
          </p:cNvPr>
          <p:cNvSpPr/>
          <p:nvPr/>
        </p:nvSpPr>
        <p:spPr>
          <a:xfrm>
            <a:off x="3230128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7ED971A2-2D50-4EB3-87D6-E12FA39C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8" y="1052314"/>
            <a:ext cx="3021602" cy="2333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2- </a:t>
            </a:r>
            <a:r>
              <a:rPr lang="ko-KR" altLang="en-US" sz="3200" b="1" dirty="0"/>
              <a:t>하부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164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게임 레벨 업 창</a:t>
            </a:r>
            <a:endParaRPr lang="en-US" altLang="ko-KR" sz="1400" dirty="0"/>
          </a:p>
          <a:p>
            <a:r>
              <a:rPr lang="en-US" altLang="ko-KR" sz="1400" dirty="0"/>
              <a:t>    - (2) </a:t>
            </a:r>
            <a:r>
              <a:rPr lang="ko-KR" altLang="en-US" sz="1400" dirty="0"/>
              <a:t>아이콘 터치 시 </a:t>
            </a:r>
            <a:r>
              <a:rPr lang="en-US" altLang="ko-KR" sz="1400" dirty="0"/>
              <a:t>(1) </a:t>
            </a:r>
            <a:r>
              <a:rPr lang="ko-KR" altLang="en-US" sz="1400" dirty="0"/>
              <a:t>창이 교체</a:t>
            </a:r>
            <a:endParaRPr lang="en-US" altLang="ko-KR" sz="1400" dirty="0"/>
          </a:p>
          <a:p>
            <a:r>
              <a:rPr lang="en-US" altLang="ko-KR" sz="1400" dirty="0"/>
              <a:t>    ex) </a:t>
            </a:r>
            <a:r>
              <a:rPr lang="ko-KR" altLang="en-US" sz="1400" dirty="0"/>
              <a:t>훈련 ▶ 무기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플레이어가 성장할 수 있는 컨텐츠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각 상세 기획은 별도 기획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28" name="그림 27" descr="거울, 옅은이(가) 표시된 사진&#10;&#10;자동 생성된 설명">
            <a:extLst>
              <a:ext uri="{FF2B5EF4-FFF2-40B4-BE49-F238E27FC236}">
                <a16:creationId xmlns:a16="http://schemas.microsoft.com/office/drawing/2014/main" id="{FB899538-256F-4D29-9C6E-C0AB23F719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8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C0C0E7-C2AF-4619-836D-536AB34DFBFA}"/>
              </a:ext>
            </a:extLst>
          </p:cNvPr>
          <p:cNvSpPr/>
          <p:nvPr/>
        </p:nvSpPr>
        <p:spPr>
          <a:xfrm>
            <a:off x="3706011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9313D7-8631-4B47-ABF1-3EFCFED40BEA}"/>
              </a:ext>
            </a:extLst>
          </p:cNvPr>
          <p:cNvSpPr/>
          <p:nvPr/>
        </p:nvSpPr>
        <p:spPr>
          <a:xfrm>
            <a:off x="3996700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49C52D-486C-4862-84F8-36172DA08DDB}"/>
              </a:ext>
            </a:extLst>
          </p:cNvPr>
          <p:cNvSpPr/>
          <p:nvPr/>
        </p:nvSpPr>
        <p:spPr>
          <a:xfrm>
            <a:off x="3790843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B4EC87-F2CD-41F2-8C6B-A671E2F79C48}"/>
              </a:ext>
            </a:extLst>
          </p:cNvPr>
          <p:cNvSpPr/>
          <p:nvPr/>
        </p:nvSpPr>
        <p:spPr>
          <a:xfrm>
            <a:off x="4712566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01E9E9-51C3-4209-887C-E11C726D8DE3}"/>
              </a:ext>
            </a:extLst>
          </p:cNvPr>
          <p:cNvSpPr/>
          <p:nvPr/>
        </p:nvSpPr>
        <p:spPr>
          <a:xfrm>
            <a:off x="4508523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F31598-485D-4CF3-AE71-C063A3F42A60}"/>
              </a:ext>
            </a:extLst>
          </p:cNvPr>
          <p:cNvSpPr/>
          <p:nvPr/>
        </p:nvSpPr>
        <p:spPr>
          <a:xfrm>
            <a:off x="5442118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A5C063-FEC6-4E97-B84E-4BA22E44C1E8}"/>
              </a:ext>
            </a:extLst>
          </p:cNvPr>
          <p:cNvSpPr/>
          <p:nvPr/>
        </p:nvSpPr>
        <p:spPr>
          <a:xfrm>
            <a:off x="5239888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E7B8D0CF-F735-4CB0-953B-35890A84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1747419"/>
            <a:ext cx="1291819" cy="3230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E1496A-0E40-43A2-A3CE-AAF098B6EDB6}"/>
              </a:ext>
            </a:extLst>
          </p:cNvPr>
          <p:cNvSpPr txBox="1"/>
          <p:nvPr/>
        </p:nvSpPr>
        <p:spPr>
          <a:xfrm>
            <a:off x="3515094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1FA6B-7574-4AD4-8205-61A79338E020}"/>
              </a:ext>
            </a:extLst>
          </p:cNvPr>
          <p:cNvSpPr txBox="1"/>
          <p:nvPr/>
        </p:nvSpPr>
        <p:spPr>
          <a:xfrm>
            <a:off x="5230715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약 </a:t>
            </a:r>
            <a:r>
              <a:rPr lang="en-US" altLang="ko-KR" sz="1000" b="1" dirty="0"/>
              <a:t>100 M</a:t>
            </a:r>
            <a:endParaRPr lang="ko-KR" altLang="en-US" sz="1000" b="1" dirty="0"/>
          </a:p>
        </p:txBody>
      </p:sp>
      <p:pic>
        <p:nvPicPr>
          <p:cNvPr id="43" name="그림 4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EEAB257-1D89-48E5-B6B2-A4CDD1ECC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8054" y="1918815"/>
            <a:ext cx="1291820" cy="1322528"/>
          </a:xfrm>
          <a:prstGeom prst="rect">
            <a:avLst/>
          </a:prstGeom>
        </p:spPr>
      </p:pic>
      <p:pic>
        <p:nvPicPr>
          <p:cNvPr id="44" name="그림 4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EB613892-5228-4CFC-8D3B-983AA23F9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02" y="1873904"/>
            <a:ext cx="1412349" cy="1412349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4A0ABE-097A-4B85-9B75-2A71B5152CE5}"/>
              </a:ext>
            </a:extLst>
          </p:cNvPr>
          <p:cNvSpPr/>
          <p:nvPr/>
        </p:nvSpPr>
        <p:spPr>
          <a:xfrm>
            <a:off x="3727770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088993F-3FF0-4189-AA3B-6646FE82C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95" y="3497768"/>
            <a:ext cx="2744240" cy="230791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3B31AB-88CA-4996-AC21-0DA45E44E158}"/>
              </a:ext>
            </a:extLst>
          </p:cNvPr>
          <p:cNvSpPr/>
          <p:nvPr/>
        </p:nvSpPr>
        <p:spPr>
          <a:xfrm>
            <a:off x="3357819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C7A7FB-66C8-4B3C-B947-32CFAB13AE94}"/>
              </a:ext>
            </a:extLst>
          </p:cNvPr>
          <p:cNvSpPr/>
          <p:nvPr/>
        </p:nvSpPr>
        <p:spPr>
          <a:xfrm>
            <a:off x="3357818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0459A-67FF-4500-A736-3182EF475D9E}"/>
              </a:ext>
            </a:extLst>
          </p:cNvPr>
          <p:cNvSpPr/>
          <p:nvPr/>
        </p:nvSpPr>
        <p:spPr>
          <a:xfrm>
            <a:off x="3357818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609925-37EE-4896-8D67-FE399AA62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068ED5-F3CB-4D29-BB88-A1CA4182F575}"/>
              </a:ext>
            </a:extLst>
          </p:cNvPr>
          <p:cNvSpPr txBox="1"/>
          <p:nvPr/>
        </p:nvSpPr>
        <p:spPr>
          <a:xfrm>
            <a:off x="3790843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4F539C-EEA0-49B9-A388-E85BD67D6F69}"/>
              </a:ext>
            </a:extLst>
          </p:cNvPr>
          <p:cNvSpPr/>
          <p:nvPr/>
        </p:nvSpPr>
        <p:spPr>
          <a:xfrm>
            <a:off x="3886135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F5570-C943-4FD5-AF63-6A1A717CDECC}"/>
              </a:ext>
            </a:extLst>
          </p:cNvPr>
          <p:cNvSpPr txBox="1"/>
          <p:nvPr/>
        </p:nvSpPr>
        <p:spPr>
          <a:xfrm>
            <a:off x="4316559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3BD60B8-7965-4CB9-AE32-992FBC5E28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8" y="1331434"/>
            <a:ext cx="203175" cy="2031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436884-D4EC-45A2-8E07-D59D18C57E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A609CF-4D64-4B14-98BC-81E33B946F72}"/>
              </a:ext>
            </a:extLst>
          </p:cNvPr>
          <p:cNvSpPr/>
          <p:nvPr/>
        </p:nvSpPr>
        <p:spPr>
          <a:xfrm>
            <a:off x="4850674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B191928-C281-4070-B572-30180ACDFCB0}"/>
              </a:ext>
            </a:extLst>
          </p:cNvPr>
          <p:cNvSpPr/>
          <p:nvPr/>
        </p:nvSpPr>
        <p:spPr>
          <a:xfrm>
            <a:off x="5395883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7CCF2C-2825-43D0-AB36-7E94BBC86302}"/>
              </a:ext>
            </a:extLst>
          </p:cNvPr>
          <p:cNvSpPr/>
          <p:nvPr/>
        </p:nvSpPr>
        <p:spPr>
          <a:xfrm>
            <a:off x="3357819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CEBEF3D-7FB5-4D95-9B25-7C23502F04C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41D4F2-AA45-4592-B595-1F8A6ED06F33}"/>
              </a:ext>
            </a:extLst>
          </p:cNvPr>
          <p:cNvSpPr txBox="1"/>
          <p:nvPr/>
        </p:nvSpPr>
        <p:spPr>
          <a:xfrm>
            <a:off x="3790843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C82D76-A918-4D28-8140-566B08CFD3A7}"/>
              </a:ext>
            </a:extLst>
          </p:cNvPr>
          <p:cNvSpPr/>
          <p:nvPr/>
        </p:nvSpPr>
        <p:spPr>
          <a:xfrm>
            <a:off x="3886135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F0C4CF-0086-49B8-81C1-FDCFEB25C24F}"/>
              </a:ext>
            </a:extLst>
          </p:cNvPr>
          <p:cNvSpPr txBox="1"/>
          <p:nvPr/>
        </p:nvSpPr>
        <p:spPr>
          <a:xfrm>
            <a:off x="4316559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5CA84ED-48DE-4B68-974A-EFFA6E79B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C4599A-7A7B-4E81-8D95-73C26313A5AC}"/>
              </a:ext>
            </a:extLst>
          </p:cNvPr>
          <p:cNvSpPr/>
          <p:nvPr/>
        </p:nvSpPr>
        <p:spPr>
          <a:xfrm>
            <a:off x="4850674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2D6DA29-6051-4D7E-9DAA-2AD10A6C0327}"/>
              </a:ext>
            </a:extLst>
          </p:cNvPr>
          <p:cNvSpPr/>
          <p:nvPr/>
        </p:nvSpPr>
        <p:spPr>
          <a:xfrm>
            <a:off x="5395883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9A0813-8CEE-4972-B56D-6720F51BA506}"/>
              </a:ext>
            </a:extLst>
          </p:cNvPr>
          <p:cNvSpPr/>
          <p:nvPr/>
        </p:nvSpPr>
        <p:spPr>
          <a:xfrm>
            <a:off x="3357818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5409C-1C13-4DF4-AA91-F47E50EC8DC6}"/>
              </a:ext>
            </a:extLst>
          </p:cNvPr>
          <p:cNvSpPr/>
          <p:nvPr/>
        </p:nvSpPr>
        <p:spPr>
          <a:xfrm>
            <a:off x="3357819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A77CF-EF52-4F49-9113-C0FBCCA2ADA5}"/>
              </a:ext>
            </a:extLst>
          </p:cNvPr>
          <p:cNvSpPr txBox="1"/>
          <p:nvPr/>
        </p:nvSpPr>
        <p:spPr>
          <a:xfrm>
            <a:off x="3790843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E764D21-6CC1-4A37-89E3-44491857B759}"/>
              </a:ext>
            </a:extLst>
          </p:cNvPr>
          <p:cNvSpPr/>
          <p:nvPr/>
        </p:nvSpPr>
        <p:spPr>
          <a:xfrm>
            <a:off x="3886135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D7BF71-8BC9-485C-96A3-28A2B225ADA4}"/>
              </a:ext>
            </a:extLst>
          </p:cNvPr>
          <p:cNvSpPr txBox="1"/>
          <p:nvPr/>
        </p:nvSpPr>
        <p:spPr>
          <a:xfrm>
            <a:off x="4316559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C02F96-D123-44E4-92E2-B332E1ED34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03189F-8C69-45C5-93F9-C0917DF5D368}"/>
              </a:ext>
            </a:extLst>
          </p:cNvPr>
          <p:cNvSpPr/>
          <p:nvPr/>
        </p:nvSpPr>
        <p:spPr>
          <a:xfrm>
            <a:off x="4850674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7BEB3A-8A81-4FAD-8E61-9023DFDDCA7E}"/>
              </a:ext>
            </a:extLst>
          </p:cNvPr>
          <p:cNvSpPr/>
          <p:nvPr/>
        </p:nvSpPr>
        <p:spPr>
          <a:xfrm>
            <a:off x="5395883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BBFF47-43B8-44A8-8627-0FE489589A6C}"/>
              </a:ext>
            </a:extLst>
          </p:cNvPr>
          <p:cNvSpPr/>
          <p:nvPr/>
        </p:nvSpPr>
        <p:spPr>
          <a:xfrm>
            <a:off x="3357818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7BD88-11B6-476E-B33E-03901FABBE92}"/>
              </a:ext>
            </a:extLst>
          </p:cNvPr>
          <p:cNvSpPr txBox="1"/>
          <p:nvPr/>
        </p:nvSpPr>
        <p:spPr>
          <a:xfrm>
            <a:off x="3790843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707CA19-DA74-47D2-8AE1-384BDF555340}"/>
              </a:ext>
            </a:extLst>
          </p:cNvPr>
          <p:cNvSpPr/>
          <p:nvPr/>
        </p:nvSpPr>
        <p:spPr>
          <a:xfrm>
            <a:off x="3886135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995E7-8E5E-4CD8-924E-E3D149884745}"/>
              </a:ext>
            </a:extLst>
          </p:cNvPr>
          <p:cNvSpPr txBox="1"/>
          <p:nvPr/>
        </p:nvSpPr>
        <p:spPr>
          <a:xfrm>
            <a:off x="4316559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2BAD1F8-04C8-42F2-B83E-DDDA4072D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C7D002-E84D-40F7-B099-D8FDEE898023}"/>
              </a:ext>
            </a:extLst>
          </p:cNvPr>
          <p:cNvSpPr/>
          <p:nvPr/>
        </p:nvSpPr>
        <p:spPr>
          <a:xfrm>
            <a:off x="4850674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68600B0-D07C-4AEE-A908-2C338E1064D4}"/>
              </a:ext>
            </a:extLst>
          </p:cNvPr>
          <p:cNvSpPr/>
          <p:nvPr/>
        </p:nvSpPr>
        <p:spPr>
          <a:xfrm>
            <a:off x="5395883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F71B486-D76E-4338-8555-1FA46DD3078E}"/>
              </a:ext>
            </a:extLst>
          </p:cNvPr>
          <p:cNvSpPr/>
          <p:nvPr/>
        </p:nvSpPr>
        <p:spPr>
          <a:xfrm>
            <a:off x="3193691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D778A1-7413-4267-9E99-2FF74EEB9C63}"/>
              </a:ext>
            </a:extLst>
          </p:cNvPr>
          <p:cNvSpPr/>
          <p:nvPr/>
        </p:nvSpPr>
        <p:spPr>
          <a:xfrm>
            <a:off x="378063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3CD0582-AF84-468F-9833-0101E7CE69DF}"/>
              </a:ext>
            </a:extLst>
          </p:cNvPr>
          <p:cNvSpPr/>
          <p:nvPr/>
        </p:nvSpPr>
        <p:spPr>
          <a:xfrm>
            <a:off x="4364327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1A68960-C2ED-4D0C-94CB-17D2382046B0}"/>
              </a:ext>
            </a:extLst>
          </p:cNvPr>
          <p:cNvSpPr/>
          <p:nvPr/>
        </p:nvSpPr>
        <p:spPr>
          <a:xfrm>
            <a:off x="4946191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AD7FE1F-BBCD-4BB6-9331-0298E969B29D}"/>
              </a:ext>
            </a:extLst>
          </p:cNvPr>
          <p:cNvSpPr/>
          <p:nvPr/>
        </p:nvSpPr>
        <p:spPr>
          <a:xfrm>
            <a:off x="5520436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E924D-9093-429C-AA91-0FB967397B5C}"/>
              </a:ext>
            </a:extLst>
          </p:cNvPr>
          <p:cNvSpPr txBox="1"/>
          <p:nvPr/>
        </p:nvSpPr>
        <p:spPr>
          <a:xfrm>
            <a:off x="3167012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9BEB0C-C47E-475A-98DA-181EED57742F}"/>
              </a:ext>
            </a:extLst>
          </p:cNvPr>
          <p:cNvSpPr txBox="1"/>
          <p:nvPr/>
        </p:nvSpPr>
        <p:spPr>
          <a:xfrm>
            <a:off x="3746711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DE38AF-8D3F-44D6-9A2A-F344F00F86AA}"/>
              </a:ext>
            </a:extLst>
          </p:cNvPr>
          <p:cNvSpPr txBox="1"/>
          <p:nvPr/>
        </p:nvSpPr>
        <p:spPr>
          <a:xfrm>
            <a:off x="4329488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99A0E1-1105-4972-B7D3-F0B91B8CA78C}"/>
              </a:ext>
            </a:extLst>
          </p:cNvPr>
          <p:cNvSpPr txBox="1"/>
          <p:nvPr/>
        </p:nvSpPr>
        <p:spPr>
          <a:xfrm>
            <a:off x="4912263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762AC-FC65-449D-A5DE-985CC73878A9}"/>
              </a:ext>
            </a:extLst>
          </p:cNvPr>
          <p:cNvSpPr txBox="1"/>
          <p:nvPr/>
        </p:nvSpPr>
        <p:spPr>
          <a:xfrm>
            <a:off x="5489929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256D0-2938-4293-83F1-B2FD2D59ECC2}"/>
              </a:ext>
            </a:extLst>
          </p:cNvPr>
          <p:cNvSpPr txBox="1"/>
          <p:nvPr/>
        </p:nvSpPr>
        <p:spPr>
          <a:xfrm>
            <a:off x="5441760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19DBC-8173-48C4-B8AD-27912CA1EB79}"/>
              </a:ext>
            </a:extLst>
          </p:cNvPr>
          <p:cNvSpPr txBox="1"/>
          <p:nvPr/>
        </p:nvSpPr>
        <p:spPr>
          <a:xfrm>
            <a:off x="4696538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AC0DB-6051-4A43-8354-03FA354DA106}"/>
              </a:ext>
            </a:extLst>
          </p:cNvPr>
          <p:cNvSpPr txBox="1"/>
          <p:nvPr/>
        </p:nvSpPr>
        <p:spPr>
          <a:xfrm>
            <a:off x="4001364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3" name="그림 102" descr="그리기이(가) 표시된 사진&#10;&#10;자동 생성된 설명">
            <a:extLst>
              <a:ext uri="{FF2B5EF4-FFF2-40B4-BE49-F238E27FC236}">
                <a16:creationId xmlns:a16="http://schemas.microsoft.com/office/drawing/2014/main" id="{C34EB62C-4A0D-497A-8569-E939693967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8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4" name="그림 103" descr="별, 하늘이(가) 표시된 사진&#10;&#10;자동 생성된 설명">
            <a:extLst>
              <a:ext uri="{FF2B5EF4-FFF2-40B4-BE49-F238E27FC236}">
                <a16:creationId xmlns:a16="http://schemas.microsoft.com/office/drawing/2014/main" id="{A766DEE9-595B-4E6B-A631-B79B194BC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9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5" name="그림 104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1071EA97-4911-461F-8FAE-669338FE014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26" y="1323493"/>
            <a:ext cx="192590" cy="192590"/>
          </a:xfrm>
          <a:prstGeom prst="rect">
            <a:avLst/>
          </a:prstGeom>
        </p:spPr>
      </p:pic>
      <p:pic>
        <p:nvPicPr>
          <p:cNvPr id="106" name="그림 105" descr="장난감이(가) 표시된 사진&#10;&#10;자동 생성된 설명">
            <a:extLst>
              <a:ext uri="{FF2B5EF4-FFF2-40B4-BE49-F238E27FC236}">
                <a16:creationId xmlns:a16="http://schemas.microsoft.com/office/drawing/2014/main" id="{07A09CAC-D058-4380-B65C-B940D680126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76" y="1334917"/>
            <a:ext cx="219301" cy="213305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A0BCDF-EB68-44C6-BD82-F7071C42E537}"/>
              </a:ext>
            </a:extLst>
          </p:cNvPr>
          <p:cNvSpPr/>
          <p:nvPr/>
        </p:nvSpPr>
        <p:spPr>
          <a:xfrm>
            <a:off x="3067769" y="3513044"/>
            <a:ext cx="3027281" cy="220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A6F9BA3-8DA5-492A-8AA1-81DF77D44ED5}"/>
              </a:ext>
            </a:extLst>
          </p:cNvPr>
          <p:cNvSpPr/>
          <p:nvPr/>
        </p:nvSpPr>
        <p:spPr>
          <a:xfrm>
            <a:off x="3068719" y="5862437"/>
            <a:ext cx="3027281" cy="474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C4E03CA-2DC4-46F4-A53B-94BD4370A851}"/>
              </a:ext>
            </a:extLst>
          </p:cNvPr>
          <p:cNvSpPr/>
          <p:nvPr/>
        </p:nvSpPr>
        <p:spPr>
          <a:xfrm>
            <a:off x="2728190" y="353392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623C75-4EBD-48DD-BF47-8445F2407C63}"/>
              </a:ext>
            </a:extLst>
          </p:cNvPr>
          <p:cNvSpPr/>
          <p:nvPr/>
        </p:nvSpPr>
        <p:spPr>
          <a:xfrm>
            <a:off x="2664852" y="5969364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0B7BCF1-9350-48C7-A275-CFCF598D80FB}"/>
              </a:ext>
            </a:extLst>
          </p:cNvPr>
          <p:cNvSpPr/>
          <p:nvPr/>
        </p:nvSpPr>
        <p:spPr>
          <a:xfrm>
            <a:off x="3067769" y="1059406"/>
            <a:ext cx="3027281" cy="236684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DDEFBA-2A35-424E-865F-1B43AEB0C645}"/>
              </a:ext>
            </a:extLst>
          </p:cNvPr>
          <p:cNvSpPr/>
          <p:nvPr/>
        </p:nvSpPr>
        <p:spPr>
          <a:xfrm>
            <a:off x="5166701" y="1487027"/>
            <a:ext cx="3487770" cy="1758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3- </a:t>
            </a:r>
            <a:r>
              <a:rPr lang="ko-KR" altLang="en-US" sz="3200" b="1" dirty="0"/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14163E-823F-4E55-B789-E03C1F76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6212"/>
              </p:ext>
            </p:extLst>
          </p:nvPr>
        </p:nvGraphicFramePr>
        <p:xfrm>
          <a:off x="478838" y="1487027"/>
          <a:ext cx="4677056" cy="175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64">
                  <a:extLst>
                    <a:ext uri="{9D8B030D-6E8A-4147-A177-3AD203B41FA5}">
                      <a16:colId xmlns:a16="http://schemas.microsoft.com/office/drawing/2014/main" val="2906171897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690669982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4268080095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2141020873"/>
                    </a:ext>
                  </a:extLst>
                </a:gridCol>
              </a:tblGrid>
              <a:tr h="2756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탭 버튼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(Tab button)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[B]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15872"/>
                  </a:ext>
                </a:extLst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030"/>
                  </a:ext>
                </a:extLst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터치 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 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50605"/>
                  </a:ext>
                </a:extLst>
              </a:tr>
            </a:tbl>
          </a:graphicData>
        </a:graphic>
      </p:graphicFrame>
      <p:graphicFrame>
        <p:nvGraphicFramePr>
          <p:cNvPr id="187" name="표 7">
            <a:extLst>
              <a:ext uri="{FF2B5EF4-FFF2-40B4-BE49-F238E27FC236}">
                <a16:creationId xmlns:a16="http://schemas.microsoft.com/office/drawing/2014/main" id="{7D5B74F3-B279-4083-8A81-131BC59F2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25417"/>
              </p:ext>
            </p:extLst>
          </p:nvPr>
        </p:nvGraphicFramePr>
        <p:xfrm>
          <a:off x="479179" y="4418438"/>
          <a:ext cx="4677056" cy="206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64">
                  <a:extLst>
                    <a:ext uri="{9D8B030D-6E8A-4147-A177-3AD203B41FA5}">
                      <a16:colId xmlns:a16="http://schemas.microsoft.com/office/drawing/2014/main" val="2906171897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690669982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4268080095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2141020873"/>
                    </a:ext>
                  </a:extLst>
                </a:gridCol>
              </a:tblGrid>
              <a:tr h="35836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구매 버튼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[Buy button]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[B]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15872"/>
                  </a:ext>
                </a:extLst>
              </a:tr>
              <a:tr h="85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030"/>
                  </a:ext>
                </a:extLst>
              </a:tr>
              <a:tr h="8548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재화 부족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 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50605"/>
                  </a:ext>
                </a:extLst>
              </a:tr>
            </a:tbl>
          </a:graphicData>
        </a:graphic>
      </p:graphicFrame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629AE2C7-49F8-4D43-9C4E-C8087D78B1C4}"/>
              </a:ext>
            </a:extLst>
          </p:cNvPr>
          <p:cNvSpPr/>
          <p:nvPr/>
        </p:nvSpPr>
        <p:spPr>
          <a:xfrm>
            <a:off x="1990468" y="193518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F05FD4-2A0A-40B1-A818-5AA82A008B6B}"/>
              </a:ext>
            </a:extLst>
          </p:cNvPr>
          <p:cNvSpPr txBox="1"/>
          <p:nvPr/>
        </p:nvSpPr>
        <p:spPr>
          <a:xfrm>
            <a:off x="1963789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509E16B-7DBC-4E21-B3A1-3E8D65A62C55}"/>
              </a:ext>
            </a:extLst>
          </p:cNvPr>
          <p:cNvSpPr/>
          <p:nvPr/>
        </p:nvSpPr>
        <p:spPr>
          <a:xfrm>
            <a:off x="3164010" y="1935183"/>
            <a:ext cx="475883" cy="462207"/>
          </a:xfrm>
          <a:prstGeom prst="roundRect">
            <a:avLst/>
          </a:prstGeom>
          <a:solidFill>
            <a:srgbClr val="CA935C"/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prst="relaxedInset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892B86-965A-40EE-86AD-3CAA51849540}"/>
              </a:ext>
            </a:extLst>
          </p:cNvPr>
          <p:cNvSpPr txBox="1"/>
          <p:nvPr/>
        </p:nvSpPr>
        <p:spPr>
          <a:xfrm>
            <a:off x="3137331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2F2C6AF0-13F4-40DB-A8EE-F00669A7E951}"/>
              </a:ext>
            </a:extLst>
          </p:cNvPr>
          <p:cNvSpPr/>
          <p:nvPr/>
        </p:nvSpPr>
        <p:spPr>
          <a:xfrm>
            <a:off x="4342586" y="1935183"/>
            <a:ext cx="475883" cy="46220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CE906DC-59F2-45A5-B364-8B4898400DA5}"/>
              </a:ext>
            </a:extLst>
          </p:cNvPr>
          <p:cNvSpPr txBox="1"/>
          <p:nvPr/>
        </p:nvSpPr>
        <p:spPr>
          <a:xfrm>
            <a:off x="4315907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32726277-6541-490D-AB61-9E0B552CCDC3}"/>
              </a:ext>
            </a:extLst>
          </p:cNvPr>
          <p:cNvSpPr/>
          <p:nvPr/>
        </p:nvSpPr>
        <p:spPr>
          <a:xfrm>
            <a:off x="3164010" y="503697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C00000"/>
                </a:solidFill>
              </a:rPr>
              <a:t>50</a:t>
            </a:r>
            <a:r>
              <a:rPr lang="ko-KR" altLang="en-US" sz="8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CAF034E-3DF5-4CC3-8020-4CAC78A0717A}"/>
              </a:ext>
            </a:extLst>
          </p:cNvPr>
          <p:cNvSpPr/>
          <p:nvPr/>
        </p:nvSpPr>
        <p:spPr>
          <a:xfrm>
            <a:off x="4342953" y="5036970"/>
            <a:ext cx="461380" cy="2941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211FEF0C-9975-4901-8447-3F7D3B6887AF}"/>
              </a:ext>
            </a:extLst>
          </p:cNvPr>
          <p:cNvSpPr/>
          <p:nvPr/>
        </p:nvSpPr>
        <p:spPr>
          <a:xfrm>
            <a:off x="1990835" y="503697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38C06-EAC9-4A1A-8583-512EF242CAE3}"/>
              </a:ext>
            </a:extLst>
          </p:cNvPr>
          <p:cNvSpPr txBox="1"/>
          <p:nvPr/>
        </p:nvSpPr>
        <p:spPr>
          <a:xfrm>
            <a:off x="5285013" y="1537456"/>
            <a:ext cx="32896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탭 버튼</a:t>
            </a:r>
            <a:endParaRPr lang="en-US" altLang="ko-KR" sz="1200" b="1" dirty="0"/>
          </a:p>
          <a:p>
            <a:r>
              <a:rPr lang="en-US" altLang="ko-KR" sz="1200" b="1" dirty="0"/>
              <a:t>A) </a:t>
            </a:r>
            <a:r>
              <a:rPr lang="ko-KR" altLang="en-US" sz="1200" b="1" dirty="0"/>
              <a:t>메뉴 전환 대 제약 없이 화면이동 가능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B) </a:t>
            </a:r>
            <a:r>
              <a:rPr lang="ko-KR" altLang="en-US" sz="1200" b="1" dirty="0"/>
              <a:t>메뉴가 선택 되어 있을 때 버튼이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메뉴가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눌러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열려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져 있음을 나타내는 상태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C) </a:t>
            </a:r>
            <a:r>
              <a:rPr lang="ko-KR" altLang="en-US" sz="1200" b="1" dirty="0"/>
              <a:t>해금 조건이 불 충분하여 화면이동이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불가한 상태</a:t>
            </a: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B8468C3-AE27-4310-B736-345A77A39853}"/>
              </a:ext>
            </a:extLst>
          </p:cNvPr>
          <p:cNvSpPr/>
          <p:nvPr/>
        </p:nvSpPr>
        <p:spPr>
          <a:xfrm>
            <a:off x="5155894" y="4418438"/>
            <a:ext cx="3487770" cy="206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96B2FA-014E-4F27-8160-DA7A4688B1F8}"/>
              </a:ext>
            </a:extLst>
          </p:cNvPr>
          <p:cNvSpPr txBox="1"/>
          <p:nvPr/>
        </p:nvSpPr>
        <p:spPr>
          <a:xfrm>
            <a:off x="5304826" y="4468867"/>
            <a:ext cx="33586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구매 버튼</a:t>
            </a:r>
            <a:endParaRPr lang="en-US" altLang="ko-KR" sz="1200" b="1" dirty="0"/>
          </a:p>
          <a:p>
            <a:pPr marL="228600" indent="-228600">
              <a:buAutoNum type="alphaUcParenR"/>
            </a:pPr>
            <a:r>
              <a:rPr lang="ko-KR" altLang="en-US" sz="1200" b="1" dirty="0"/>
              <a:t>재화 보유량 충분하고 구매 제약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걸려있지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않은 상태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B) </a:t>
            </a:r>
            <a:r>
              <a:rPr lang="ko-KR" altLang="en-US" sz="1200" b="1" dirty="0"/>
              <a:t>재화 부족 등 상황으로 강조 또는 조건</a:t>
            </a:r>
            <a:endParaRPr lang="en-US" altLang="ko-KR" sz="1200" b="1" dirty="0"/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불충분이 표시된 특수한 상태</a:t>
            </a:r>
            <a:endParaRPr lang="en-US" altLang="ko-KR" sz="1200" b="1" dirty="0"/>
          </a:p>
          <a:p>
            <a:r>
              <a:rPr lang="en-US" altLang="ko-KR" sz="1200" b="1" dirty="0"/>
              <a:t> (</a:t>
            </a:r>
            <a:r>
              <a:rPr lang="ko-KR" altLang="en-US" sz="1200" b="1" dirty="0"/>
              <a:t>재화 부족</a:t>
            </a:r>
            <a:r>
              <a:rPr lang="en-US" altLang="ko-KR" sz="1200" b="1" dirty="0"/>
              <a:t>) – </a:t>
            </a:r>
            <a:r>
              <a:rPr lang="ko-KR" altLang="en-US" sz="1200" b="1" dirty="0"/>
              <a:t>재화 부족 알림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재화 구매 유도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C) </a:t>
            </a:r>
            <a:r>
              <a:rPr lang="ko-KR" altLang="en-US" sz="1200" b="1" dirty="0"/>
              <a:t>아직 특정 스테이지 도달 이전 또는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해금 조건을 만족하지 못한 상태</a:t>
            </a:r>
            <a:endParaRPr lang="en-US" altLang="ko-KR" sz="1200" b="1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5824E9CE-3C70-4C77-B24A-D7253431FB4E}"/>
              </a:ext>
            </a:extLst>
          </p:cNvPr>
          <p:cNvSpPr/>
          <p:nvPr/>
        </p:nvSpPr>
        <p:spPr>
          <a:xfrm>
            <a:off x="9000567" y="974902"/>
            <a:ext cx="2981325" cy="206808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358DC-2B06-4DD0-AB7B-8BB28F83FDC2}"/>
              </a:ext>
            </a:extLst>
          </p:cNvPr>
          <p:cNvSpPr txBox="1"/>
          <p:nvPr/>
        </p:nvSpPr>
        <p:spPr>
          <a:xfrm>
            <a:off x="9118898" y="1404034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Ex) </a:t>
            </a:r>
            <a:r>
              <a:rPr lang="ko-KR" altLang="en-US" sz="1200" b="1" dirty="0"/>
              <a:t>보스를 쓰러트리고 얻은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지식으로 보물을 획득할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63722-F571-44D5-A93C-8C80999CC613}"/>
              </a:ext>
            </a:extLst>
          </p:cNvPr>
          <p:cNvSpPr txBox="1"/>
          <p:nvPr/>
        </p:nvSpPr>
        <p:spPr>
          <a:xfrm>
            <a:off x="9681552" y="1971665"/>
            <a:ext cx="16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입장 자격 </a:t>
            </a:r>
            <a:r>
              <a:rPr lang="en-US" altLang="ko-KR" sz="1200" b="1" dirty="0"/>
              <a:t>:</a:t>
            </a:r>
          </a:p>
          <a:p>
            <a:pPr algn="ctr"/>
            <a:r>
              <a:rPr lang="en-US" altLang="ko-KR" sz="1200" b="1" dirty="0"/>
              <a:t>300m </a:t>
            </a:r>
            <a:r>
              <a:rPr lang="ko-KR" altLang="en-US" sz="1200" b="1" dirty="0"/>
              <a:t>진행 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입장 할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7AB3F1-3057-4595-8C09-5F480D79D7E7}"/>
              </a:ext>
            </a:extLst>
          </p:cNvPr>
          <p:cNvSpPr/>
          <p:nvPr/>
        </p:nvSpPr>
        <p:spPr>
          <a:xfrm>
            <a:off x="10026654" y="2839999"/>
            <a:ext cx="929148" cy="4059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59491-69EB-4DE1-BDE4-1B2C2FF803F7}"/>
              </a:ext>
            </a:extLst>
          </p:cNvPr>
          <p:cNvSpPr txBox="1"/>
          <p:nvPr/>
        </p:nvSpPr>
        <p:spPr>
          <a:xfrm>
            <a:off x="9196643" y="40258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활성화 버튼 클릭 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355E5C-4DA7-4F78-8D25-6E67B9643D26}"/>
              </a:ext>
            </a:extLst>
          </p:cNvPr>
          <p:cNvCxnSpPr>
            <a:cxnSpLocks/>
          </p:cNvCxnSpPr>
          <p:nvPr/>
        </p:nvCxnSpPr>
        <p:spPr>
          <a:xfrm>
            <a:off x="8858235" y="241489"/>
            <a:ext cx="0" cy="637502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42D49F-8FC1-4C96-8C35-41AD9D20485D}"/>
              </a:ext>
            </a:extLst>
          </p:cNvPr>
          <p:cNvCxnSpPr/>
          <p:nvPr/>
        </p:nvCxnSpPr>
        <p:spPr>
          <a:xfrm>
            <a:off x="375342" y="3760237"/>
            <a:ext cx="82880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F7AFFFAA-5755-4E44-8E6A-68AA53E39981}"/>
              </a:ext>
            </a:extLst>
          </p:cNvPr>
          <p:cNvSpPr/>
          <p:nvPr/>
        </p:nvSpPr>
        <p:spPr>
          <a:xfrm>
            <a:off x="8995225" y="4201601"/>
            <a:ext cx="2981325" cy="206808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F0863-937B-4150-9758-15C5A9B13238}"/>
              </a:ext>
            </a:extLst>
          </p:cNvPr>
          <p:cNvSpPr txBox="1"/>
          <p:nvPr/>
        </p:nvSpPr>
        <p:spPr>
          <a:xfrm>
            <a:off x="9676213" y="4636860"/>
            <a:ext cx="161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식량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이 부족합니다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06E8620-264A-47B7-9976-752F37FAB230}"/>
              </a:ext>
            </a:extLst>
          </p:cNvPr>
          <p:cNvSpPr/>
          <p:nvPr/>
        </p:nvSpPr>
        <p:spPr>
          <a:xfrm>
            <a:off x="10021312" y="6066698"/>
            <a:ext cx="929148" cy="4059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37" name="그림 36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7284967E-9BE6-4AB0-9E34-EDF9F6E5D0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4" y="4659755"/>
            <a:ext cx="192590" cy="192590"/>
          </a:xfrm>
          <a:prstGeom prst="rect">
            <a:avLst/>
          </a:prstGeom>
        </p:spPr>
      </p:pic>
      <p:pic>
        <p:nvPicPr>
          <p:cNvPr id="38" name="그림 37" descr="테이블이(가) 표시된 사진&#10;&#10;자동 생성된 설명">
            <a:extLst>
              <a:ext uri="{FF2B5EF4-FFF2-40B4-BE49-F238E27FC236}">
                <a16:creationId xmlns:a16="http://schemas.microsoft.com/office/drawing/2014/main" id="{4187A26C-DEFB-4CEA-8F99-9BD2DD55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09" y="740428"/>
            <a:ext cx="2514751" cy="628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7E0F2-F633-4BBC-BCBE-BBA3E12BAC89}"/>
              </a:ext>
            </a:extLst>
          </p:cNvPr>
          <p:cNvSpPr txBox="1"/>
          <p:nvPr/>
        </p:nvSpPr>
        <p:spPr>
          <a:xfrm>
            <a:off x="10213575" y="868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99398694-5455-433F-BF5F-5DAA4335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07" y="3907659"/>
            <a:ext cx="2514751" cy="6288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B05E7D-850C-4AE4-801A-DAECA78C6CD4}"/>
              </a:ext>
            </a:extLst>
          </p:cNvPr>
          <p:cNvSpPr txBox="1"/>
          <p:nvPr/>
        </p:nvSpPr>
        <p:spPr>
          <a:xfrm>
            <a:off x="10162720" y="4041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D0E49-321C-4DC0-907D-AA10F6227E46}"/>
              </a:ext>
            </a:extLst>
          </p:cNvPr>
          <p:cNvSpPr/>
          <p:nvPr/>
        </p:nvSpPr>
        <p:spPr>
          <a:xfrm>
            <a:off x="9243531" y="5077633"/>
            <a:ext cx="2469290" cy="3720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7AF0FC-3DEE-46F2-96D2-9B94CBFF74F4}"/>
              </a:ext>
            </a:extLst>
          </p:cNvPr>
          <p:cNvSpPr/>
          <p:nvPr/>
        </p:nvSpPr>
        <p:spPr>
          <a:xfrm>
            <a:off x="9243531" y="5587434"/>
            <a:ext cx="2469290" cy="3644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97C3-AE29-44D5-B199-FD7775FF178C}"/>
              </a:ext>
            </a:extLst>
          </p:cNvPr>
          <p:cNvSpPr txBox="1"/>
          <p:nvPr/>
        </p:nvSpPr>
        <p:spPr>
          <a:xfrm>
            <a:off x="9809363" y="511300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금으로 교환하기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433CFB-8132-4EF6-8239-68A6CCE5430F}"/>
              </a:ext>
            </a:extLst>
          </p:cNvPr>
          <p:cNvSpPr txBox="1"/>
          <p:nvPr/>
        </p:nvSpPr>
        <p:spPr>
          <a:xfrm>
            <a:off x="9947851" y="56129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부스터 구입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36AF1-F74A-41E7-8C34-86E82EBA4DCB}"/>
              </a:ext>
            </a:extLst>
          </p:cNvPr>
          <p:cNvSpPr txBox="1"/>
          <p:nvPr/>
        </p:nvSpPr>
        <p:spPr>
          <a:xfrm>
            <a:off x="9513863" y="345277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재화 부족 상태 시</a:t>
            </a:r>
          </a:p>
        </p:txBody>
      </p:sp>
    </p:spTree>
    <p:extLst>
      <p:ext uri="{BB962C8B-B14F-4D97-AF65-F5344CB8AC3E}">
        <p14:creationId xmlns:p14="http://schemas.microsoft.com/office/powerpoint/2010/main" val="21242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F18021B-53B6-4CC4-AB9C-9936434AB818}"/>
              </a:ext>
            </a:extLst>
          </p:cNvPr>
          <p:cNvSpPr/>
          <p:nvPr/>
        </p:nvSpPr>
        <p:spPr>
          <a:xfrm>
            <a:off x="4715428" y="1065523"/>
            <a:ext cx="3027281" cy="2310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5E9FD5-7F56-42F7-B94C-262939590C7A}"/>
              </a:ext>
            </a:extLst>
          </p:cNvPr>
          <p:cNvSpPr/>
          <p:nvPr/>
        </p:nvSpPr>
        <p:spPr>
          <a:xfrm>
            <a:off x="4878054" y="1639937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ED73A21-27ED-4E66-986E-ABC940E91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62" y="1070873"/>
            <a:ext cx="3021602" cy="2333098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FF50B68-1243-4272-BD96-95C1FBBCDC62}"/>
              </a:ext>
            </a:extLst>
          </p:cNvPr>
          <p:cNvSpPr/>
          <p:nvPr/>
        </p:nvSpPr>
        <p:spPr>
          <a:xfrm>
            <a:off x="613750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1F8FE9-6FC3-4468-918E-DAD5485C6F3E}"/>
              </a:ext>
            </a:extLst>
          </p:cNvPr>
          <p:cNvSpPr/>
          <p:nvPr/>
        </p:nvSpPr>
        <p:spPr>
          <a:xfrm>
            <a:off x="774202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2860D6-8454-45DE-814C-90974A2C2FC8}"/>
              </a:ext>
            </a:extLst>
          </p:cNvPr>
          <p:cNvSpPr/>
          <p:nvPr/>
        </p:nvSpPr>
        <p:spPr>
          <a:xfrm>
            <a:off x="611843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7DF184AB-9F5D-4927-8769-5505722D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" y="1070873"/>
            <a:ext cx="3021602" cy="2333098"/>
          </a:xfrm>
          <a:prstGeom prst="rect">
            <a:avLst/>
          </a:prstGeom>
        </p:spPr>
      </p:pic>
      <p:pic>
        <p:nvPicPr>
          <p:cNvPr id="100" name="그림 99" descr="거울, 옅은이(가) 표시된 사진&#10;&#10;자동 생성된 설명">
            <a:extLst>
              <a:ext uri="{FF2B5EF4-FFF2-40B4-BE49-F238E27FC236}">
                <a16:creationId xmlns:a16="http://schemas.microsoft.com/office/drawing/2014/main" id="{D1911CFD-7DCD-4E6D-B436-EB72F5E516A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44" y="1118628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C289A50-2D55-4197-B73E-DAEDCB1E719A}"/>
              </a:ext>
            </a:extLst>
          </p:cNvPr>
          <p:cNvSpPr/>
          <p:nvPr/>
        </p:nvSpPr>
        <p:spPr>
          <a:xfrm>
            <a:off x="5353937" y="1157523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9F4F9C7-01D7-4936-A5AC-A7B641E33022}"/>
              </a:ext>
            </a:extLst>
          </p:cNvPr>
          <p:cNvSpPr/>
          <p:nvPr/>
        </p:nvSpPr>
        <p:spPr>
          <a:xfrm>
            <a:off x="5644626" y="122623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E26BDE6-7E88-486E-B8C4-6B4F33D363DF}"/>
              </a:ext>
            </a:extLst>
          </p:cNvPr>
          <p:cNvSpPr/>
          <p:nvPr/>
        </p:nvSpPr>
        <p:spPr>
          <a:xfrm>
            <a:off x="5438769" y="1195870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359AD3F-E3E1-4BFB-84AE-C4EB43975126}"/>
              </a:ext>
            </a:extLst>
          </p:cNvPr>
          <p:cNvSpPr/>
          <p:nvPr/>
        </p:nvSpPr>
        <p:spPr>
          <a:xfrm>
            <a:off x="6360492" y="1234258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3C5C187-6CB3-4A69-A953-37DE95B98967}"/>
              </a:ext>
            </a:extLst>
          </p:cNvPr>
          <p:cNvSpPr/>
          <p:nvPr/>
        </p:nvSpPr>
        <p:spPr>
          <a:xfrm>
            <a:off x="6156449" y="1195870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014321-6305-46E8-82A8-152CA44554D0}"/>
              </a:ext>
            </a:extLst>
          </p:cNvPr>
          <p:cNvSpPr/>
          <p:nvPr/>
        </p:nvSpPr>
        <p:spPr>
          <a:xfrm>
            <a:off x="7090044" y="1234258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E7B18050-B16F-4886-B24C-A655EAC08526}"/>
              </a:ext>
            </a:extLst>
          </p:cNvPr>
          <p:cNvSpPr/>
          <p:nvPr/>
        </p:nvSpPr>
        <p:spPr>
          <a:xfrm>
            <a:off x="6887814" y="1203897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테이블이(가) 표시된 사진&#10;&#10;자동 생성된 설명">
            <a:extLst>
              <a:ext uri="{FF2B5EF4-FFF2-40B4-BE49-F238E27FC236}">
                <a16:creationId xmlns:a16="http://schemas.microsoft.com/office/drawing/2014/main" id="{F3768AF2-5AC9-4F0B-9FD5-930B64A04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34" y="1639937"/>
            <a:ext cx="1291819" cy="32305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4814743-033B-4607-9ADA-8D894B2B290A}"/>
              </a:ext>
            </a:extLst>
          </p:cNvPr>
          <p:cNvSpPr txBox="1"/>
          <p:nvPr/>
        </p:nvSpPr>
        <p:spPr>
          <a:xfrm>
            <a:off x="5161521" y="16791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129105-3432-4E4D-8CA6-1AB15E23144D}"/>
              </a:ext>
            </a:extLst>
          </p:cNvPr>
          <p:cNvSpPr txBox="1"/>
          <p:nvPr/>
        </p:nvSpPr>
        <p:spPr>
          <a:xfrm>
            <a:off x="6885624" y="169665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3" name="그림 112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58A5E5E5-6145-4941-B242-F596163B6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28" y="1766422"/>
            <a:ext cx="1412349" cy="1412349"/>
          </a:xfrm>
          <a:prstGeom prst="rect">
            <a:avLst/>
          </a:prstGeom>
        </p:spPr>
      </p:pic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4D173E1A-C33C-4875-97E0-78B6B2DE67EF}"/>
              </a:ext>
            </a:extLst>
          </p:cNvPr>
          <p:cNvSpPr/>
          <p:nvPr/>
        </p:nvSpPr>
        <p:spPr>
          <a:xfrm>
            <a:off x="6561301" y="2974028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배원소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3A1DD6C-C9ED-47A7-B0B1-F170A37D6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74" y="1223952"/>
            <a:ext cx="203175" cy="20317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E8542C4-E7B3-4791-9990-1317FB9E4F3C}"/>
              </a:ext>
            </a:extLst>
          </p:cNvPr>
          <p:cNvSpPr txBox="1"/>
          <p:nvPr/>
        </p:nvSpPr>
        <p:spPr>
          <a:xfrm>
            <a:off x="7089686" y="1209117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3B0757-B7CB-4302-94B5-B8B319E259F3}"/>
              </a:ext>
            </a:extLst>
          </p:cNvPr>
          <p:cNvSpPr txBox="1"/>
          <p:nvPr/>
        </p:nvSpPr>
        <p:spPr>
          <a:xfrm>
            <a:off x="6344464" y="1209117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0044D1-5E50-4DB4-A0DA-79409869D665}"/>
              </a:ext>
            </a:extLst>
          </p:cNvPr>
          <p:cNvSpPr txBox="1"/>
          <p:nvPr/>
        </p:nvSpPr>
        <p:spPr>
          <a:xfrm>
            <a:off x="5649290" y="120547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B31FD8F-7986-43C0-B941-1858D9CBCE0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52" y="1216011"/>
            <a:ext cx="192590" cy="192590"/>
          </a:xfrm>
          <a:prstGeom prst="rect">
            <a:avLst/>
          </a:prstGeom>
        </p:spPr>
      </p:pic>
      <p:pic>
        <p:nvPicPr>
          <p:cNvPr id="120" name="그림 119" descr="장난감이(가) 표시된 사진&#10;&#10;자동 생성된 설명">
            <a:extLst>
              <a:ext uri="{FF2B5EF4-FFF2-40B4-BE49-F238E27FC236}">
                <a16:creationId xmlns:a16="http://schemas.microsoft.com/office/drawing/2014/main" id="{48E83821-0E02-4B30-801E-53DA2ED4093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02" y="1227435"/>
            <a:ext cx="219301" cy="21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전투 </a:t>
            </a:r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788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캐릭터 능력치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크리티컬</a:t>
            </a:r>
            <a:r>
              <a:rPr lang="en-US" altLang="ko-KR" sz="1400" dirty="0"/>
              <a:t>, </a:t>
            </a:r>
            <a:r>
              <a:rPr lang="ko-KR" altLang="en-US" sz="1400" dirty="0"/>
              <a:t>공격력만 존재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적 몬스터에게 공격 당하지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적 몬스터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몬스터는 </a:t>
            </a:r>
            <a:r>
              <a:rPr lang="en-US" altLang="ko-KR" sz="1400" dirty="0"/>
              <a:t>10m</a:t>
            </a:r>
            <a:r>
              <a:rPr lang="ko-KR" altLang="en-US" sz="1400" dirty="0"/>
              <a:t>씩 등장</a:t>
            </a:r>
            <a:endParaRPr lang="en-US" altLang="ko-KR" sz="1400" dirty="0"/>
          </a:p>
          <a:p>
            <a:r>
              <a:rPr lang="en-US" altLang="ko-KR" sz="1400" dirty="0"/>
              <a:t>    ex) </a:t>
            </a:r>
            <a:r>
              <a:rPr lang="ko-KR" altLang="en-US" sz="1400" dirty="0"/>
              <a:t>적 처치 시 </a:t>
            </a:r>
            <a:r>
              <a:rPr lang="en-US" altLang="ko-KR" sz="1400" dirty="0"/>
              <a:t>10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식량</a:t>
            </a:r>
            <a:r>
              <a:rPr lang="ko-KR" altLang="en-US" sz="1400" dirty="0"/>
              <a:t>을 획득</a:t>
            </a:r>
            <a:endParaRPr lang="en-US" altLang="ko-KR" sz="1400" dirty="0"/>
          </a:p>
          <a:p>
            <a:r>
              <a:rPr lang="en-US" altLang="ko-KR" sz="1400" dirty="0"/>
              <a:t>    ( </a:t>
            </a:r>
            <a:r>
              <a:rPr lang="ko-KR" altLang="en-US" sz="1400" dirty="0"/>
              <a:t>멀리 갈수록 얻는 식량 증가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보스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각 </a:t>
            </a:r>
            <a:r>
              <a:rPr lang="en-US" altLang="ko-KR" sz="1400" dirty="0"/>
              <a:t>100m </a:t>
            </a:r>
            <a:r>
              <a:rPr lang="ko-KR" altLang="en-US" sz="1400" dirty="0"/>
              <a:t>마다 보스 등장</a:t>
            </a:r>
            <a:endParaRPr lang="en-US" altLang="ko-KR" sz="1400" dirty="0"/>
          </a:p>
          <a:p>
            <a:r>
              <a:rPr lang="en-US" altLang="ko-KR" sz="1400" dirty="0"/>
              <a:t>    - 30</a:t>
            </a:r>
            <a:r>
              <a:rPr lang="ko-KR" altLang="en-US" sz="1400" dirty="0"/>
              <a:t>초 안에 보스를 죽일 시 지식 획득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시간안에 처치 못할 시 </a:t>
            </a:r>
            <a:r>
              <a:rPr lang="en-US" altLang="ko-KR" sz="1400" dirty="0"/>
              <a:t>30m </a:t>
            </a:r>
            <a:r>
              <a:rPr lang="ko-KR" altLang="en-US" sz="1400" dirty="0"/>
              <a:t>밀림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0804D-C7A0-4B50-A447-F7B286B8090E}"/>
              </a:ext>
            </a:extLst>
          </p:cNvPr>
          <p:cNvCxnSpPr>
            <a:cxnSpLocks/>
          </p:cNvCxnSpPr>
          <p:nvPr/>
        </p:nvCxnSpPr>
        <p:spPr>
          <a:xfrm>
            <a:off x="4160172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5C27AAC-9805-478F-9C8B-A4EFC8574D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5" b="55886"/>
          <a:stretch/>
        </p:blipFill>
        <p:spPr>
          <a:xfrm flipH="1">
            <a:off x="6684762" y="2187188"/>
            <a:ext cx="570453" cy="74889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466342-CB9D-4303-A9B7-40096E5C002C}"/>
              </a:ext>
            </a:extLst>
          </p:cNvPr>
          <p:cNvSpPr/>
          <p:nvPr/>
        </p:nvSpPr>
        <p:spPr>
          <a:xfrm>
            <a:off x="4946686" y="2001120"/>
            <a:ext cx="2532600" cy="1611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820271-247F-4796-9F13-7E292D459D99}"/>
              </a:ext>
            </a:extLst>
          </p:cNvPr>
          <p:cNvSpPr/>
          <p:nvPr/>
        </p:nvSpPr>
        <p:spPr>
          <a:xfrm>
            <a:off x="4975744" y="2024096"/>
            <a:ext cx="2313336" cy="104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A308F-7049-4ADC-A5B5-EC03E26D62B7}"/>
              </a:ext>
            </a:extLst>
          </p:cNvPr>
          <p:cNvSpPr txBox="1"/>
          <p:nvPr/>
        </p:nvSpPr>
        <p:spPr>
          <a:xfrm>
            <a:off x="5962593" y="196105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28s / 30s</a:t>
            </a:r>
            <a:endParaRPr lang="ko-KR" altLang="en-US" sz="900" b="1" dirty="0"/>
          </a:p>
        </p:txBody>
      </p:sp>
      <p:pic>
        <p:nvPicPr>
          <p:cNvPr id="30" name="그림 29" descr="거울, 옅은이(가) 표시된 사진&#10;&#10;자동 생성된 설명">
            <a:extLst>
              <a:ext uri="{FF2B5EF4-FFF2-40B4-BE49-F238E27FC236}">
                <a16:creationId xmlns:a16="http://schemas.microsoft.com/office/drawing/2014/main" id="{BC1F5D7C-7F4D-4053-B98E-AAAA874449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2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539087-771D-436C-BC0E-EB5B1BC636A8}"/>
              </a:ext>
            </a:extLst>
          </p:cNvPr>
          <p:cNvSpPr/>
          <p:nvPr/>
        </p:nvSpPr>
        <p:spPr>
          <a:xfrm>
            <a:off x="1250085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F7859E-9D59-46C8-BF69-CEC50D186802}"/>
              </a:ext>
            </a:extLst>
          </p:cNvPr>
          <p:cNvSpPr/>
          <p:nvPr/>
        </p:nvSpPr>
        <p:spPr>
          <a:xfrm>
            <a:off x="1540774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19C641-4CBE-405D-8B7E-7731551BC1E5}"/>
              </a:ext>
            </a:extLst>
          </p:cNvPr>
          <p:cNvSpPr/>
          <p:nvPr/>
        </p:nvSpPr>
        <p:spPr>
          <a:xfrm>
            <a:off x="133491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AF3CBC8-9788-4E83-82D4-8AD8B0A86D7D}"/>
              </a:ext>
            </a:extLst>
          </p:cNvPr>
          <p:cNvSpPr/>
          <p:nvPr/>
        </p:nvSpPr>
        <p:spPr>
          <a:xfrm>
            <a:off x="2256640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491915-4793-4F80-AECC-8A6F05F4EA07}"/>
              </a:ext>
            </a:extLst>
          </p:cNvPr>
          <p:cNvSpPr/>
          <p:nvPr/>
        </p:nvSpPr>
        <p:spPr>
          <a:xfrm>
            <a:off x="205259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29D192-BF1A-40DF-96CE-FCF6C10676F8}"/>
              </a:ext>
            </a:extLst>
          </p:cNvPr>
          <p:cNvSpPr/>
          <p:nvPr/>
        </p:nvSpPr>
        <p:spPr>
          <a:xfrm>
            <a:off x="2986192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4AF172-E069-4657-83D0-195B4CF5986A}"/>
              </a:ext>
            </a:extLst>
          </p:cNvPr>
          <p:cNvSpPr/>
          <p:nvPr/>
        </p:nvSpPr>
        <p:spPr>
          <a:xfrm>
            <a:off x="2783962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12210851-5D7F-4C9F-9E98-7DBC12892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1747419"/>
            <a:ext cx="1291819" cy="323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1A116FE-DE06-4333-AA4C-D8251E1F2FC2}"/>
              </a:ext>
            </a:extLst>
          </p:cNvPr>
          <p:cNvSpPr txBox="1"/>
          <p:nvPr/>
        </p:nvSpPr>
        <p:spPr>
          <a:xfrm>
            <a:off x="1059168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5D8190-F451-46A5-A4BB-F45E6CB6D739}"/>
              </a:ext>
            </a:extLst>
          </p:cNvPr>
          <p:cNvSpPr txBox="1"/>
          <p:nvPr/>
        </p:nvSpPr>
        <p:spPr>
          <a:xfrm>
            <a:off x="2774789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5" name="그림 44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F660FAC4-CEB4-4B6E-B341-65C337240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2128" y="1918815"/>
            <a:ext cx="1291820" cy="1322528"/>
          </a:xfrm>
          <a:prstGeom prst="rect">
            <a:avLst/>
          </a:prstGeom>
        </p:spPr>
      </p:pic>
      <p:pic>
        <p:nvPicPr>
          <p:cNvPr id="46" name="그림 45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B163AF1F-B4E3-48F1-9E22-7D3F739DF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6" y="1873904"/>
            <a:ext cx="1412349" cy="1412349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0FA79C-794F-48DC-B611-8CF360A0588B}"/>
              </a:ext>
            </a:extLst>
          </p:cNvPr>
          <p:cNvSpPr/>
          <p:nvPr/>
        </p:nvSpPr>
        <p:spPr>
          <a:xfrm>
            <a:off x="1271844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C1FC4A80-F6AA-48CE-BF47-DFDBFCBD9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9" y="3497768"/>
            <a:ext cx="2744240" cy="23079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423F12-5C8C-4010-B413-3D7AF585A017}"/>
              </a:ext>
            </a:extLst>
          </p:cNvPr>
          <p:cNvSpPr/>
          <p:nvPr/>
        </p:nvSpPr>
        <p:spPr>
          <a:xfrm>
            <a:off x="901893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E2B3A-7914-45ED-95C0-05360EEE2D4C}"/>
              </a:ext>
            </a:extLst>
          </p:cNvPr>
          <p:cNvSpPr/>
          <p:nvPr/>
        </p:nvSpPr>
        <p:spPr>
          <a:xfrm>
            <a:off x="901892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040DF5-5C30-4D7C-BF6D-E66685CEA03E}"/>
              </a:ext>
            </a:extLst>
          </p:cNvPr>
          <p:cNvSpPr/>
          <p:nvPr/>
        </p:nvSpPr>
        <p:spPr>
          <a:xfrm>
            <a:off x="901892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AD508B4-2F74-470E-A25A-E991C85730B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E694AA4-00EC-4C3D-822D-D28D16B50E37}"/>
              </a:ext>
            </a:extLst>
          </p:cNvPr>
          <p:cNvSpPr txBox="1"/>
          <p:nvPr/>
        </p:nvSpPr>
        <p:spPr>
          <a:xfrm>
            <a:off x="1334917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7AAB696-B54B-4528-B60A-320624D9DC87}"/>
              </a:ext>
            </a:extLst>
          </p:cNvPr>
          <p:cNvSpPr/>
          <p:nvPr/>
        </p:nvSpPr>
        <p:spPr>
          <a:xfrm>
            <a:off x="1430209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44B712-9536-4BDC-9820-F047191151C1}"/>
              </a:ext>
            </a:extLst>
          </p:cNvPr>
          <p:cNvSpPr txBox="1"/>
          <p:nvPr/>
        </p:nvSpPr>
        <p:spPr>
          <a:xfrm>
            <a:off x="1860633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1E60CAF-63DD-4B67-8B29-592470267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22" y="1331434"/>
            <a:ext cx="203175" cy="203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C0D5EFA-2013-49C5-AFF2-E26AF8EBA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BBF435-988A-4413-83C8-A468565DDF66}"/>
              </a:ext>
            </a:extLst>
          </p:cNvPr>
          <p:cNvSpPr/>
          <p:nvPr/>
        </p:nvSpPr>
        <p:spPr>
          <a:xfrm>
            <a:off x="2394748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9F593E-A239-48C6-AFAB-EBB7F6DEBE5E}"/>
              </a:ext>
            </a:extLst>
          </p:cNvPr>
          <p:cNvSpPr/>
          <p:nvPr/>
        </p:nvSpPr>
        <p:spPr>
          <a:xfrm>
            <a:off x="2939957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258E4E-B5B9-452A-965A-2E0493D79579}"/>
              </a:ext>
            </a:extLst>
          </p:cNvPr>
          <p:cNvSpPr/>
          <p:nvPr/>
        </p:nvSpPr>
        <p:spPr>
          <a:xfrm>
            <a:off x="901893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E148BF3F-3A08-4FE3-AAE1-D2FCB557D93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1B77812-9D78-451C-BFBF-33133628FF85}"/>
              </a:ext>
            </a:extLst>
          </p:cNvPr>
          <p:cNvSpPr txBox="1"/>
          <p:nvPr/>
        </p:nvSpPr>
        <p:spPr>
          <a:xfrm>
            <a:off x="1334917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73F320E-F55C-4022-9849-8584D7D4484D}"/>
              </a:ext>
            </a:extLst>
          </p:cNvPr>
          <p:cNvSpPr/>
          <p:nvPr/>
        </p:nvSpPr>
        <p:spPr>
          <a:xfrm>
            <a:off x="1430209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5CAFD4-A22B-4E9C-8E6F-32F06E4F83F1}"/>
              </a:ext>
            </a:extLst>
          </p:cNvPr>
          <p:cNvSpPr txBox="1"/>
          <p:nvPr/>
        </p:nvSpPr>
        <p:spPr>
          <a:xfrm>
            <a:off x="1860633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1F3F4DC-51D2-4B12-85E2-1E41390A2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C9A551-8E4B-463B-9259-7BC4B2ECE887}"/>
              </a:ext>
            </a:extLst>
          </p:cNvPr>
          <p:cNvSpPr/>
          <p:nvPr/>
        </p:nvSpPr>
        <p:spPr>
          <a:xfrm>
            <a:off x="2394748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85FBD5-6C97-44C8-A5A0-30A7989DF5AF}"/>
              </a:ext>
            </a:extLst>
          </p:cNvPr>
          <p:cNvSpPr/>
          <p:nvPr/>
        </p:nvSpPr>
        <p:spPr>
          <a:xfrm>
            <a:off x="2939957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A3B606-375A-4EE5-AF69-B7EB7AC01C66}"/>
              </a:ext>
            </a:extLst>
          </p:cNvPr>
          <p:cNvSpPr/>
          <p:nvPr/>
        </p:nvSpPr>
        <p:spPr>
          <a:xfrm>
            <a:off x="901892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A2A9A4-3E5C-49B5-A141-0E43B5E011E4}"/>
              </a:ext>
            </a:extLst>
          </p:cNvPr>
          <p:cNvSpPr/>
          <p:nvPr/>
        </p:nvSpPr>
        <p:spPr>
          <a:xfrm>
            <a:off x="901893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6E232F-4368-4F91-94E2-DD28F6959DE9}"/>
              </a:ext>
            </a:extLst>
          </p:cNvPr>
          <p:cNvSpPr txBox="1"/>
          <p:nvPr/>
        </p:nvSpPr>
        <p:spPr>
          <a:xfrm>
            <a:off x="1334917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518184E-7A14-4D4C-8F85-720E736831B6}"/>
              </a:ext>
            </a:extLst>
          </p:cNvPr>
          <p:cNvSpPr/>
          <p:nvPr/>
        </p:nvSpPr>
        <p:spPr>
          <a:xfrm>
            <a:off x="1430209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12EF12-8208-4202-B2AA-BFBA2E3D455C}"/>
              </a:ext>
            </a:extLst>
          </p:cNvPr>
          <p:cNvSpPr txBox="1"/>
          <p:nvPr/>
        </p:nvSpPr>
        <p:spPr>
          <a:xfrm>
            <a:off x="1860633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1F03798-6B77-4932-B641-B3B0A26F5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01F9A1-B442-491F-A0F7-7CD48387C7B9}"/>
              </a:ext>
            </a:extLst>
          </p:cNvPr>
          <p:cNvSpPr/>
          <p:nvPr/>
        </p:nvSpPr>
        <p:spPr>
          <a:xfrm>
            <a:off x="2394748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8A3C4A4-9938-4C04-9F26-7FA48B690E8B}"/>
              </a:ext>
            </a:extLst>
          </p:cNvPr>
          <p:cNvSpPr/>
          <p:nvPr/>
        </p:nvSpPr>
        <p:spPr>
          <a:xfrm>
            <a:off x="2939957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C091486-4FD9-44C8-84F4-329A8F5B8613}"/>
              </a:ext>
            </a:extLst>
          </p:cNvPr>
          <p:cNvSpPr/>
          <p:nvPr/>
        </p:nvSpPr>
        <p:spPr>
          <a:xfrm>
            <a:off x="901892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874D29-728C-451E-A9BE-E2E95D0E9E42}"/>
              </a:ext>
            </a:extLst>
          </p:cNvPr>
          <p:cNvSpPr txBox="1"/>
          <p:nvPr/>
        </p:nvSpPr>
        <p:spPr>
          <a:xfrm>
            <a:off x="1334917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18A853-C39D-4F8B-99FE-28C40F16ED77}"/>
              </a:ext>
            </a:extLst>
          </p:cNvPr>
          <p:cNvSpPr/>
          <p:nvPr/>
        </p:nvSpPr>
        <p:spPr>
          <a:xfrm>
            <a:off x="1430209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9D6B50-6035-47F8-AA15-FFE398FF2B6C}"/>
              </a:ext>
            </a:extLst>
          </p:cNvPr>
          <p:cNvSpPr txBox="1"/>
          <p:nvPr/>
        </p:nvSpPr>
        <p:spPr>
          <a:xfrm>
            <a:off x="1860633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114BE69-D3E7-4A59-9D81-703A83AA3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561A1F-C5EC-4288-A3B7-ACDCD440F28F}"/>
              </a:ext>
            </a:extLst>
          </p:cNvPr>
          <p:cNvSpPr/>
          <p:nvPr/>
        </p:nvSpPr>
        <p:spPr>
          <a:xfrm>
            <a:off x="2394748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25F4C57-DDE7-44DA-84EF-ED7D5E6869D3}"/>
              </a:ext>
            </a:extLst>
          </p:cNvPr>
          <p:cNvSpPr/>
          <p:nvPr/>
        </p:nvSpPr>
        <p:spPr>
          <a:xfrm>
            <a:off x="2939957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6BE58C-1977-47A8-88A3-9D1A051F9ED8}"/>
              </a:ext>
            </a:extLst>
          </p:cNvPr>
          <p:cNvSpPr/>
          <p:nvPr/>
        </p:nvSpPr>
        <p:spPr>
          <a:xfrm>
            <a:off x="737765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0C76132-C721-46DC-9E37-AC2521D04F3A}"/>
              </a:ext>
            </a:extLst>
          </p:cNvPr>
          <p:cNvSpPr/>
          <p:nvPr/>
        </p:nvSpPr>
        <p:spPr>
          <a:xfrm>
            <a:off x="132471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12A07F9-E04E-4A32-A14A-6E3ABED935C6}"/>
              </a:ext>
            </a:extLst>
          </p:cNvPr>
          <p:cNvSpPr/>
          <p:nvPr/>
        </p:nvSpPr>
        <p:spPr>
          <a:xfrm>
            <a:off x="190840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089D263-1392-4848-A8AA-8448DE831637}"/>
              </a:ext>
            </a:extLst>
          </p:cNvPr>
          <p:cNvSpPr/>
          <p:nvPr/>
        </p:nvSpPr>
        <p:spPr>
          <a:xfrm>
            <a:off x="2490265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FC069DD-B0B0-4DDF-948C-89395A75D4B3}"/>
              </a:ext>
            </a:extLst>
          </p:cNvPr>
          <p:cNvSpPr/>
          <p:nvPr/>
        </p:nvSpPr>
        <p:spPr>
          <a:xfrm>
            <a:off x="3064510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C082991-D146-4DDC-ACAA-B6EABE1E32D1}"/>
              </a:ext>
            </a:extLst>
          </p:cNvPr>
          <p:cNvSpPr txBox="1"/>
          <p:nvPr/>
        </p:nvSpPr>
        <p:spPr>
          <a:xfrm>
            <a:off x="2985834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4F4A4C-6860-4FBB-9CA2-FC9EEB7C70C8}"/>
              </a:ext>
            </a:extLst>
          </p:cNvPr>
          <p:cNvSpPr txBox="1"/>
          <p:nvPr/>
        </p:nvSpPr>
        <p:spPr>
          <a:xfrm>
            <a:off x="2240612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545DB0-2C4A-4AB9-8380-A239FDB0F6E4}"/>
              </a:ext>
            </a:extLst>
          </p:cNvPr>
          <p:cNvSpPr txBox="1"/>
          <p:nvPr/>
        </p:nvSpPr>
        <p:spPr>
          <a:xfrm>
            <a:off x="1545438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4CD26EC8-53FB-485A-9F14-FBD9BA0B9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2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7" name="그림 96" descr="별, 하늘이(가) 표시된 사진&#10;&#10;자동 생성된 설명">
            <a:extLst>
              <a:ext uri="{FF2B5EF4-FFF2-40B4-BE49-F238E27FC236}">
                <a16:creationId xmlns:a16="http://schemas.microsoft.com/office/drawing/2014/main" id="{0FE5F690-3CF7-4F47-AF29-170453A439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3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68F65B8-7E5D-4879-98B4-2BE6F801B65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00" y="1323493"/>
            <a:ext cx="192590" cy="192590"/>
          </a:xfrm>
          <a:prstGeom prst="rect">
            <a:avLst/>
          </a:prstGeom>
        </p:spPr>
      </p:pic>
      <p:pic>
        <p:nvPicPr>
          <p:cNvPr id="99" name="그림 98" descr="장난감이(가) 표시된 사진&#10;&#10;자동 생성된 설명">
            <a:extLst>
              <a:ext uri="{FF2B5EF4-FFF2-40B4-BE49-F238E27FC236}">
                <a16:creationId xmlns:a16="http://schemas.microsoft.com/office/drawing/2014/main" id="{69F416C5-C527-4F00-AB7C-A344F8218BC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0" y="1334917"/>
            <a:ext cx="219301" cy="213305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7" y="5859387"/>
            <a:ext cx="444453" cy="476464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35" y="5859387"/>
            <a:ext cx="465978" cy="476464"/>
          </a:xfrm>
          <a:prstGeom prst="rect">
            <a:avLst/>
          </a:prstGeom>
          <a:noFill/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4" y="5859387"/>
            <a:ext cx="424726" cy="476464"/>
          </a:xfrm>
          <a:prstGeom prst="rect">
            <a:avLst/>
          </a:prstGeom>
          <a:noFill/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97" y="5859387"/>
            <a:ext cx="445850" cy="476464"/>
          </a:xfrm>
          <a:prstGeom prst="rect">
            <a:avLst/>
          </a:prstGeom>
          <a:noFill/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1" y="5859387"/>
            <a:ext cx="499132" cy="4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20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3AD89-4C72-46CE-BA9D-C0D6602FEC0D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70AB5B-6F1D-4105-9C3B-E8734BE8ABD3}"/>
              </a:ext>
            </a:extLst>
          </p:cNvPr>
          <p:cNvSpPr/>
          <p:nvPr/>
        </p:nvSpPr>
        <p:spPr>
          <a:xfrm>
            <a:off x="1017650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E8F5F9-1932-48AD-A16D-2D8B910B21A1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5FD58E7-8DFE-4631-85F1-D676A766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9" y="1070873"/>
            <a:ext cx="3021602" cy="2333098"/>
          </a:xfrm>
          <a:prstGeom prst="rect">
            <a:avLst/>
          </a:prstGeom>
        </p:spPr>
      </p:pic>
      <p:pic>
        <p:nvPicPr>
          <p:cNvPr id="31" name="그림 30" descr="거울, 옅은이(가) 표시된 사진&#10;&#10;자동 생성된 설명">
            <a:extLst>
              <a:ext uri="{FF2B5EF4-FFF2-40B4-BE49-F238E27FC236}">
                <a16:creationId xmlns:a16="http://schemas.microsoft.com/office/drawing/2014/main" id="{FF76E1BB-82A0-4C44-BCEE-EA646A5CA1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1626281-3DC2-4C6A-B730-6710AE2C6DE1}"/>
              </a:ext>
            </a:extLst>
          </p:cNvPr>
          <p:cNvSpPr/>
          <p:nvPr/>
        </p:nvSpPr>
        <p:spPr>
          <a:xfrm>
            <a:off x="1493533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4D29AA-4394-4270-8310-65B9EFF12135}"/>
              </a:ext>
            </a:extLst>
          </p:cNvPr>
          <p:cNvSpPr/>
          <p:nvPr/>
        </p:nvSpPr>
        <p:spPr>
          <a:xfrm>
            <a:off x="1784222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B9B599-E9AC-4707-84AE-008FB72814AB}"/>
              </a:ext>
            </a:extLst>
          </p:cNvPr>
          <p:cNvSpPr/>
          <p:nvPr/>
        </p:nvSpPr>
        <p:spPr>
          <a:xfrm>
            <a:off x="1578365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1A249A-EC6B-4CA0-966F-14054420E92D}"/>
              </a:ext>
            </a:extLst>
          </p:cNvPr>
          <p:cNvSpPr/>
          <p:nvPr/>
        </p:nvSpPr>
        <p:spPr>
          <a:xfrm>
            <a:off x="2500088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E5A6F2E-22BD-42D7-A6CA-DD52EF050123}"/>
              </a:ext>
            </a:extLst>
          </p:cNvPr>
          <p:cNvSpPr/>
          <p:nvPr/>
        </p:nvSpPr>
        <p:spPr>
          <a:xfrm>
            <a:off x="2296045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277939C-4088-42DA-B0AE-3BCFC37B8D0B}"/>
              </a:ext>
            </a:extLst>
          </p:cNvPr>
          <p:cNvSpPr/>
          <p:nvPr/>
        </p:nvSpPr>
        <p:spPr>
          <a:xfrm>
            <a:off x="3229640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B0CB529-C696-4371-825A-DBAECC84CD9F}"/>
              </a:ext>
            </a:extLst>
          </p:cNvPr>
          <p:cNvSpPr/>
          <p:nvPr/>
        </p:nvSpPr>
        <p:spPr>
          <a:xfrm>
            <a:off x="3027410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01F7952D-0641-4D30-AF54-0392685F6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1747419"/>
            <a:ext cx="1291819" cy="323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B6C078B-01C6-468C-9748-8FFEE91EA219}"/>
              </a:ext>
            </a:extLst>
          </p:cNvPr>
          <p:cNvSpPr txBox="1"/>
          <p:nvPr/>
        </p:nvSpPr>
        <p:spPr>
          <a:xfrm>
            <a:off x="1302616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51C0C-CF67-410E-8BC4-B8A962059201}"/>
              </a:ext>
            </a:extLst>
          </p:cNvPr>
          <p:cNvSpPr txBox="1"/>
          <p:nvPr/>
        </p:nvSpPr>
        <p:spPr>
          <a:xfrm>
            <a:off x="3018237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5" name="그림 44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DBD8FE68-03F8-4B97-A50F-BC609BA23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46" name="그림 45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BF452F04-70E8-4FF1-9EF9-BD5C3562C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1873904"/>
            <a:ext cx="1412349" cy="1412349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CB523C-830A-49AD-B24C-EFA24B3AF56A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E93A8924-1C6C-443F-8BF4-F32420855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7" y="3497768"/>
            <a:ext cx="2744240" cy="23079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149880-215A-400F-B81C-4B63BB17986E}"/>
              </a:ext>
            </a:extLst>
          </p:cNvPr>
          <p:cNvSpPr/>
          <p:nvPr/>
        </p:nvSpPr>
        <p:spPr>
          <a:xfrm>
            <a:off x="1145341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6BD189-50FF-4B4F-A9F9-4F8F9313625C}"/>
              </a:ext>
            </a:extLst>
          </p:cNvPr>
          <p:cNvSpPr/>
          <p:nvPr/>
        </p:nvSpPr>
        <p:spPr>
          <a:xfrm>
            <a:off x="1145340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9BD0F3-6B66-4B5A-897F-B31C112D4455}"/>
              </a:ext>
            </a:extLst>
          </p:cNvPr>
          <p:cNvSpPr/>
          <p:nvPr/>
        </p:nvSpPr>
        <p:spPr>
          <a:xfrm>
            <a:off x="1145340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D4763BE-3ABE-4BDA-99F5-872611925EB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E0F0510-4F9C-44FA-B225-105B34648F6D}"/>
              </a:ext>
            </a:extLst>
          </p:cNvPr>
          <p:cNvSpPr txBox="1"/>
          <p:nvPr/>
        </p:nvSpPr>
        <p:spPr>
          <a:xfrm>
            <a:off x="1578365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3CBD2E-383A-4967-93D2-3839DF7C4379}"/>
              </a:ext>
            </a:extLst>
          </p:cNvPr>
          <p:cNvSpPr/>
          <p:nvPr/>
        </p:nvSpPr>
        <p:spPr>
          <a:xfrm>
            <a:off x="1673657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4B0691-A67A-489B-A717-02957861B328}"/>
              </a:ext>
            </a:extLst>
          </p:cNvPr>
          <p:cNvSpPr txBox="1"/>
          <p:nvPr/>
        </p:nvSpPr>
        <p:spPr>
          <a:xfrm>
            <a:off x="2104081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3E8E371-95AA-44E0-AAA3-A6B98AB32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70" y="1331434"/>
            <a:ext cx="203175" cy="203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AFCC3ED-5CF0-4810-B1E1-FC58E1886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DDBBAA-B6FD-44F0-8470-02F0FFD7F437}"/>
              </a:ext>
            </a:extLst>
          </p:cNvPr>
          <p:cNvSpPr/>
          <p:nvPr/>
        </p:nvSpPr>
        <p:spPr>
          <a:xfrm>
            <a:off x="2638196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7F356B6-C2E9-4C8D-9F40-30368817CA9C}"/>
              </a:ext>
            </a:extLst>
          </p:cNvPr>
          <p:cNvSpPr/>
          <p:nvPr/>
        </p:nvSpPr>
        <p:spPr>
          <a:xfrm>
            <a:off x="3183405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F3B5CC-882F-4390-AFDD-E45E336520DE}"/>
              </a:ext>
            </a:extLst>
          </p:cNvPr>
          <p:cNvSpPr/>
          <p:nvPr/>
        </p:nvSpPr>
        <p:spPr>
          <a:xfrm>
            <a:off x="1145341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C4C284B3-8E71-434A-8BCA-9692CDF1A4A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29EB0FF-72A0-48DB-8ED8-BB9ACAE2215D}"/>
              </a:ext>
            </a:extLst>
          </p:cNvPr>
          <p:cNvSpPr txBox="1"/>
          <p:nvPr/>
        </p:nvSpPr>
        <p:spPr>
          <a:xfrm>
            <a:off x="1578365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9C58D75-BC4A-4DC7-B9F0-521D07FEE6B5}"/>
              </a:ext>
            </a:extLst>
          </p:cNvPr>
          <p:cNvSpPr/>
          <p:nvPr/>
        </p:nvSpPr>
        <p:spPr>
          <a:xfrm>
            <a:off x="1673657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91A0E0-449D-4D9C-B52D-B1091F478F90}"/>
              </a:ext>
            </a:extLst>
          </p:cNvPr>
          <p:cNvSpPr txBox="1"/>
          <p:nvPr/>
        </p:nvSpPr>
        <p:spPr>
          <a:xfrm>
            <a:off x="2104081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35D83D7-CE2A-4402-A118-5CE6392BE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E7FB9C-A891-496E-AD32-42B6B00ECBA6}"/>
              </a:ext>
            </a:extLst>
          </p:cNvPr>
          <p:cNvSpPr/>
          <p:nvPr/>
        </p:nvSpPr>
        <p:spPr>
          <a:xfrm>
            <a:off x="2638196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1F85ABC-3310-4123-9EE5-CA9B25C7739C}"/>
              </a:ext>
            </a:extLst>
          </p:cNvPr>
          <p:cNvSpPr/>
          <p:nvPr/>
        </p:nvSpPr>
        <p:spPr>
          <a:xfrm>
            <a:off x="3183405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6AEDAE-BBC5-4E0A-AA51-DC20973FC3BE}"/>
              </a:ext>
            </a:extLst>
          </p:cNvPr>
          <p:cNvSpPr/>
          <p:nvPr/>
        </p:nvSpPr>
        <p:spPr>
          <a:xfrm>
            <a:off x="1145340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4FDADF-208C-49BE-BA37-240F8646A97A}"/>
              </a:ext>
            </a:extLst>
          </p:cNvPr>
          <p:cNvSpPr/>
          <p:nvPr/>
        </p:nvSpPr>
        <p:spPr>
          <a:xfrm>
            <a:off x="1145341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82B6F8-BCE1-4343-A777-B78C2920CBF9}"/>
              </a:ext>
            </a:extLst>
          </p:cNvPr>
          <p:cNvSpPr txBox="1"/>
          <p:nvPr/>
        </p:nvSpPr>
        <p:spPr>
          <a:xfrm>
            <a:off x="1578365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DB93755-802E-466F-8F03-C8D681210210}"/>
              </a:ext>
            </a:extLst>
          </p:cNvPr>
          <p:cNvSpPr/>
          <p:nvPr/>
        </p:nvSpPr>
        <p:spPr>
          <a:xfrm>
            <a:off x="1673657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BF583D-54D0-4311-B504-0DE868874F14}"/>
              </a:ext>
            </a:extLst>
          </p:cNvPr>
          <p:cNvSpPr txBox="1"/>
          <p:nvPr/>
        </p:nvSpPr>
        <p:spPr>
          <a:xfrm>
            <a:off x="2104081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BCBE46E-C81C-48C5-9FFA-30FBCC53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3A2467-4793-46BD-BCC8-B25F8D2A1799}"/>
              </a:ext>
            </a:extLst>
          </p:cNvPr>
          <p:cNvSpPr/>
          <p:nvPr/>
        </p:nvSpPr>
        <p:spPr>
          <a:xfrm>
            <a:off x="2638196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2D7E3EE-ABB1-4EFC-990D-882FC2F107C5}"/>
              </a:ext>
            </a:extLst>
          </p:cNvPr>
          <p:cNvSpPr/>
          <p:nvPr/>
        </p:nvSpPr>
        <p:spPr>
          <a:xfrm>
            <a:off x="3183405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05D277-8687-430B-8536-AEA7E4D86480}"/>
              </a:ext>
            </a:extLst>
          </p:cNvPr>
          <p:cNvSpPr/>
          <p:nvPr/>
        </p:nvSpPr>
        <p:spPr>
          <a:xfrm>
            <a:off x="1145340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5DEFD8-3563-43B8-9529-B071F6B1331A}"/>
              </a:ext>
            </a:extLst>
          </p:cNvPr>
          <p:cNvSpPr txBox="1"/>
          <p:nvPr/>
        </p:nvSpPr>
        <p:spPr>
          <a:xfrm>
            <a:off x="1578365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081BBC-C031-4E29-A98E-98015A19A24E}"/>
              </a:ext>
            </a:extLst>
          </p:cNvPr>
          <p:cNvSpPr/>
          <p:nvPr/>
        </p:nvSpPr>
        <p:spPr>
          <a:xfrm>
            <a:off x="1673657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C2DD87-A597-4F51-B46A-4B869221DAF1}"/>
              </a:ext>
            </a:extLst>
          </p:cNvPr>
          <p:cNvSpPr txBox="1"/>
          <p:nvPr/>
        </p:nvSpPr>
        <p:spPr>
          <a:xfrm>
            <a:off x="2104081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64C0A07-5C00-46E1-8176-8E182F601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709D0C-150A-4D34-A1B8-EF88100D834F}"/>
              </a:ext>
            </a:extLst>
          </p:cNvPr>
          <p:cNvSpPr/>
          <p:nvPr/>
        </p:nvSpPr>
        <p:spPr>
          <a:xfrm>
            <a:off x="2638196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782CEE1-871D-433F-82B0-5206670702F1}"/>
              </a:ext>
            </a:extLst>
          </p:cNvPr>
          <p:cNvSpPr/>
          <p:nvPr/>
        </p:nvSpPr>
        <p:spPr>
          <a:xfrm>
            <a:off x="3183405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5D01303-2FC1-4210-B42B-C0E416041DCF}"/>
              </a:ext>
            </a:extLst>
          </p:cNvPr>
          <p:cNvSpPr/>
          <p:nvPr/>
        </p:nvSpPr>
        <p:spPr>
          <a:xfrm>
            <a:off x="981213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58FFCB8-BDF5-4C15-BC8B-4D0C88B67AC9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0C8895-277A-4E48-B844-A7F5AEEE38CE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A4BB683-E1FE-454D-8294-D2C99F18794A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3C2CE9A-BED6-4F69-87AF-4F3E65E4044A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A085B7-E1FB-489C-AB71-5B3FDF5C5FF1}"/>
              </a:ext>
            </a:extLst>
          </p:cNvPr>
          <p:cNvSpPr txBox="1"/>
          <p:nvPr/>
        </p:nvSpPr>
        <p:spPr>
          <a:xfrm>
            <a:off x="3229282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D09DA2-0414-4711-841D-A62F4C1F0B08}"/>
              </a:ext>
            </a:extLst>
          </p:cNvPr>
          <p:cNvSpPr txBox="1"/>
          <p:nvPr/>
        </p:nvSpPr>
        <p:spPr>
          <a:xfrm>
            <a:off x="2484060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827631-026D-4E31-8993-F680071DEA8C}"/>
              </a:ext>
            </a:extLst>
          </p:cNvPr>
          <p:cNvSpPr txBox="1"/>
          <p:nvPr/>
        </p:nvSpPr>
        <p:spPr>
          <a:xfrm>
            <a:off x="1788886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ECDBB4BA-FEE3-467D-888D-08DAB9A72A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0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7" name="그림 96" descr="별, 하늘이(가) 표시된 사진&#10;&#10;자동 생성된 설명">
            <a:extLst>
              <a:ext uri="{FF2B5EF4-FFF2-40B4-BE49-F238E27FC236}">
                <a16:creationId xmlns:a16="http://schemas.microsoft.com/office/drawing/2014/main" id="{58F4E356-FA93-455D-B523-1557DA0AFA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98" name="그림 97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4D5A0603-8AA1-4288-B094-0893945E5EE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48" y="1323493"/>
            <a:ext cx="192590" cy="192590"/>
          </a:xfrm>
          <a:prstGeom prst="rect">
            <a:avLst/>
          </a:prstGeom>
        </p:spPr>
      </p:pic>
      <p:pic>
        <p:nvPicPr>
          <p:cNvPr id="99" name="그림 98" descr="장난감이(가) 표시된 사진&#10;&#10;자동 생성된 설명">
            <a:extLst>
              <a:ext uri="{FF2B5EF4-FFF2-40B4-BE49-F238E27FC236}">
                <a16:creationId xmlns:a16="http://schemas.microsoft.com/office/drawing/2014/main" id="{01CAB440-9A8E-42E1-B4F0-03A3BA20205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8" y="1334917"/>
            <a:ext cx="219301" cy="21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전투 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63971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배경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도트</a:t>
            </a:r>
            <a:r>
              <a:rPr lang="en-US" altLang="ko-KR" sz="1400" dirty="0"/>
              <a:t> </a:t>
            </a:r>
            <a:r>
              <a:rPr lang="ko-KR" altLang="en-US" sz="1400" dirty="0"/>
              <a:t>그래픽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마을이 불타는 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주인공 애니메이션</a:t>
            </a:r>
            <a:endParaRPr lang="en-US" altLang="ko-KR" sz="1400" dirty="0"/>
          </a:p>
          <a:p>
            <a:r>
              <a:rPr lang="en-US" altLang="ko-KR" sz="1400" dirty="0"/>
              <a:t>   -</a:t>
            </a:r>
            <a:r>
              <a:rPr lang="ko-KR" altLang="en-US" sz="1400" dirty="0"/>
              <a:t> 주인공은 정면으로 뛰는 애니메이션</a:t>
            </a:r>
            <a:endParaRPr lang="en-US" altLang="ko-KR" sz="1400" dirty="0"/>
          </a:p>
          <a:p>
            <a:r>
              <a:rPr lang="en-US" altLang="ko-KR" sz="1400" dirty="0"/>
              <a:t>    ( </a:t>
            </a:r>
            <a:r>
              <a:rPr lang="ko-KR" altLang="en-US" sz="1400" dirty="0"/>
              <a:t>적이 플레이어에게 오는 모션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검 </a:t>
            </a:r>
            <a:r>
              <a:rPr lang="en-US" altLang="ko-KR" sz="1400" dirty="0"/>
              <a:t>: </a:t>
            </a:r>
            <a:r>
              <a:rPr lang="ko-KR" altLang="en-US" sz="1400" dirty="0"/>
              <a:t>앞으로 휘두르는 모션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4"/>
              </a:rPr>
              <a:t>https://youtu.be/LQcFWgcyAfs?t=298</a:t>
            </a:r>
            <a:endParaRPr lang="en-US" altLang="ko-KR" sz="1400" dirty="0"/>
          </a:p>
          <a:p>
            <a:r>
              <a:rPr lang="en-US" altLang="ko-KR" sz="1400" dirty="0"/>
              <a:t>      [ 4: 58</a:t>
            </a:r>
            <a:r>
              <a:rPr lang="ko-KR" altLang="en-US" sz="1400" dirty="0"/>
              <a:t>초 </a:t>
            </a:r>
            <a:r>
              <a:rPr lang="en-US" altLang="ko-KR" sz="1400" dirty="0"/>
              <a:t>~ 5</a:t>
            </a:r>
            <a:r>
              <a:rPr lang="ko-KR" altLang="en-US" sz="1400" dirty="0"/>
              <a:t>분 </a:t>
            </a:r>
            <a:r>
              <a:rPr lang="en-US" altLang="ko-KR" sz="1400" dirty="0"/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위 ▷ 아래 휘두르기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창 </a:t>
            </a:r>
            <a:r>
              <a:rPr lang="en-US" altLang="ko-KR" sz="1400" dirty="0"/>
              <a:t>: </a:t>
            </a:r>
            <a:r>
              <a:rPr lang="ko-KR" altLang="en-US" sz="1400" dirty="0"/>
              <a:t>양손으로 잡고 적을 향해</a:t>
            </a:r>
            <a:endParaRPr lang="en-US" altLang="ko-KR" sz="1400" dirty="0"/>
          </a:p>
          <a:p>
            <a:r>
              <a:rPr lang="en-US" altLang="ko-KR" sz="1400" dirty="0"/>
              <a:t>           </a:t>
            </a:r>
            <a:r>
              <a:rPr lang="ko-KR" altLang="en-US" sz="1400" dirty="0"/>
              <a:t>찌르는 모션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5"/>
              </a:rPr>
              <a:t>https://youtu.be/_JbIton0Drw?t=20</a:t>
            </a:r>
            <a:endParaRPr lang="en-US" altLang="ko-KR" sz="1400" dirty="0"/>
          </a:p>
          <a:p>
            <a:r>
              <a:rPr lang="en-US" altLang="ko-KR" sz="1400" dirty="0"/>
              <a:t>      [ 20</a:t>
            </a:r>
            <a:r>
              <a:rPr lang="ko-KR" altLang="en-US" sz="1400" dirty="0"/>
              <a:t>초 </a:t>
            </a:r>
            <a:r>
              <a:rPr lang="en-US" altLang="ko-KR" sz="1400" dirty="0"/>
              <a:t>~ 28</a:t>
            </a:r>
            <a:r>
              <a:rPr lang="ko-KR" altLang="en-US" sz="1400" dirty="0"/>
              <a:t>초 </a:t>
            </a:r>
            <a:r>
              <a:rPr lang="en-US" altLang="ko-KR" sz="1400" dirty="0"/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찌르는 모션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달리기 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6"/>
              </a:rPr>
              <a:t>https://youtu.be/-OTxGw3yJag?t=500</a:t>
            </a:r>
            <a:endParaRPr lang="en-US" altLang="ko-KR" sz="1400" dirty="0"/>
          </a:p>
          <a:p>
            <a:r>
              <a:rPr lang="en-US" altLang="ko-KR" sz="1400" dirty="0"/>
              <a:t>      [ 8</a:t>
            </a:r>
            <a:r>
              <a:rPr lang="ko-KR" altLang="en-US" sz="1400" dirty="0"/>
              <a:t>분</a:t>
            </a:r>
            <a:r>
              <a:rPr lang="en-US" altLang="ko-KR" sz="1400" dirty="0"/>
              <a:t> 20</a:t>
            </a:r>
            <a:r>
              <a:rPr lang="ko-KR" altLang="en-US" sz="1400" dirty="0"/>
              <a:t>초 </a:t>
            </a:r>
            <a:r>
              <a:rPr lang="en-US" altLang="ko-KR" sz="1400" dirty="0"/>
              <a:t>~ 8</a:t>
            </a:r>
            <a:r>
              <a:rPr lang="ko-KR" altLang="en-US" sz="1400" dirty="0"/>
              <a:t>분 </a:t>
            </a:r>
            <a:r>
              <a:rPr lang="en-US" altLang="ko-KR" sz="1400" dirty="0"/>
              <a:t>22</a:t>
            </a:r>
            <a:r>
              <a:rPr lang="ko-KR" altLang="en-US" sz="1400" dirty="0"/>
              <a:t>초 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적 애니메이션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피격 당할 때 모션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눈을 찌푸리면서 뒤로 </a:t>
            </a:r>
            <a:r>
              <a:rPr lang="en-US" altLang="ko-KR" sz="1400" dirty="0"/>
              <a:t>0.2 </a:t>
            </a:r>
            <a:r>
              <a:rPr lang="ko-KR" altLang="en-US" sz="1400" dirty="0"/>
              <a:t>밀림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포박 모션 </a:t>
            </a:r>
            <a:r>
              <a:rPr lang="en-US" altLang="ko-KR" sz="1400" dirty="0"/>
              <a:t>[ </a:t>
            </a:r>
            <a:r>
              <a:rPr lang="ko-KR" altLang="en-US" sz="1400" dirty="0"/>
              <a:t>처치 시 모션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포박이 되어 뒤로 자빠짐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5EAE28-38D5-43FB-A89F-213BEDB02D86}"/>
              </a:ext>
            </a:extLst>
          </p:cNvPr>
          <p:cNvSpPr/>
          <p:nvPr/>
        </p:nvSpPr>
        <p:spPr>
          <a:xfrm>
            <a:off x="954533" y="1120587"/>
            <a:ext cx="2866655" cy="225042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F462E1-A04D-4292-BE46-9FAD7D3F3E18}"/>
              </a:ext>
            </a:extLst>
          </p:cNvPr>
          <p:cNvSpPr/>
          <p:nvPr/>
        </p:nvSpPr>
        <p:spPr>
          <a:xfrm>
            <a:off x="550898" y="108769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5EAE28-38D5-43FB-A89F-213BEDB02D86}"/>
              </a:ext>
            </a:extLst>
          </p:cNvPr>
          <p:cNvSpPr/>
          <p:nvPr/>
        </p:nvSpPr>
        <p:spPr>
          <a:xfrm>
            <a:off x="1407268" y="2119614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35708-801B-45A7-9D1E-EC6AA386BA4D}"/>
              </a:ext>
            </a:extLst>
          </p:cNvPr>
          <p:cNvSpPr/>
          <p:nvPr/>
        </p:nvSpPr>
        <p:spPr>
          <a:xfrm>
            <a:off x="1720736" y="213396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0804D-C7A0-4B50-A447-F7B286B8090E}"/>
              </a:ext>
            </a:extLst>
          </p:cNvPr>
          <p:cNvCxnSpPr>
            <a:cxnSpLocks/>
          </p:cNvCxnSpPr>
          <p:nvPr/>
        </p:nvCxnSpPr>
        <p:spPr>
          <a:xfrm>
            <a:off x="4160172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0F73CE-3CE3-4FEC-8DB7-5D7999C707F9}"/>
              </a:ext>
            </a:extLst>
          </p:cNvPr>
          <p:cNvSpPr/>
          <p:nvPr/>
        </p:nvSpPr>
        <p:spPr>
          <a:xfrm>
            <a:off x="2531626" y="2138169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49461B-C250-4562-9C6D-079AFBB3CBAE}"/>
              </a:ext>
            </a:extLst>
          </p:cNvPr>
          <p:cNvSpPr/>
          <p:nvPr/>
        </p:nvSpPr>
        <p:spPr>
          <a:xfrm>
            <a:off x="2807013" y="216384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64FABFB-F80D-45AB-885A-BB25ECE9E8AE}"/>
              </a:ext>
            </a:extLst>
          </p:cNvPr>
          <p:cNvSpPr/>
          <p:nvPr/>
        </p:nvSpPr>
        <p:spPr>
          <a:xfrm>
            <a:off x="4960694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C625269-68D6-447E-89EE-54832A10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3" y="1070873"/>
            <a:ext cx="3021602" cy="2333098"/>
          </a:xfrm>
          <a:prstGeom prst="rect">
            <a:avLst/>
          </a:prstGeom>
        </p:spPr>
      </p:pic>
      <p:pic>
        <p:nvPicPr>
          <p:cNvPr id="102" name="그림 101" descr="거울, 옅은이(가) 표시된 사진&#10;&#10;자동 생성된 설명">
            <a:extLst>
              <a:ext uri="{FF2B5EF4-FFF2-40B4-BE49-F238E27FC236}">
                <a16:creationId xmlns:a16="http://schemas.microsoft.com/office/drawing/2014/main" id="{372F22E2-C6F1-48DA-9CFB-10EF14D65FE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84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4776E99-DF4A-402F-A7DD-D13B6830B2A1}"/>
              </a:ext>
            </a:extLst>
          </p:cNvPr>
          <p:cNvSpPr/>
          <p:nvPr/>
        </p:nvSpPr>
        <p:spPr>
          <a:xfrm>
            <a:off x="5436577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34BB2BC-1306-4B47-BBA1-C5D92426985C}"/>
              </a:ext>
            </a:extLst>
          </p:cNvPr>
          <p:cNvSpPr/>
          <p:nvPr/>
        </p:nvSpPr>
        <p:spPr>
          <a:xfrm>
            <a:off x="5727266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08D0B7-CBB0-4486-A7F5-B7B11D6E95F3}"/>
              </a:ext>
            </a:extLst>
          </p:cNvPr>
          <p:cNvSpPr/>
          <p:nvPr/>
        </p:nvSpPr>
        <p:spPr>
          <a:xfrm>
            <a:off x="552140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44B1E21-2E33-40ED-BF8A-6EC42CC37826}"/>
              </a:ext>
            </a:extLst>
          </p:cNvPr>
          <p:cNvSpPr/>
          <p:nvPr/>
        </p:nvSpPr>
        <p:spPr>
          <a:xfrm>
            <a:off x="6443132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DB0400A-EF8A-4A14-9B3A-5E3AE77F40FB}"/>
              </a:ext>
            </a:extLst>
          </p:cNvPr>
          <p:cNvSpPr/>
          <p:nvPr/>
        </p:nvSpPr>
        <p:spPr>
          <a:xfrm>
            <a:off x="623908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13AE23B-CBAB-4E83-9B3F-502B61212321}"/>
              </a:ext>
            </a:extLst>
          </p:cNvPr>
          <p:cNvSpPr/>
          <p:nvPr/>
        </p:nvSpPr>
        <p:spPr>
          <a:xfrm>
            <a:off x="7172684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FF2AF09-C183-4942-98FB-C7AF3BE96016}"/>
              </a:ext>
            </a:extLst>
          </p:cNvPr>
          <p:cNvSpPr/>
          <p:nvPr/>
        </p:nvSpPr>
        <p:spPr>
          <a:xfrm>
            <a:off x="6970454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 descr="테이블이(가) 표시된 사진&#10;&#10;자동 생성된 설명">
            <a:extLst>
              <a:ext uri="{FF2B5EF4-FFF2-40B4-BE49-F238E27FC236}">
                <a16:creationId xmlns:a16="http://schemas.microsoft.com/office/drawing/2014/main" id="{69591A9F-FD85-4AB3-A69A-9FA9607AD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74" y="1747419"/>
            <a:ext cx="1291819" cy="32305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98C46B8-3D05-4ED6-A398-1CB9225DFDD9}"/>
              </a:ext>
            </a:extLst>
          </p:cNvPr>
          <p:cNvSpPr txBox="1"/>
          <p:nvPr/>
        </p:nvSpPr>
        <p:spPr>
          <a:xfrm>
            <a:off x="5245660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EDBD6D7-C29D-48CB-BAE7-E0E07F331EAF}"/>
              </a:ext>
            </a:extLst>
          </p:cNvPr>
          <p:cNvSpPr txBox="1"/>
          <p:nvPr/>
        </p:nvSpPr>
        <p:spPr>
          <a:xfrm>
            <a:off x="6961281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3" name="그림 11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E3CECD55-C3A5-414F-B00F-D2B555713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4224" flipH="1">
            <a:off x="6451705" y="2157894"/>
            <a:ext cx="1291820" cy="1322528"/>
          </a:xfrm>
          <a:prstGeom prst="rect">
            <a:avLst/>
          </a:prstGeom>
        </p:spPr>
      </p:pic>
      <p:pic>
        <p:nvPicPr>
          <p:cNvPr id="114" name="그림 11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81A0BBF7-4EE0-4734-B150-369DD5D13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8" y="1873904"/>
            <a:ext cx="1412349" cy="1412349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54DE74D-2F56-4CD3-81D6-225051E9EB43}"/>
              </a:ext>
            </a:extLst>
          </p:cNvPr>
          <p:cNvSpPr/>
          <p:nvPr/>
        </p:nvSpPr>
        <p:spPr>
          <a:xfrm>
            <a:off x="5458336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968905EF-0538-4305-B9A0-9069D2181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14" y="1331434"/>
            <a:ext cx="203175" cy="20317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0CCBF14-2A05-4046-B2A3-D718490EB015}"/>
              </a:ext>
            </a:extLst>
          </p:cNvPr>
          <p:cNvSpPr txBox="1"/>
          <p:nvPr/>
        </p:nvSpPr>
        <p:spPr>
          <a:xfrm>
            <a:off x="7172326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8EB830-262A-45C7-B5B8-5D709E3EF9DC}"/>
              </a:ext>
            </a:extLst>
          </p:cNvPr>
          <p:cNvSpPr txBox="1"/>
          <p:nvPr/>
        </p:nvSpPr>
        <p:spPr>
          <a:xfrm>
            <a:off x="6427104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F4D934-7B7E-47F1-8AEE-7F7AF0FAF67E}"/>
              </a:ext>
            </a:extLst>
          </p:cNvPr>
          <p:cNvSpPr txBox="1"/>
          <p:nvPr/>
        </p:nvSpPr>
        <p:spPr>
          <a:xfrm>
            <a:off x="5731930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20" name="그림 119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43A6532B-5C9E-4E2E-9C59-0EE4D9B4635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92" y="1323493"/>
            <a:ext cx="192590" cy="192590"/>
          </a:xfrm>
          <a:prstGeom prst="rect">
            <a:avLst/>
          </a:prstGeom>
        </p:spPr>
      </p:pic>
      <p:pic>
        <p:nvPicPr>
          <p:cNvPr id="121" name="그림 120" descr="장난감이(가) 표시된 사진&#10;&#10;자동 생성된 설명">
            <a:extLst>
              <a:ext uri="{FF2B5EF4-FFF2-40B4-BE49-F238E27FC236}">
                <a16:creationId xmlns:a16="http://schemas.microsoft.com/office/drawing/2014/main" id="{32AEA626-9F0D-4304-8482-01ADAC762DE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42" y="1334917"/>
            <a:ext cx="219301" cy="213305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4EC0123-0580-4701-BA94-DE67333C9BCE}"/>
              </a:ext>
            </a:extLst>
          </p:cNvPr>
          <p:cNvSpPr/>
          <p:nvPr/>
        </p:nvSpPr>
        <p:spPr>
          <a:xfrm>
            <a:off x="4897577" y="1120587"/>
            <a:ext cx="2866655" cy="225042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39F1226-19DC-4E22-8400-7490255F95D1}"/>
              </a:ext>
            </a:extLst>
          </p:cNvPr>
          <p:cNvSpPr/>
          <p:nvPr/>
        </p:nvSpPr>
        <p:spPr>
          <a:xfrm>
            <a:off x="4493942" y="108769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EBC7FF-3B95-4B5D-AD4D-9A153B16F37A}"/>
              </a:ext>
            </a:extLst>
          </p:cNvPr>
          <p:cNvSpPr/>
          <p:nvPr/>
        </p:nvSpPr>
        <p:spPr>
          <a:xfrm>
            <a:off x="5350312" y="2119614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1C7E054-A2F7-4FD6-9469-02457CE56AC3}"/>
              </a:ext>
            </a:extLst>
          </p:cNvPr>
          <p:cNvSpPr/>
          <p:nvPr/>
        </p:nvSpPr>
        <p:spPr>
          <a:xfrm>
            <a:off x="5663780" y="213396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5982D19-DA68-45BD-873C-46D98DC553D6}"/>
              </a:ext>
            </a:extLst>
          </p:cNvPr>
          <p:cNvCxnSpPr>
            <a:cxnSpLocks/>
          </p:cNvCxnSpPr>
          <p:nvPr/>
        </p:nvCxnSpPr>
        <p:spPr>
          <a:xfrm>
            <a:off x="8103216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B10E461-B0EA-43A0-9858-D8DDBC6F3DD3}"/>
              </a:ext>
            </a:extLst>
          </p:cNvPr>
          <p:cNvSpPr/>
          <p:nvPr/>
        </p:nvSpPr>
        <p:spPr>
          <a:xfrm>
            <a:off x="6474670" y="2138169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973ED0-0454-4E3B-A440-3084414584B5}"/>
              </a:ext>
            </a:extLst>
          </p:cNvPr>
          <p:cNvSpPr/>
          <p:nvPr/>
        </p:nvSpPr>
        <p:spPr>
          <a:xfrm>
            <a:off x="6750057" y="216384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77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훈련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4964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해당 미션의 아이콘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미션의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현재 레벨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미션 진행 시간 표시 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시간이 다 지날 시 </a:t>
            </a:r>
            <a:r>
              <a:rPr lang="en-US" altLang="ko-KR" sz="1400" dirty="0"/>
              <a:t>4) </a:t>
            </a:r>
            <a:r>
              <a:rPr lang="ko-KR" altLang="en-US" sz="1400" dirty="0"/>
              <a:t>만큼 식량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미션 완료 후 얻는 식량의 양</a:t>
            </a:r>
            <a:endParaRPr lang="en-US" altLang="ko-KR" sz="1400" dirty="0"/>
          </a:p>
          <a:p>
            <a:r>
              <a:rPr lang="en-US" altLang="ko-KR" sz="1400" dirty="0"/>
              <a:t>    ex) (</a:t>
            </a:r>
            <a:r>
              <a:rPr lang="ko-KR" altLang="en-US" sz="1400" dirty="0"/>
              <a:t>마당 쓸기</a:t>
            </a:r>
            <a:r>
              <a:rPr lang="en-US" altLang="ko-KR" sz="1400" dirty="0"/>
              <a:t>)</a:t>
            </a:r>
            <a:r>
              <a:rPr lang="ko-KR" altLang="en-US" sz="1400" dirty="0"/>
              <a:t> 레벨 업 할 때마다</a:t>
            </a:r>
            <a:endParaRPr lang="en-US" altLang="ko-KR" sz="1400" dirty="0"/>
          </a:p>
          <a:p>
            <a:r>
              <a:rPr lang="en-US" altLang="ko-KR" sz="1400" dirty="0"/>
              <a:t>         +5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</a:t>
            </a:r>
            <a:r>
              <a:rPr lang="ko-KR" altLang="en-US" sz="1400" dirty="0"/>
              <a:t> 미션을 레벨 업 하는데 필요한 금액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전장이 열릴 때 마다 미션 추가</a:t>
            </a:r>
            <a:endParaRPr lang="en-US" altLang="ko-KR" sz="1400" dirty="0"/>
          </a:p>
          <a:p>
            <a:r>
              <a:rPr lang="en-US" altLang="ko-KR" sz="1400" dirty="0"/>
              <a:t>    4</a:t>
            </a:r>
            <a:r>
              <a:rPr lang="ko-KR" altLang="en-US" sz="1400" dirty="0"/>
              <a:t> 종류 ▶ </a:t>
            </a:r>
            <a:r>
              <a:rPr lang="en-US" altLang="ko-KR" sz="1400" dirty="0"/>
              <a:t>8</a:t>
            </a:r>
            <a:r>
              <a:rPr lang="ko-KR" altLang="en-US" sz="1400" dirty="0"/>
              <a:t> 종류</a:t>
            </a:r>
            <a:r>
              <a:rPr lang="en-US" altLang="ko-KR" sz="1400" dirty="0"/>
              <a:t> </a:t>
            </a:r>
            <a:r>
              <a:rPr lang="ko-KR" altLang="en-US" sz="1400" dirty="0">
                <a:hlinkClick r:id="rId2" action="ppaction://hlinksldjump"/>
              </a:rPr>
              <a:t>▶ 확인하기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BCFAF1-557D-442A-85E8-B9586BD03EB7}"/>
              </a:ext>
            </a:extLst>
          </p:cNvPr>
          <p:cNvSpPr txBox="1"/>
          <p:nvPr/>
        </p:nvSpPr>
        <p:spPr>
          <a:xfrm>
            <a:off x="4692566" y="3352800"/>
            <a:ext cx="853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4A894E-E4D7-4E22-BF3D-697E291FEDB0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0DAA126-C657-4AAC-A950-173E3C960A74}"/>
              </a:ext>
            </a:extLst>
          </p:cNvPr>
          <p:cNvSpPr/>
          <p:nvPr/>
        </p:nvSpPr>
        <p:spPr>
          <a:xfrm>
            <a:off x="1017650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6984B8-DE95-43CC-B3C5-37A7E8CC7899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그림 131" descr="그리기이(가) 표시된 사진&#10;&#10;자동 생성된 설명">
            <a:extLst>
              <a:ext uri="{FF2B5EF4-FFF2-40B4-BE49-F238E27FC236}">
                <a16:creationId xmlns:a16="http://schemas.microsoft.com/office/drawing/2014/main" id="{E28B6043-230A-4036-AEDA-6A8A3CB7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7" y="3497768"/>
            <a:ext cx="2744240" cy="2307919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82BCDC4-DB11-469A-9F40-F29D9FF03073}"/>
              </a:ext>
            </a:extLst>
          </p:cNvPr>
          <p:cNvSpPr/>
          <p:nvPr/>
        </p:nvSpPr>
        <p:spPr>
          <a:xfrm>
            <a:off x="1145341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B87EEC7-B54A-4C55-A289-AE3283161662}"/>
              </a:ext>
            </a:extLst>
          </p:cNvPr>
          <p:cNvSpPr/>
          <p:nvPr/>
        </p:nvSpPr>
        <p:spPr>
          <a:xfrm>
            <a:off x="1145340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FB6DB62-505C-48F2-8BFC-5CD7BAA420BE}"/>
              </a:ext>
            </a:extLst>
          </p:cNvPr>
          <p:cNvSpPr/>
          <p:nvPr/>
        </p:nvSpPr>
        <p:spPr>
          <a:xfrm>
            <a:off x="1145340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림 135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E533EFCE-7EA3-42A4-81C1-FF159C45C9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3995215-1E61-4711-9AFD-8FE95973FECE}"/>
              </a:ext>
            </a:extLst>
          </p:cNvPr>
          <p:cNvSpPr txBox="1"/>
          <p:nvPr/>
        </p:nvSpPr>
        <p:spPr>
          <a:xfrm>
            <a:off x="1578365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6308FA92-27F1-4116-910B-A2DF4F2A0B37}"/>
              </a:ext>
            </a:extLst>
          </p:cNvPr>
          <p:cNvSpPr/>
          <p:nvPr/>
        </p:nvSpPr>
        <p:spPr>
          <a:xfrm>
            <a:off x="1673657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3E941CC-3498-45A5-BC06-FDB56FFAF41A}"/>
              </a:ext>
            </a:extLst>
          </p:cNvPr>
          <p:cNvSpPr txBox="1"/>
          <p:nvPr/>
        </p:nvSpPr>
        <p:spPr>
          <a:xfrm>
            <a:off x="2104081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419A7BF-5230-4E22-A60C-E80070437BC7}"/>
              </a:ext>
            </a:extLst>
          </p:cNvPr>
          <p:cNvSpPr/>
          <p:nvPr/>
        </p:nvSpPr>
        <p:spPr>
          <a:xfrm>
            <a:off x="2638196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63406F-072F-492B-B206-04E8DCC0CAFF}"/>
              </a:ext>
            </a:extLst>
          </p:cNvPr>
          <p:cNvSpPr/>
          <p:nvPr/>
        </p:nvSpPr>
        <p:spPr>
          <a:xfrm>
            <a:off x="1145341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397D6E12-35ED-413C-92F7-AB725F919D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90752A6-BE1C-4607-B67F-039BFD3A3F43}"/>
              </a:ext>
            </a:extLst>
          </p:cNvPr>
          <p:cNvSpPr txBox="1"/>
          <p:nvPr/>
        </p:nvSpPr>
        <p:spPr>
          <a:xfrm>
            <a:off x="1578365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4AD0467-9F5C-4FF4-95F8-E4316314AB57}"/>
              </a:ext>
            </a:extLst>
          </p:cNvPr>
          <p:cNvSpPr/>
          <p:nvPr/>
        </p:nvSpPr>
        <p:spPr>
          <a:xfrm>
            <a:off x="1673657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EB897A-E10C-44D8-8293-C838F08DBE80}"/>
              </a:ext>
            </a:extLst>
          </p:cNvPr>
          <p:cNvSpPr txBox="1"/>
          <p:nvPr/>
        </p:nvSpPr>
        <p:spPr>
          <a:xfrm>
            <a:off x="2104081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F8878E4-842A-4D7C-859B-772FC6D47EF2}"/>
              </a:ext>
            </a:extLst>
          </p:cNvPr>
          <p:cNvSpPr/>
          <p:nvPr/>
        </p:nvSpPr>
        <p:spPr>
          <a:xfrm>
            <a:off x="2638196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30</a:t>
            </a:r>
            <a:endParaRPr lang="ko-KR" altLang="en-US" sz="10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409168B-57ED-44F8-AEFA-EE7D1A87C962}"/>
              </a:ext>
            </a:extLst>
          </p:cNvPr>
          <p:cNvSpPr/>
          <p:nvPr/>
        </p:nvSpPr>
        <p:spPr>
          <a:xfrm>
            <a:off x="3183405" y="4235195"/>
            <a:ext cx="461380" cy="294192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4B6B789-18CF-4A6E-A76B-15C46730AD48}"/>
              </a:ext>
            </a:extLst>
          </p:cNvPr>
          <p:cNvSpPr/>
          <p:nvPr/>
        </p:nvSpPr>
        <p:spPr>
          <a:xfrm>
            <a:off x="1145340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2C365E6-2A4F-4704-8A5B-99F6C096A9D5}"/>
              </a:ext>
            </a:extLst>
          </p:cNvPr>
          <p:cNvSpPr/>
          <p:nvPr/>
        </p:nvSpPr>
        <p:spPr>
          <a:xfrm>
            <a:off x="1145341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0E4BF5-16FE-49A2-A6D5-2A30577A8C1B}"/>
              </a:ext>
            </a:extLst>
          </p:cNvPr>
          <p:cNvSpPr txBox="1"/>
          <p:nvPr/>
        </p:nvSpPr>
        <p:spPr>
          <a:xfrm>
            <a:off x="1578365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1AEAF61-0F97-4BAD-95AF-376248F9C9C3}"/>
              </a:ext>
            </a:extLst>
          </p:cNvPr>
          <p:cNvSpPr/>
          <p:nvPr/>
        </p:nvSpPr>
        <p:spPr>
          <a:xfrm>
            <a:off x="1673657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637A36C-8D3C-4107-BD40-A99067BCE5D5}"/>
              </a:ext>
            </a:extLst>
          </p:cNvPr>
          <p:cNvSpPr txBox="1"/>
          <p:nvPr/>
        </p:nvSpPr>
        <p:spPr>
          <a:xfrm>
            <a:off x="2104081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C3591E4-171B-4131-B836-CA6673D62EF1}"/>
              </a:ext>
            </a:extLst>
          </p:cNvPr>
          <p:cNvSpPr/>
          <p:nvPr/>
        </p:nvSpPr>
        <p:spPr>
          <a:xfrm>
            <a:off x="2638196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45</a:t>
            </a:r>
            <a:endParaRPr lang="ko-KR" altLang="en-US" sz="10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76E0DA26-3732-4BD2-A638-82B937630958}"/>
              </a:ext>
            </a:extLst>
          </p:cNvPr>
          <p:cNvSpPr/>
          <p:nvPr/>
        </p:nvSpPr>
        <p:spPr>
          <a:xfrm>
            <a:off x="3183405" y="4766951"/>
            <a:ext cx="461380" cy="294192"/>
          </a:xfrm>
          <a:prstGeom prst="roundRect">
            <a:avLst/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8AEFEDA-3B46-446D-A8D1-143D462959E7}"/>
              </a:ext>
            </a:extLst>
          </p:cNvPr>
          <p:cNvSpPr/>
          <p:nvPr/>
        </p:nvSpPr>
        <p:spPr>
          <a:xfrm>
            <a:off x="1145340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98EF8C3-8925-4964-82BE-FA3A24725192}"/>
              </a:ext>
            </a:extLst>
          </p:cNvPr>
          <p:cNvSpPr txBox="1"/>
          <p:nvPr/>
        </p:nvSpPr>
        <p:spPr>
          <a:xfrm>
            <a:off x="1578365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AB7130C-A028-4AEF-ACE5-31CE8F520654}"/>
              </a:ext>
            </a:extLst>
          </p:cNvPr>
          <p:cNvSpPr/>
          <p:nvPr/>
        </p:nvSpPr>
        <p:spPr>
          <a:xfrm>
            <a:off x="1673657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2DD022B-005C-4D6E-BE2B-E4F01E62F3D7}"/>
              </a:ext>
            </a:extLst>
          </p:cNvPr>
          <p:cNvSpPr txBox="1"/>
          <p:nvPr/>
        </p:nvSpPr>
        <p:spPr>
          <a:xfrm>
            <a:off x="2104081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7E8B8E5-F16D-4D79-9992-ADABB57691CB}"/>
              </a:ext>
            </a:extLst>
          </p:cNvPr>
          <p:cNvSpPr/>
          <p:nvPr/>
        </p:nvSpPr>
        <p:spPr>
          <a:xfrm>
            <a:off x="2638196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60</a:t>
            </a:r>
            <a:endParaRPr lang="ko-KR" altLang="en-US" sz="1000" b="1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B8C2E05B-DCA5-4767-A2B8-97467E6D3012}"/>
              </a:ext>
            </a:extLst>
          </p:cNvPr>
          <p:cNvSpPr/>
          <p:nvPr/>
        </p:nvSpPr>
        <p:spPr>
          <a:xfrm>
            <a:off x="3183405" y="5279843"/>
            <a:ext cx="461380" cy="294192"/>
          </a:xfrm>
          <a:prstGeom prst="roundRect">
            <a:avLst/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32F0684-A061-42B8-9FC5-40C526B6DEA2}"/>
              </a:ext>
            </a:extLst>
          </p:cNvPr>
          <p:cNvSpPr/>
          <p:nvPr/>
        </p:nvSpPr>
        <p:spPr>
          <a:xfrm>
            <a:off x="981213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9A5EAEE-7A72-487F-BD18-FFE584D7D320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6E135BE-46B4-402E-A25B-19C03E75D321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4767AF6-218B-459D-A25D-DA0133BF50F6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69D8B18A-4FB0-4695-9CA1-01D510C7B6A7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림 179" descr="그리기이(가) 표시된 사진&#10;&#10;자동 생성된 설명">
            <a:extLst>
              <a:ext uri="{FF2B5EF4-FFF2-40B4-BE49-F238E27FC236}">
                <a16:creationId xmlns:a16="http://schemas.microsoft.com/office/drawing/2014/main" id="{0A4E29B2-A77B-4397-8413-354FF58D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0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1" name="그림 180" descr="별, 하늘이(가) 표시된 사진&#10;&#10;자동 생성된 설명">
            <a:extLst>
              <a:ext uri="{FF2B5EF4-FFF2-40B4-BE49-F238E27FC236}">
                <a16:creationId xmlns:a16="http://schemas.microsoft.com/office/drawing/2014/main" id="{3FD00338-E112-4B27-9157-83793E9D5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BCF8C7C-F2BF-4E52-A750-AE489D7C0FE7}"/>
              </a:ext>
            </a:extLst>
          </p:cNvPr>
          <p:cNvSpPr/>
          <p:nvPr/>
        </p:nvSpPr>
        <p:spPr>
          <a:xfrm>
            <a:off x="4761758" y="2325196"/>
            <a:ext cx="2915392" cy="564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1" name="그림 19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9A986641-1D39-4CD8-99B7-322F0C74B66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3" y="2325196"/>
            <a:ext cx="542257" cy="5644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3D5DBA81-A918-4FA0-9D70-E68FB8695BD1}"/>
              </a:ext>
            </a:extLst>
          </p:cNvPr>
          <p:cNvSpPr txBox="1"/>
          <p:nvPr/>
        </p:nvSpPr>
        <p:spPr>
          <a:xfrm>
            <a:off x="5325630" y="2340713"/>
            <a:ext cx="680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7F746A36-ECCE-4070-BDAA-AE747DE2871F}"/>
              </a:ext>
            </a:extLst>
          </p:cNvPr>
          <p:cNvSpPr/>
          <p:nvPr/>
        </p:nvSpPr>
        <p:spPr>
          <a:xfrm>
            <a:off x="5413613" y="2734419"/>
            <a:ext cx="1556207" cy="9358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9B0996C-8391-4456-8B95-CB48BFC0CCB4}"/>
              </a:ext>
            </a:extLst>
          </p:cNvPr>
          <p:cNvSpPr txBox="1"/>
          <p:nvPr/>
        </p:nvSpPr>
        <p:spPr>
          <a:xfrm>
            <a:off x="5887507" y="2313924"/>
            <a:ext cx="37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00345C3-8AFE-41EF-9341-6E69397D73D6}"/>
              </a:ext>
            </a:extLst>
          </p:cNvPr>
          <p:cNvSpPr/>
          <p:nvPr/>
        </p:nvSpPr>
        <p:spPr>
          <a:xfrm>
            <a:off x="6451379" y="2419470"/>
            <a:ext cx="517733" cy="18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16F4E-0A7F-4609-AC57-357C0FC5EB83}"/>
              </a:ext>
            </a:extLst>
          </p:cNvPr>
          <p:cNvSpPr txBox="1"/>
          <p:nvPr/>
        </p:nvSpPr>
        <p:spPr>
          <a:xfrm>
            <a:off x="6484633" y="1663886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4612107" y="192082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CF2BA52-17BB-44FF-8F56-EB366A5196EC}"/>
              </a:ext>
            </a:extLst>
          </p:cNvPr>
          <p:cNvSpPr/>
          <p:nvPr/>
        </p:nvSpPr>
        <p:spPr>
          <a:xfrm>
            <a:off x="5993755" y="2954024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30FBC6C-28C0-4ED0-B056-6B6F72FF5812}"/>
              </a:ext>
            </a:extLst>
          </p:cNvPr>
          <p:cNvSpPr/>
          <p:nvPr/>
        </p:nvSpPr>
        <p:spPr>
          <a:xfrm>
            <a:off x="5535866" y="198994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0B88CA6-A5A2-4A0F-90C7-6274BE2AEAC9}"/>
              </a:ext>
            </a:extLst>
          </p:cNvPr>
          <p:cNvSpPr/>
          <p:nvPr/>
        </p:nvSpPr>
        <p:spPr>
          <a:xfrm>
            <a:off x="6445723" y="198631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8717697-6A6F-4E3C-A180-C5CF1A91C97F}"/>
              </a:ext>
            </a:extLst>
          </p:cNvPr>
          <p:cNvSpPr/>
          <p:nvPr/>
        </p:nvSpPr>
        <p:spPr>
          <a:xfrm>
            <a:off x="7798753" y="244501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E7C76-B706-488F-9FB6-9A0E57798A03}"/>
              </a:ext>
            </a:extLst>
          </p:cNvPr>
          <p:cNvSpPr txBox="1"/>
          <p:nvPr/>
        </p:nvSpPr>
        <p:spPr>
          <a:xfrm>
            <a:off x="6637827" y="268664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분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129" name="그림 128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537D35CB-C818-4ABB-8768-BE1537C37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739850A-B37D-4319-B40E-EAAC73B334FA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05" name="그림 104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06" name="그림 105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 </a:t>
            </a:r>
            <a:r>
              <a:rPr lang="en-US" altLang="ko-KR" sz="1000" b="1" dirty="0">
                <a:solidFill>
                  <a:schemeClr val="bg1"/>
                </a:solidFill>
              </a:rPr>
              <a:t>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110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185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202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4755045" y="2294194"/>
            <a:ext cx="597767" cy="6252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397755" y="2353708"/>
            <a:ext cx="489751" cy="299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397755" y="2694528"/>
            <a:ext cx="1588737" cy="176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983887" y="2351742"/>
            <a:ext cx="1002605" cy="3130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009666" y="2383317"/>
            <a:ext cx="622085" cy="417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13B3476-BF18-45F6-80C9-B4AECA8AB8A5}"/>
              </a:ext>
            </a:extLst>
          </p:cNvPr>
          <p:cNvSpPr/>
          <p:nvPr/>
        </p:nvSpPr>
        <p:spPr>
          <a:xfrm>
            <a:off x="3183405" y="3721438"/>
            <a:ext cx="461380" cy="294192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4" name="그림 21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3818771"/>
            <a:ext cx="117823" cy="117823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305257" y="377466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4338797"/>
            <a:ext cx="117823" cy="117823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86691" y="429049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4853414"/>
            <a:ext cx="117823" cy="117823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86691" y="4818743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</p:txBody>
      </p:sp>
      <p:pic>
        <p:nvPicPr>
          <p:cNvPr id="224" name="그림 22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5362495"/>
            <a:ext cx="117823" cy="11782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95975" y="5323777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  <p:sp>
        <p:nvSpPr>
          <p:cNvPr id="227" name="사각형: 둥근 모서리 142">
            <a:extLst>
              <a:ext uri="{FF2B5EF4-FFF2-40B4-BE49-F238E27FC236}">
                <a16:creationId xmlns:a16="http://schemas.microsoft.com/office/drawing/2014/main" id="{313B3476-BF18-45F6-80C9-B4AECA8AB8A5}"/>
              </a:ext>
            </a:extLst>
          </p:cNvPr>
          <p:cNvSpPr/>
          <p:nvPr/>
        </p:nvSpPr>
        <p:spPr>
          <a:xfrm>
            <a:off x="7069060" y="2427176"/>
            <a:ext cx="517190" cy="329779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142640" y="2536283"/>
            <a:ext cx="132075" cy="132075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211464" y="2478938"/>
            <a:ext cx="43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0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194863" y="2419470"/>
            <a:ext cx="181407" cy="185762"/>
            <a:chOff x="6194863" y="2419470"/>
            <a:chExt cx="181407" cy="185762"/>
          </a:xfrm>
        </p:grpSpPr>
        <p:sp>
          <p:nvSpPr>
            <p:cNvPr id="7" name="직사각형 6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2" name="그룹 231"/>
          <p:cNvGrpSpPr/>
          <p:nvPr/>
        </p:nvGrpSpPr>
        <p:grpSpPr>
          <a:xfrm>
            <a:off x="2423263" y="3717887"/>
            <a:ext cx="181407" cy="185762"/>
            <a:chOff x="6194863" y="2419470"/>
            <a:chExt cx="181407" cy="185762"/>
          </a:xfrm>
        </p:grpSpPr>
        <p:sp>
          <p:nvSpPr>
            <p:cNvPr id="233" name="직사각형 232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2423263" y="4233425"/>
            <a:ext cx="181407" cy="185762"/>
            <a:chOff x="6194863" y="2419470"/>
            <a:chExt cx="181407" cy="185762"/>
          </a:xfrm>
        </p:grpSpPr>
        <p:sp>
          <p:nvSpPr>
            <p:cNvPr id="236" name="직사각형 235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2423263" y="4764527"/>
            <a:ext cx="181407" cy="185762"/>
            <a:chOff x="6194863" y="2419470"/>
            <a:chExt cx="181407" cy="185762"/>
          </a:xfrm>
        </p:grpSpPr>
        <p:sp>
          <p:nvSpPr>
            <p:cNvPr id="239" name="직사각형 238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0" name="그림 239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2423263" y="5278839"/>
            <a:ext cx="181407" cy="185762"/>
            <a:chOff x="6194863" y="2419470"/>
            <a:chExt cx="181407" cy="185762"/>
          </a:xfrm>
        </p:grpSpPr>
        <p:sp>
          <p:nvSpPr>
            <p:cNvPr id="242" name="직사각형 241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0" y="1412789"/>
            <a:ext cx="183629" cy="1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9" y="1011511"/>
            <a:ext cx="3548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무기의 이름 표시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무기의 현재 레벨 표시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레벨이 높아질수록 공격력 증가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현재 무기의 공격력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레벨을 올리기 위해 필요한 </a:t>
            </a:r>
            <a:r>
              <a:rPr lang="ko-KR" altLang="en-US" sz="1400" dirty="0" smtClean="0"/>
              <a:t>재화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레벨    을 올릴 시 추가되는 공격력 수치 표시</a:t>
            </a:r>
            <a:endParaRPr lang="en-US" altLang="ko-KR" sz="1400" dirty="0" smtClean="0"/>
          </a:p>
          <a:p>
            <a:r>
              <a:rPr lang="en-US" altLang="ko-KR" sz="1400" dirty="0" smtClean="0"/>
              <a:t>    - </a:t>
            </a:r>
            <a:r>
              <a:rPr lang="ko-KR" altLang="en-US" sz="1400" dirty="0"/>
              <a:t>다음 무기를 열기 </a:t>
            </a:r>
            <a:r>
              <a:rPr lang="ko-KR" altLang="en-US" sz="1400" dirty="0" smtClean="0"/>
              <a:t>위해서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전 단계의 </a:t>
            </a:r>
            <a:r>
              <a:rPr lang="ko-KR" altLang="en-US" sz="1400" dirty="0" smtClean="0"/>
              <a:t>무기를 </a:t>
            </a:r>
            <a:r>
              <a:rPr lang="en-US" altLang="ko-KR" sz="1400" dirty="0" smtClean="0"/>
              <a:t>Lv10</a:t>
            </a:r>
            <a:r>
              <a:rPr lang="ko-KR" altLang="en-US" sz="1400" dirty="0" smtClean="0"/>
              <a:t>까지 제작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</a:t>
            </a:r>
            <a:r>
              <a:rPr lang="en-US" altLang="ko-KR" sz="1400" dirty="0"/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00" name="그림 99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08" name="그림 107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 </a:t>
            </a:r>
            <a:r>
              <a:rPr lang="en-US" altLang="ko-KR" sz="1000" b="1" dirty="0">
                <a:solidFill>
                  <a:schemeClr val="bg1"/>
                </a:solidFill>
              </a:rPr>
              <a:t>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1" name="그림 110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주인공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4" name="그림 113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4628683" y="1063083"/>
            <a:ext cx="3308181" cy="283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1279563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29111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1. </a:t>
            </a:r>
            <a:r>
              <a:rPr lang="ko-KR" altLang="en-US" sz="1000" b="1" dirty="0" smtClean="0">
                <a:latin typeface="+mj-ea"/>
                <a:ea typeface="+mj-ea"/>
              </a:rPr>
              <a:t>나무 막대기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1309753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9725" y="1332687"/>
            <a:ext cx="412735" cy="41273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53100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1291110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41205" y="1476223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1335854"/>
            <a:ext cx="595661" cy="399220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1560247"/>
            <a:ext cx="117382" cy="11738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1504670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1360675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1918794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1948984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2558025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2588215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3200660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3230850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5" y="1955276"/>
            <a:ext cx="412735" cy="412735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4885466" y="2594507"/>
            <a:ext cx="261252" cy="412735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9725" y="3237142"/>
            <a:ext cx="412735" cy="412735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91944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농사용 낫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15933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1947125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2135667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574181"/>
            <a:ext cx="1229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3</a:t>
            </a:r>
            <a:r>
              <a:rPr lang="en-US" altLang="ko-KR" sz="1000" b="1" dirty="0" smtClean="0"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latin typeface="+mj-ea"/>
                <a:ea typeface="+mj-ea"/>
              </a:rPr>
              <a:t>날이 나간 칼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81407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2574180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2759293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320251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4</a:t>
            </a:r>
            <a:r>
              <a:rPr lang="en-US" altLang="ko-KR" sz="1000" b="1" dirty="0" smtClean="0"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latin typeface="+mj-ea"/>
                <a:ea typeface="+mj-ea"/>
              </a:rPr>
              <a:t>쇠스랑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344240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3230195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3415308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19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1976953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2201346"/>
            <a:ext cx="117382" cy="117382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2145769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19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2616952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2841345"/>
            <a:ext cx="117382" cy="117382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2785768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0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3258051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3482444"/>
            <a:ext cx="117382" cy="117382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3426867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51512" y="1309754"/>
            <a:ext cx="918213" cy="1929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51512" y="1558105"/>
            <a:ext cx="582889" cy="1769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07945" y="1270699"/>
            <a:ext cx="697705" cy="5314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6456344" y="1323493"/>
            <a:ext cx="449561" cy="3784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257616" y="92779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901054" y="1612406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620981" y="925593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7521184" y="92523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1989490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2634726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3288800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3657271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3666436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1. </a:t>
            </a:r>
            <a:r>
              <a:rPr lang="ko-KR" altLang="en-US" sz="800" b="1" dirty="0" smtClean="0">
                <a:latin typeface="+mj-ea"/>
                <a:ea typeface="+mj-ea"/>
              </a:rPr>
              <a:t>나무 막대기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3681232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3699435"/>
            <a:ext cx="342679" cy="327579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3856836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10846" y="3683892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85294" y="3810525"/>
            <a:ext cx="283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370194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3880043"/>
            <a:ext cx="97458" cy="93163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380745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3708436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164615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188576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671958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695919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182003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205965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70" y="4193569"/>
            <a:ext cx="342679" cy="327579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1223956" y="4700913"/>
            <a:ext cx="216908" cy="327579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5210959"/>
            <a:ext cx="342679" cy="327579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165129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농사용 낫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355529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187100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51824" y="4313989"/>
            <a:ext cx="353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684781"/>
            <a:ext cx="1020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날이 나간 칼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875181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684780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0892" y="4830340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183472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4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쇠스랑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373872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5205445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9853" y="5352365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30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19875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08" name="그림 30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376853"/>
            <a:ext cx="97458" cy="93163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30426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312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713414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891509"/>
            <a:ext cx="97458" cy="93163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818924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31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226112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8" name="그림 31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5404207"/>
            <a:ext cx="97458" cy="93163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533162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pic>
        <p:nvPicPr>
          <p:cNvPr id="321" name="그림 320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322" name="그림 321"/>
          <p:cNvPicPr>
            <a:picLocks noChangeAspect="1"/>
          </p:cNvPicPr>
          <p:nvPr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323" name="그림 322"/>
          <p:cNvPicPr>
            <a:picLocks noChangeAspect="1"/>
          </p:cNvPicPr>
          <p:nvPr/>
        </p:nvPicPr>
        <p:blipFill>
          <a:blip r:embed="rId19" cstate="hq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324" name="그림 323"/>
          <p:cNvPicPr>
            <a:picLocks noChangeAspect="1"/>
          </p:cNvPicPr>
          <p:nvPr/>
        </p:nvPicPr>
        <p:blipFill>
          <a:blip r:embed="rId21" cstate="hq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325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3" cstate="hq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205530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725271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5243236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grpSp>
        <p:nvGrpSpPr>
          <p:cNvPr id="336" name="그룹 33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33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9" name="그림 33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34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34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3" name="그림 35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681149" y="4519165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7" name="직선 연결선 6"/>
          <p:cNvCxnSpPr>
            <a:stCxn id="3" idx="3"/>
            <a:endCxn id="171" idx="3"/>
          </p:cNvCxnSpPr>
          <p:nvPr/>
        </p:nvCxnSpPr>
        <p:spPr>
          <a:xfrm flipV="1">
            <a:off x="584518" y="3863225"/>
            <a:ext cx="576552" cy="840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" idx="3"/>
            <a:endCxn id="220" idx="1"/>
          </p:cNvCxnSpPr>
          <p:nvPr/>
        </p:nvCxnSpPr>
        <p:spPr>
          <a:xfrm flipV="1">
            <a:off x="584518" y="4369201"/>
            <a:ext cx="537307" cy="33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" idx="3"/>
            <a:endCxn id="223" idx="1"/>
          </p:cNvCxnSpPr>
          <p:nvPr/>
        </p:nvCxnSpPr>
        <p:spPr>
          <a:xfrm>
            <a:off x="584518" y="4703831"/>
            <a:ext cx="574978" cy="160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3"/>
            <a:endCxn id="228" idx="3"/>
          </p:cNvCxnSpPr>
          <p:nvPr/>
        </p:nvCxnSpPr>
        <p:spPr>
          <a:xfrm>
            <a:off x="584518" y="4703831"/>
            <a:ext cx="576552" cy="67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-779490" y="1321995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248" name="직선 연결선 247"/>
          <p:cNvCxnSpPr>
            <a:stCxn id="160" idx="3"/>
            <a:endCxn id="343" idx="1"/>
          </p:cNvCxnSpPr>
          <p:nvPr/>
        </p:nvCxnSpPr>
        <p:spPr>
          <a:xfrm flipV="1">
            <a:off x="486177" y="1228304"/>
            <a:ext cx="419586" cy="27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160" idx="3"/>
            <a:endCxn id="338" idx="1"/>
          </p:cNvCxnSpPr>
          <p:nvPr/>
        </p:nvCxnSpPr>
        <p:spPr>
          <a:xfrm>
            <a:off x="486177" y="1506661"/>
            <a:ext cx="419586" cy="28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0" y="1412789"/>
            <a:ext cx="183629" cy="1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1726</Words>
  <Application>Microsoft Office PowerPoint</Application>
  <PresentationFormat>와이드스크린</PresentationFormat>
  <Paragraphs>629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PF스타더스트</vt:lpstr>
      <vt:lpstr>맑은 고딕</vt:lpstr>
      <vt:lpstr>Arial</vt:lpstr>
      <vt:lpstr>Office 테마</vt:lpstr>
      <vt:lpstr>만약 내가 삼국지 장수라면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김 건호</cp:lastModifiedBy>
  <cp:revision>182</cp:revision>
  <dcterms:created xsi:type="dcterms:W3CDTF">2020-08-13T13:01:44Z</dcterms:created>
  <dcterms:modified xsi:type="dcterms:W3CDTF">2020-08-21T06:33:42Z</dcterms:modified>
</cp:coreProperties>
</file>