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FFF32-B470-4383-B8C8-D057F836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8487B-737F-4704-958C-CD8F795A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27622-00D7-4093-A0E5-5C754659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A39A-329A-4234-B834-0CED575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45A0E-B391-487A-90FD-A4E2ED24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7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B45FD-879C-4C05-9674-AF2CC9C7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EB84A-293B-4137-B445-A7271DF1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3670-1DFE-4B57-9C65-6F642CA7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63C4-C6F4-43D6-9985-690F84E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0CD73-9ADD-4161-BD89-D50A9BF6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D6472-6553-4909-B7DD-6A771E1D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29074-4D96-4BB1-B472-CA464737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A7C5-478F-4B2D-9498-4CB54FD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8003B-DED4-405C-AA4D-FF5A203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0488-E5A1-4E9F-B49C-1E42A81B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6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3A63-E65F-4BC6-A17B-A8A16923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6260-5824-4706-A2BE-1C581C9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15A7-97ED-4B78-995C-E741DEA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5F852-C35B-4370-8E26-4EDBD311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926A0-5D2E-42A7-AE97-EE923910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B72F4-FD0A-41D4-AD99-BF45162C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CEFA-EBC4-4B54-9754-36C9E540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5977A-7727-40BE-8FA4-17F90AF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EFBE5-BABE-4F88-8C6C-3429F20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EC9EF-3622-4C26-A92F-BAD8DFF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60AC8-CC46-4753-9F0D-B80E009B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9AD6B-C3C7-40BF-A46B-154123368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9302C-4C45-4CB5-9B47-4D61ED2AF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0D3B0-B5FD-4F67-886F-C934172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63CB4-C60E-4D5A-8647-96D3ECFA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66A73-645D-4269-A4AD-00E13B2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140FF-4868-473F-AF5C-3430F18D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734B8-B676-426A-B279-2141C876B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10DDE-512A-4128-BA7D-F12BF4B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BF46F-F092-4F6F-98AE-FAE052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DFDFE-A054-4F54-AB3A-D9343119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C3A17-523D-47B9-9BE1-2D0EFE4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1C166-F63C-4F94-A63B-A88E7F3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25C2CB-CAFE-45A6-BE32-049B634F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6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E05A-DF75-4CA6-A06F-604B179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4B2D2-1286-48B6-837A-ED44988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46251-5760-416B-AED2-4B5B903F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0D2F5-79ED-4549-9A92-6FAABE9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4595E-636E-431E-929D-49E57C79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9D4BD-53BD-4753-B46C-ACD63E6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7B758-FE53-4747-84FB-E20FA05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234E-3DD8-479C-ADA5-47E97AB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6F650-A285-497E-B597-AA0B941D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00762-7EE7-408E-BB18-599544CB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2A282-4046-4E91-9F08-5141E7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2486B-EE28-49DF-8435-680E455F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7D9BC-A482-4702-9D50-697AAF40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23AE-E4E1-4F92-9BB8-E0E3252D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F6DD09-DA11-467D-B2DC-4AF0D201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BB1B0-D4B3-4B9F-92E5-A7D673F9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8B215-B2B0-49B9-AD0C-0AF6014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1CCD-7896-4B02-BC44-11B98107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C9513-90B2-4E23-96C3-1B8042A4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CFDF1-6D4B-42EC-BA91-B73B474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73856-8B14-4868-AD2C-22C5EE3E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4DF56-BD73-4C77-9AA5-FD061B5B8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D3BF-84EF-4F8A-9F24-44EBC5984044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7BDB-5CA5-4CA7-95C9-0333D8031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E1287-7A8F-4E6F-9F20-1482233E2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0449-657F-4D67-B195-314086C3D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1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7CAC-92D9-4E3E-9A32-F36C990B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화면 기획</a:t>
            </a:r>
          </a:p>
        </p:txBody>
      </p:sp>
    </p:spTree>
    <p:extLst>
      <p:ext uri="{BB962C8B-B14F-4D97-AF65-F5344CB8AC3E}">
        <p14:creationId xmlns:p14="http://schemas.microsoft.com/office/powerpoint/2010/main" val="23585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98AE217-26FC-4349-9AB3-A7CFD411B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39" y="1217901"/>
            <a:ext cx="2953957" cy="548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2" y="241489"/>
            <a:ext cx="471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메인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15F92D9-B2C0-49E8-8AA6-B8738E6733E2}"/>
              </a:ext>
            </a:extLst>
          </p:cNvPr>
          <p:cNvSpPr/>
          <p:nvPr/>
        </p:nvSpPr>
        <p:spPr>
          <a:xfrm>
            <a:off x="3309145" y="534079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BC2BC5-E562-49E5-B6BB-0B00032BBD10}"/>
              </a:ext>
            </a:extLst>
          </p:cNvPr>
          <p:cNvSpPr/>
          <p:nvPr/>
        </p:nvSpPr>
        <p:spPr>
          <a:xfrm>
            <a:off x="5158224" y="534079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C53FEC-DF2D-4FE1-96C9-EA4FEEC23944}"/>
              </a:ext>
            </a:extLst>
          </p:cNvPr>
          <p:cNvSpPr/>
          <p:nvPr/>
        </p:nvSpPr>
        <p:spPr>
          <a:xfrm>
            <a:off x="4208442" y="534079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5E0466-EA77-4FF2-B668-4991ACB97F51}"/>
              </a:ext>
            </a:extLst>
          </p:cNvPr>
          <p:cNvSpPr/>
          <p:nvPr/>
        </p:nvSpPr>
        <p:spPr>
          <a:xfrm>
            <a:off x="5808705" y="5543936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571812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터치 시 수련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터치 시 상인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터치</a:t>
            </a:r>
            <a:r>
              <a:rPr lang="en-US" altLang="ko-KR" sz="1400" dirty="0"/>
              <a:t> </a:t>
            </a:r>
            <a:r>
              <a:rPr lang="ko-KR" altLang="en-US" sz="1400" dirty="0"/>
              <a:t>시 도감 </a:t>
            </a:r>
            <a:r>
              <a:rPr lang="en-US" altLang="ko-KR" sz="1400" dirty="0"/>
              <a:t>UI</a:t>
            </a:r>
            <a:r>
              <a:rPr lang="ko-KR" altLang="en-US" sz="1400" dirty="0"/>
              <a:t>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신규 획득한 도감이 있을 시</a:t>
            </a:r>
            <a:r>
              <a:rPr lang="en-US" altLang="ko-KR" sz="1400" dirty="0"/>
              <a:t>, </a:t>
            </a:r>
            <a:r>
              <a:rPr lang="ko-KR" altLang="en-US" sz="1400" dirty="0"/>
              <a:t>알림 표시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아이콘으로 카테고리 탭에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책장에서 확률적으로 </a:t>
            </a:r>
            <a:r>
              <a:rPr lang="en-US" altLang="ko-KR" sz="1400" dirty="0"/>
              <a:t>!</a:t>
            </a:r>
            <a:r>
              <a:rPr lang="ko-KR" altLang="en-US" sz="1400" dirty="0"/>
              <a:t>가 나오며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클릭 시 </a:t>
            </a:r>
            <a:r>
              <a:rPr lang="en-US" altLang="ko-KR" sz="1400" dirty="0"/>
              <a:t>(6)</a:t>
            </a:r>
            <a:r>
              <a:rPr lang="ko-KR" altLang="en-US" sz="1400" dirty="0"/>
              <a:t>에 책이 쌓이게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6) </a:t>
            </a:r>
            <a:r>
              <a:rPr lang="ko-KR" altLang="en-US" sz="1400" dirty="0"/>
              <a:t>책이 쌓인 상태에서 터치 시</a:t>
            </a:r>
            <a:r>
              <a:rPr lang="en-US" altLang="ko-KR" sz="1400" dirty="0"/>
              <a:t>,</a:t>
            </a:r>
            <a:r>
              <a:rPr lang="ko-KR" altLang="en-US" sz="1400" dirty="0"/>
              <a:t> 의지를</a:t>
            </a:r>
            <a:endParaRPr lang="en-US" altLang="ko-KR" sz="1400" dirty="0"/>
          </a:p>
          <a:p>
            <a:r>
              <a:rPr lang="en-US" altLang="ko-KR" sz="1400" dirty="0"/>
              <a:t>   -4</a:t>
            </a:r>
            <a:r>
              <a:rPr lang="ko-KR" altLang="en-US" sz="1400" dirty="0"/>
              <a:t>씩 소비하여 내공을 얻을 수 있다</a:t>
            </a:r>
            <a:r>
              <a:rPr lang="en-US" altLang="ko-KR" sz="1400" dirty="0"/>
              <a:t>.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    </a:t>
            </a:r>
            <a:r>
              <a:rPr lang="ko-KR" altLang="en-US" sz="1000" u="sng" dirty="0">
                <a:solidFill>
                  <a:srgbClr val="FF0000"/>
                </a:solidFill>
              </a:rPr>
              <a:t>내공을 얻을 때 책은 아래에서부터</a:t>
            </a:r>
            <a:r>
              <a:rPr lang="en-US" altLang="ko-KR" sz="1000" u="sng" dirty="0">
                <a:solidFill>
                  <a:srgbClr val="FF0000"/>
                </a:solidFill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</a:rPr>
              <a:t>하나씩 사라짐</a:t>
            </a:r>
            <a:endParaRPr lang="en-US" altLang="ko-KR" sz="1000" u="sng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7) </a:t>
            </a:r>
            <a:r>
              <a:rPr lang="ko-KR" altLang="en-US" sz="1400" dirty="0"/>
              <a:t>현재까지 몇 번 도전했는지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8) </a:t>
            </a:r>
            <a:r>
              <a:rPr lang="ko-KR" altLang="en-US" sz="1400" dirty="0"/>
              <a:t>플레이어 직급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9) </a:t>
            </a:r>
            <a:r>
              <a:rPr lang="ko-KR" altLang="en-US" sz="1400" dirty="0"/>
              <a:t>플레이어가 가지고 있는 재화 표시</a:t>
            </a:r>
            <a:endParaRPr lang="en-US" altLang="ko-KR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D5AA8F-C26E-483E-8948-A7BF60BFDD8C}"/>
              </a:ext>
            </a:extLst>
          </p:cNvPr>
          <p:cNvSpPr/>
          <p:nvPr/>
        </p:nvSpPr>
        <p:spPr>
          <a:xfrm>
            <a:off x="3085516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C679390-FE1C-4752-B170-6B65EB1F185D}"/>
              </a:ext>
            </a:extLst>
          </p:cNvPr>
          <p:cNvSpPr/>
          <p:nvPr/>
        </p:nvSpPr>
        <p:spPr>
          <a:xfrm>
            <a:off x="3082219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E4891EF-1662-4382-9ED3-37C44316BB6B}"/>
              </a:ext>
            </a:extLst>
          </p:cNvPr>
          <p:cNvSpPr/>
          <p:nvPr/>
        </p:nvSpPr>
        <p:spPr>
          <a:xfrm>
            <a:off x="4001342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2A477D6-94DB-461B-89C9-3D3A3B45B5C6}"/>
              </a:ext>
            </a:extLst>
          </p:cNvPr>
          <p:cNvSpPr/>
          <p:nvPr/>
        </p:nvSpPr>
        <p:spPr>
          <a:xfrm>
            <a:off x="4906698" y="2882662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90E694-EEF4-42F1-8164-2A06D163E203}"/>
              </a:ext>
            </a:extLst>
          </p:cNvPr>
          <p:cNvSpPr/>
          <p:nvPr/>
        </p:nvSpPr>
        <p:spPr>
          <a:xfrm>
            <a:off x="4906697" y="3698966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F8FCF0C-F26F-4491-B4B2-8513CEDE7AE2}"/>
              </a:ext>
            </a:extLst>
          </p:cNvPr>
          <p:cNvSpPr/>
          <p:nvPr/>
        </p:nvSpPr>
        <p:spPr>
          <a:xfrm>
            <a:off x="308221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6079EA-A442-49F1-9633-6F1030A19CA6}"/>
              </a:ext>
            </a:extLst>
          </p:cNvPr>
          <p:cNvSpPr/>
          <p:nvPr/>
        </p:nvSpPr>
        <p:spPr>
          <a:xfrm>
            <a:off x="3998043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012785E-C11A-4D20-933E-2B2D2CE5CCED}"/>
              </a:ext>
            </a:extLst>
          </p:cNvPr>
          <p:cNvSpPr/>
          <p:nvPr/>
        </p:nvSpPr>
        <p:spPr>
          <a:xfrm>
            <a:off x="4913868" y="4515270"/>
            <a:ext cx="653143" cy="62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157A622-3ED3-4DBA-9101-D8AB87DFF3F6}"/>
              </a:ext>
            </a:extLst>
          </p:cNvPr>
          <p:cNvSpPr/>
          <p:nvPr/>
        </p:nvSpPr>
        <p:spPr>
          <a:xfrm>
            <a:off x="3998043" y="3698966"/>
            <a:ext cx="653143" cy="620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4A8C8B-3E74-44F4-9163-01B8AE7555C0}"/>
              </a:ext>
            </a:extLst>
          </p:cNvPr>
          <p:cNvSpPr/>
          <p:nvPr/>
        </p:nvSpPr>
        <p:spPr>
          <a:xfrm>
            <a:off x="4174963" y="3043254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C1EE-5CD5-4BAE-BACC-9BAFB8F54BA9}"/>
              </a:ext>
            </a:extLst>
          </p:cNvPr>
          <p:cNvSpPr txBox="1"/>
          <p:nvPr/>
        </p:nvSpPr>
        <p:spPr>
          <a:xfrm>
            <a:off x="2936326" y="2425234"/>
            <a:ext cx="2623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무력</a:t>
            </a:r>
            <a:r>
              <a:rPr lang="en-US" altLang="ko-KR" sz="1100" dirty="0"/>
              <a:t>: 0 	 </a:t>
            </a:r>
            <a:r>
              <a:rPr lang="ko-KR" altLang="en-US" sz="1100" dirty="0"/>
              <a:t>지력</a:t>
            </a:r>
            <a:r>
              <a:rPr lang="en-US" altLang="ko-KR" sz="1100" dirty="0"/>
              <a:t>: 0 	 </a:t>
            </a:r>
            <a:r>
              <a:rPr lang="ko-KR" altLang="en-US" sz="1100" dirty="0"/>
              <a:t>통솔</a:t>
            </a:r>
            <a:r>
              <a:rPr lang="en-US" altLang="ko-KR" sz="1100" dirty="0"/>
              <a:t>: 0</a:t>
            </a:r>
            <a:endParaRPr lang="ko-KR" altLang="en-US" sz="11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2705BF-2F39-4C88-84AD-9524EA5D86E5}"/>
              </a:ext>
            </a:extLst>
          </p:cNvPr>
          <p:cNvSpPr/>
          <p:nvPr/>
        </p:nvSpPr>
        <p:spPr>
          <a:xfrm>
            <a:off x="4181730" y="385955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2BFA97-9843-4309-8213-68DDEE9300ED}"/>
              </a:ext>
            </a:extLst>
          </p:cNvPr>
          <p:cNvSpPr/>
          <p:nvPr/>
        </p:nvSpPr>
        <p:spPr>
          <a:xfrm>
            <a:off x="2823005" y="1263461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CB420B3-9F41-4EEA-BFCB-A4E0BD7CE9AA}"/>
              </a:ext>
            </a:extLst>
          </p:cNvPr>
          <p:cNvSpPr/>
          <p:nvPr/>
        </p:nvSpPr>
        <p:spPr>
          <a:xfrm>
            <a:off x="3993916" y="1068250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5E27BB7-CD0E-41CD-8589-FEF830967C08}"/>
              </a:ext>
            </a:extLst>
          </p:cNvPr>
          <p:cNvSpPr/>
          <p:nvPr/>
        </p:nvSpPr>
        <p:spPr>
          <a:xfrm>
            <a:off x="5095339" y="1058665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07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87DAE3-E678-4F15-8989-441EE5331121}"/>
              </a:ext>
            </a:extLst>
          </p:cNvPr>
          <p:cNvSpPr/>
          <p:nvPr/>
        </p:nvSpPr>
        <p:spPr>
          <a:xfrm>
            <a:off x="93306" y="1320133"/>
            <a:ext cx="5357119" cy="447228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수련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2616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/>
              <a:t>전장에 대한 설명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성공 시 능력</a:t>
            </a:r>
            <a:r>
              <a:rPr lang="en-US" altLang="ko-KR" sz="1400" dirty="0"/>
              <a:t>, </a:t>
            </a:r>
            <a:r>
              <a:rPr lang="ko-KR" altLang="en-US" sz="1400" dirty="0"/>
              <a:t>재화를 지급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실패 시 최종 직급 표기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</a:t>
            </a:r>
            <a:r>
              <a:rPr lang="ko-KR" altLang="en-US" sz="1400" dirty="0"/>
              <a:t>생존 확률을 증가</a:t>
            </a:r>
            <a:endParaRPr lang="en-US" altLang="ko-KR" sz="1400" dirty="0"/>
          </a:p>
          <a:p>
            <a:r>
              <a:rPr lang="en-US" altLang="ko-KR" sz="1400" dirty="0"/>
              <a:t>( 5% </a:t>
            </a:r>
            <a:r>
              <a:rPr lang="ko-KR" altLang="en-US" sz="1400" dirty="0"/>
              <a:t>▶ </a:t>
            </a:r>
            <a:r>
              <a:rPr lang="en-US" altLang="ko-KR" sz="1400" dirty="0"/>
              <a:t>20% </a:t>
            </a:r>
            <a:r>
              <a:rPr lang="ko-KR" altLang="en-US" sz="1400" dirty="0"/>
              <a:t>▶ </a:t>
            </a:r>
            <a:r>
              <a:rPr lang="en-US" altLang="ko-KR" sz="1400" dirty="0"/>
              <a:t>40% </a:t>
            </a:r>
            <a:r>
              <a:rPr lang="ko-KR" altLang="en-US" sz="1400" dirty="0"/>
              <a:t>▶ </a:t>
            </a:r>
            <a:r>
              <a:rPr lang="en-US" altLang="ko-KR" sz="1400" dirty="0"/>
              <a:t>60%)</a:t>
            </a:r>
          </a:p>
          <a:p>
            <a:r>
              <a:rPr lang="en-US" altLang="ko-KR" sz="1400" dirty="0"/>
              <a:t>  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CB1484-027C-43BE-9B83-56BCF1027A8F}"/>
              </a:ext>
            </a:extLst>
          </p:cNvPr>
          <p:cNvSpPr/>
          <p:nvPr/>
        </p:nvSpPr>
        <p:spPr>
          <a:xfrm>
            <a:off x="223450" y="1740920"/>
            <a:ext cx="2220686" cy="3773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CF80B8-2D34-448A-ACFC-5E417ECE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7" y="2121159"/>
            <a:ext cx="1505211" cy="10463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2D218-1977-40C7-BCFC-76A352DE07D8}"/>
              </a:ext>
            </a:extLst>
          </p:cNvPr>
          <p:cNvSpPr/>
          <p:nvPr/>
        </p:nvSpPr>
        <p:spPr>
          <a:xfrm>
            <a:off x="581187" y="2121159"/>
            <a:ext cx="1505211" cy="1046373"/>
          </a:xfrm>
          <a:prstGeom prst="rect">
            <a:avLst/>
          </a:prstGeom>
          <a:noFill/>
          <a:ln w="349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67A504-08C6-45DD-A740-3684DFA6494A}"/>
              </a:ext>
            </a:extLst>
          </p:cNvPr>
          <p:cNvSpPr/>
          <p:nvPr/>
        </p:nvSpPr>
        <p:spPr>
          <a:xfrm>
            <a:off x="417514" y="3328500"/>
            <a:ext cx="1827065" cy="438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C6B93-6559-4A6E-9D71-641126BC1F32}"/>
              </a:ext>
            </a:extLst>
          </p:cNvPr>
          <p:cNvSpPr txBox="1"/>
          <p:nvPr/>
        </p:nvSpPr>
        <p:spPr>
          <a:xfrm>
            <a:off x="412026" y="3348963"/>
            <a:ext cx="183255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황건적의 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06A2B-89EF-4066-A84F-05CB9F8553B6}"/>
              </a:ext>
            </a:extLst>
          </p:cNvPr>
          <p:cNvSpPr txBox="1"/>
          <p:nvPr/>
        </p:nvSpPr>
        <p:spPr>
          <a:xfrm>
            <a:off x="284402" y="4022961"/>
            <a:ext cx="2184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부패한 정치</a:t>
            </a:r>
            <a:r>
              <a:rPr lang="en-US" altLang="ko-KR" sz="1200" b="1" dirty="0"/>
              <a:t>,,, </a:t>
            </a:r>
            <a:r>
              <a:rPr lang="ko-KR" altLang="en-US" sz="1200" b="1" dirty="0"/>
              <a:t>부정부패</a:t>
            </a:r>
            <a:r>
              <a:rPr lang="en-US" altLang="ko-KR" sz="1200" b="1" dirty="0"/>
              <a:t>,,,</a:t>
            </a:r>
          </a:p>
          <a:p>
            <a:r>
              <a:rPr lang="ko-KR" altLang="en-US" sz="1200" b="1" dirty="0"/>
              <a:t>끊임없는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위기</a:t>
            </a:r>
            <a:r>
              <a:rPr lang="en-US" altLang="ko-KR" sz="1200" b="1" dirty="0"/>
              <a:t>,,,</a:t>
            </a:r>
          </a:p>
          <a:p>
            <a:endParaRPr lang="en-US" altLang="ko-KR" sz="1200" b="1" dirty="0"/>
          </a:p>
          <a:p>
            <a:r>
              <a:rPr lang="ko-KR" altLang="en-US" sz="1200" b="1" dirty="0" err="1"/>
              <a:t>장각</a:t>
            </a:r>
            <a:r>
              <a:rPr lang="ko-KR" altLang="en-US" sz="1200" b="1" dirty="0"/>
              <a:t> 형제들은</a:t>
            </a:r>
            <a:endParaRPr lang="en-US" altLang="ko-KR" sz="1200" b="1" dirty="0"/>
          </a:p>
          <a:p>
            <a:r>
              <a:rPr lang="ko-KR" altLang="en-US" sz="1200" b="1" dirty="0"/>
              <a:t>태평도를 창시하여</a:t>
            </a:r>
            <a:endParaRPr lang="en-US" altLang="ko-KR" sz="1200" b="1" dirty="0"/>
          </a:p>
          <a:p>
            <a:r>
              <a:rPr lang="ko-KR" altLang="en-US" sz="1200" b="1" dirty="0"/>
              <a:t>백성들의 마음을 사로잡고</a:t>
            </a:r>
            <a:endParaRPr lang="en-US" altLang="ko-KR" sz="12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B47D0F-2D6D-4D52-A562-764820024919}"/>
              </a:ext>
            </a:extLst>
          </p:cNvPr>
          <p:cNvSpPr/>
          <p:nvPr/>
        </p:nvSpPr>
        <p:spPr>
          <a:xfrm>
            <a:off x="3098099" y="1740920"/>
            <a:ext cx="2220686" cy="37739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E68C5A-CA51-4386-B43D-5BEE6E0B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36" y="2121159"/>
            <a:ext cx="1505211" cy="104637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5D3377-7373-413C-B3A1-46CB5798684B}"/>
              </a:ext>
            </a:extLst>
          </p:cNvPr>
          <p:cNvSpPr/>
          <p:nvPr/>
        </p:nvSpPr>
        <p:spPr>
          <a:xfrm>
            <a:off x="3455836" y="2121159"/>
            <a:ext cx="1505211" cy="1046373"/>
          </a:xfrm>
          <a:prstGeom prst="rect">
            <a:avLst/>
          </a:prstGeom>
          <a:noFill/>
          <a:ln w="349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4D3E57-47DC-4B4E-972F-576B773E1F48}"/>
              </a:ext>
            </a:extLst>
          </p:cNvPr>
          <p:cNvSpPr/>
          <p:nvPr/>
        </p:nvSpPr>
        <p:spPr>
          <a:xfrm>
            <a:off x="3292163" y="3328500"/>
            <a:ext cx="1827065" cy="438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B0277-36DE-43F4-82A8-74F642A6D7A0}"/>
              </a:ext>
            </a:extLst>
          </p:cNvPr>
          <p:cNvSpPr txBox="1"/>
          <p:nvPr/>
        </p:nvSpPr>
        <p:spPr>
          <a:xfrm>
            <a:off x="3286675" y="3348963"/>
            <a:ext cx="183255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황건적의 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AA151-E1B4-41A0-B1E6-B6D1CAC3AA09}"/>
              </a:ext>
            </a:extLst>
          </p:cNvPr>
          <p:cNvSpPr txBox="1"/>
          <p:nvPr/>
        </p:nvSpPr>
        <p:spPr>
          <a:xfrm>
            <a:off x="3098099" y="4037883"/>
            <a:ext cx="22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각지의 농민들은</a:t>
            </a:r>
            <a:endParaRPr lang="en-US" altLang="ko-KR" sz="1200" b="1" dirty="0"/>
          </a:p>
          <a:p>
            <a:r>
              <a:rPr lang="ko-KR" altLang="en-US" sz="1200" b="1" dirty="0"/>
              <a:t>노란 수건을 두르고 </a:t>
            </a:r>
            <a:endParaRPr lang="en-US" altLang="ko-KR" sz="1200" b="1" dirty="0"/>
          </a:p>
          <a:p>
            <a:r>
              <a:rPr lang="ko-KR" altLang="en-US" sz="1200" b="1" dirty="0"/>
              <a:t>봉기하여 황건적이 된다</a:t>
            </a:r>
            <a:r>
              <a:rPr lang="en-US" altLang="ko-KR" sz="1200" b="1" dirty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부패한 관리들은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백성들에게 물리칠 것을 요청하게 되는데</a:t>
            </a:r>
            <a:r>
              <a:rPr lang="en-US" altLang="ko-KR" sz="1200" b="1" dirty="0"/>
              <a:t>,,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9783F7-D367-4FD6-AA7C-038132DCCD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318785" y="2350569"/>
            <a:ext cx="1163177" cy="12773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10B8FF-9387-4D87-B429-579B50C3C46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18785" y="3627909"/>
            <a:ext cx="1163177" cy="11972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1EBA88B-B30D-4BEC-A5F6-8B6E21802F2B}"/>
              </a:ext>
            </a:extLst>
          </p:cNvPr>
          <p:cNvSpPr/>
          <p:nvPr/>
        </p:nvSpPr>
        <p:spPr>
          <a:xfrm>
            <a:off x="6648455" y="1138335"/>
            <a:ext cx="1782031" cy="2290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BE4DF57-36A1-486C-A058-986CD8116851}"/>
              </a:ext>
            </a:extLst>
          </p:cNvPr>
          <p:cNvSpPr/>
          <p:nvPr/>
        </p:nvSpPr>
        <p:spPr>
          <a:xfrm>
            <a:off x="6662056" y="4092879"/>
            <a:ext cx="1782031" cy="2290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A84A743-9D8F-4BC0-AE25-D4F01FC26B7D}"/>
              </a:ext>
            </a:extLst>
          </p:cNvPr>
          <p:cNvSpPr/>
          <p:nvPr/>
        </p:nvSpPr>
        <p:spPr>
          <a:xfrm>
            <a:off x="7112926" y="939652"/>
            <a:ext cx="880287" cy="461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7F6AEE-D3BF-4E94-B2DE-1BA54AD3E225}"/>
              </a:ext>
            </a:extLst>
          </p:cNvPr>
          <p:cNvSpPr txBox="1"/>
          <p:nvPr/>
        </p:nvSpPr>
        <p:spPr>
          <a:xfrm>
            <a:off x="7112925" y="939651"/>
            <a:ext cx="8996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성공</a:t>
            </a:r>
            <a:r>
              <a:rPr lang="en-US" altLang="ko-KR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2400" b="1" dirty="0">
              <a:ln w="12700"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E34A1A-5FFD-4D68-AD61-631173DA5A67}"/>
              </a:ext>
            </a:extLst>
          </p:cNvPr>
          <p:cNvSpPr/>
          <p:nvPr/>
        </p:nvSpPr>
        <p:spPr>
          <a:xfrm>
            <a:off x="7122583" y="2989239"/>
            <a:ext cx="880287" cy="339261"/>
          </a:xfrm>
          <a:prstGeom prst="roundRect">
            <a:avLst/>
          </a:prstGeom>
          <a:ln w="44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확인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047A6-7538-4F71-9E27-AD79AEEBFCE1}"/>
              </a:ext>
            </a:extLst>
          </p:cNvPr>
          <p:cNvSpPr txBox="1"/>
          <p:nvPr/>
        </p:nvSpPr>
        <p:spPr>
          <a:xfrm>
            <a:off x="6977559" y="1994201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n w="3175">
                  <a:noFill/>
                </a:ln>
              </a:rPr>
              <a:t>성공하였습니다</a:t>
            </a:r>
            <a:r>
              <a:rPr lang="en-US" altLang="ko-KR" sz="1050" b="1" dirty="0">
                <a:ln w="3175">
                  <a:noFill/>
                </a:ln>
              </a:rPr>
              <a:t>!</a:t>
            </a:r>
            <a:endParaRPr lang="ko-KR" altLang="en-US" sz="1050" b="1" dirty="0">
              <a:ln w="3175">
                <a:noFill/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58AFF9-7D51-43D6-B540-18F52533DB8E}"/>
              </a:ext>
            </a:extLst>
          </p:cNvPr>
          <p:cNvSpPr txBox="1"/>
          <p:nvPr/>
        </p:nvSpPr>
        <p:spPr>
          <a:xfrm>
            <a:off x="7253256" y="2446800"/>
            <a:ext cx="73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무력 </a:t>
            </a:r>
            <a:r>
              <a:rPr lang="en-US" altLang="ko-KR" sz="900" b="1" dirty="0">
                <a:solidFill>
                  <a:srgbClr val="FFC000"/>
                </a:solidFill>
              </a:rPr>
              <a:t>+ 5</a:t>
            </a:r>
          </a:p>
          <a:p>
            <a:r>
              <a:rPr lang="ko-KR" altLang="en-US" sz="900" b="1" dirty="0"/>
              <a:t>돈 </a:t>
            </a:r>
            <a:r>
              <a:rPr lang="en-US" altLang="ko-KR" sz="900" b="1" dirty="0">
                <a:solidFill>
                  <a:srgbClr val="FFC000"/>
                </a:solidFill>
              </a:rPr>
              <a:t>+ 50</a:t>
            </a:r>
            <a:endParaRPr lang="ko-KR" altLang="en-US" sz="900" b="1" dirty="0">
              <a:solidFill>
                <a:srgbClr val="FFC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21336B7-962C-4AEC-A64F-5CCEA729B750}"/>
              </a:ext>
            </a:extLst>
          </p:cNvPr>
          <p:cNvSpPr/>
          <p:nvPr/>
        </p:nvSpPr>
        <p:spPr>
          <a:xfrm>
            <a:off x="7109009" y="3847237"/>
            <a:ext cx="880287" cy="461665"/>
          </a:xfrm>
          <a:prstGeom prst="round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6A88E2-0B5F-4A0C-9A1C-D4C7FE3B12B8}"/>
              </a:ext>
            </a:extLst>
          </p:cNvPr>
          <p:cNvSpPr txBox="1"/>
          <p:nvPr/>
        </p:nvSpPr>
        <p:spPr>
          <a:xfrm>
            <a:off x="7146985" y="3862046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587345-CCDD-4053-A8C6-1588B66B6491}"/>
              </a:ext>
            </a:extLst>
          </p:cNvPr>
          <p:cNvSpPr txBox="1"/>
          <p:nvPr/>
        </p:nvSpPr>
        <p:spPr>
          <a:xfrm>
            <a:off x="7038998" y="5423081"/>
            <a:ext cx="104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최종 직급 </a:t>
            </a:r>
            <a:r>
              <a:rPr lang="en-US" altLang="ko-KR" sz="900" b="1" dirty="0"/>
              <a:t>: </a:t>
            </a:r>
            <a:r>
              <a:rPr lang="ko-KR" altLang="en-US" sz="900" b="1" dirty="0">
                <a:solidFill>
                  <a:srgbClr val="FFC000"/>
                </a:solidFill>
              </a:rPr>
              <a:t>평민</a:t>
            </a:r>
            <a:endParaRPr lang="en-US" altLang="ko-KR" sz="900" b="1" dirty="0">
              <a:solidFill>
                <a:srgbClr val="FFC000"/>
              </a:solidFill>
            </a:endParaRPr>
          </a:p>
          <a:p>
            <a:r>
              <a:rPr lang="ko-KR" altLang="en-US" sz="900" b="1" dirty="0"/>
              <a:t>생존 확률 </a:t>
            </a:r>
            <a:r>
              <a:rPr lang="en-US" altLang="ko-KR" sz="900" b="1" dirty="0"/>
              <a:t>: </a:t>
            </a:r>
            <a:r>
              <a:rPr lang="en-US" altLang="ko-KR" sz="900" b="1" dirty="0">
                <a:solidFill>
                  <a:srgbClr val="FFC000"/>
                </a:solidFill>
              </a:rPr>
              <a:t>30%</a:t>
            </a:r>
            <a:endParaRPr lang="ko-KR" altLang="en-US" sz="900" b="1" dirty="0">
              <a:solidFill>
                <a:srgbClr val="FFC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B389A3-5F20-4C5B-AA1B-3C9458E5A56F}"/>
              </a:ext>
            </a:extLst>
          </p:cNvPr>
          <p:cNvSpPr/>
          <p:nvPr/>
        </p:nvSpPr>
        <p:spPr>
          <a:xfrm>
            <a:off x="7106950" y="5918348"/>
            <a:ext cx="880287" cy="339261"/>
          </a:xfrm>
          <a:prstGeom prst="roundRect">
            <a:avLst/>
          </a:prstGeom>
          <a:ln w="444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127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확인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F117ABF-71E4-42FD-9DD0-8606BEFA376F}"/>
              </a:ext>
            </a:extLst>
          </p:cNvPr>
          <p:cNvSpPr/>
          <p:nvPr/>
        </p:nvSpPr>
        <p:spPr>
          <a:xfrm>
            <a:off x="6848669" y="4413380"/>
            <a:ext cx="1418253" cy="80991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7" name="개체 56">
            <a:extLst>
              <a:ext uri="{FF2B5EF4-FFF2-40B4-BE49-F238E27FC236}">
                <a16:creationId xmlns:a16="http://schemas.microsoft.com/office/drawing/2014/main" id="{02905CA7-A69F-474A-8C7A-C59807195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34439"/>
              </p:ext>
            </p:extLst>
          </p:nvPr>
        </p:nvGraphicFramePr>
        <p:xfrm>
          <a:off x="7233284" y="4421897"/>
          <a:ext cx="659061" cy="80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4" imgW="2704680" imgH="3288600" progId="">
                  <p:embed/>
                </p:oleObj>
              </mc:Choice>
              <mc:Fallback>
                <p:oleObj r:id="rId4" imgW="2704680" imgH="3288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3284" y="4421897"/>
                        <a:ext cx="659061" cy="80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BD187513-5F00-46DC-86B2-BB755EE8E917}"/>
              </a:ext>
            </a:extLst>
          </p:cNvPr>
          <p:cNvSpPr/>
          <p:nvPr/>
        </p:nvSpPr>
        <p:spPr>
          <a:xfrm>
            <a:off x="2609349" y="1170483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03ECD11-9A05-4CF3-ADD7-3B726EDC20D1}"/>
              </a:ext>
            </a:extLst>
          </p:cNvPr>
          <p:cNvSpPr/>
          <p:nvPr/>
        </p:nvSpPr>
        <p:spPr>
          <a:xfrm>
            <a:off x="6662056" y="66300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5173374-854C-46C4-ACA8-1EDF30C868AF}"/>
              </a:ext>
            </a:extLst>
          </p:cNvPr>
          <p:cNvSpPr/>
          <p:nvPr/>
        </p:nvSpPr>
        <p:spPr>
          <a:xfrm>
            <a:off x="6666119" y="3605027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383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상인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4067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상인 </a:t>
            </a:r>
            <a:r>
              <a:rPr lang="en-US" altLang="ko-KR" sz="1400" dirty="0"/>
              <a:t>UI </a:t>
            </a:r>
            <a:r>
              <a:rPr lang="ko-KR" altLang="en-US" sz="1400" dirty="0"/>
              <a:t>터치 시 나오는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현재 가지고 있는 재화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구매 된 항목을 나타내는 아이콘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구매 되지 않은 항목에 존재하는 </a:t>
            </a:r>
            <a:r>
              <a:rPr lang="en-US" altLang="ko-KR" sz="1400" dirty="0"/>
              <a:t>UI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재화 충족 시 확인 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>
                <a:solidFill>
                  <a:srgbClr val="FF0000"/>
                </a:solidFill>
              </a:rPr>
              <a:t>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재화 부족 시 금액부족 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    ▶ 별도 페이지 기획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6E1C1B-6CDD-4274-AD0A-DB7E637F324D}"/>
              </a:ext>
            </a:extLst>
          </p:cNvPr>
          <p:cNvSpPr/>
          <p:nvPr/>
        </p:nvSpPr>
        <p:spPr>
          <a:xfrm>
            <a:off x="241418" y="1721167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2C2E446-C687-4168-B110-35E7DDD63DCE}"/>
              </a:ext>
            </a:extLst>
          </p:cNvPr>
          <p:cNvSpPr/>
          <p:nvPr/>
        </p:nvSpPr>
        <p:spPr>
          <a:xfrm>
            <a:off x="2130402" y="1497232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FD190-75C7-408A-BB65-7310A6EC3E8B}"/>
              </a:ext>
            </a:extLst>
          </p:cNvPr>
          <p:cNvSpPr txBox="1"/>
          <p:nvPr/>
        </p:nvSpPr>
        <p:spPr>
          <a:xfrm>
            <a:off x="1028595" y="148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상인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97419F1-4AD8-472B-B916-012CC08A7691}"/>
              </a:ext>
            </a:extLst>
          </p:cNvPr>
          <p:cNvSpPr/>
          <p:nvPr/>
        </p:nvSpPr>
        <p:spPr>
          <a:xfrm>
            <a:off x="530254" y="2132117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수련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67FA1B-1D47-4C64-909F-218C37292C93}"/>
              </a:ext>
            </a:extLst>
          </p:cNvPr>
          <p:cNvSpPr/>
          <p:nvPr/>
        </p:nvSpPr>
        <p:spPr>
          <a:xfrm>
            <a:off x="530254" y="2864165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깨달음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AB8D9F-4050-49AD-B76B-AC91C599461D}"/>
              </a:ext>
            </a:extLst>
          </p:cNvPr>
          <p:cNvSpPr/>
          <p:nvPr/>
        </p:nvSpPr>
        <p:spPr>
          <a:xfrm>
            <a:off x="531533" y="3638932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06735F1-4AED-4F36-BD71-A873E15A10F7}"/>
              </a:ext>
            </a:extLst>
          </p:cNvPr>
          <p:cNvSpPr/>
          <p:nvPr/>
        </p:nvSpPr>
        <p:spPr>
          <a:xfrm>
            <a:off x="531533" y="4393176"/>
            <a:ext cx="1643012" cy="51591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 단련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36C9F4-544B-499A-8EB7-9FD18DA20919}"/>
              </a:ext>
            </a:extLst>
          </p:cNvPr>
          <p:cNvSpPr/>
          <p:nvPr/>
        </p:nvSpPr>
        <p:spPr>
          <a:xfrm>
            <a:off x="3951430" y="1165399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4EE746-1286-4698-B5AD-890188F96B6C}"/>
              </a:ext>
            </a:extLst>
          </p:cNvPr>
          <p:cNvSpPr/>
          <p:nvPr/>
        </p:nvSpPr>
        <p:spPr>
          <a:xfrm>
            <a:off x="6179643" y="1165399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E5DBE3-81BE-4F16-B04B-EA06DD473D85}"/>
              </a:ext>
            </a:extLst>
          </p:cNvPr>
          <p:cNvSpPr/>
          <p:nvPr/>
        </p:nvSpPr>
        <p:spPr>
          <a:xfrm>
            <a:off x="3951430" y="4154843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017BF5-722D-476C-B58E-E7CACF545864}"/>
              </a:ext>
            </a:extLst>
          </p:cNvPr>
          <p:cNvSpPr/>
          <p:nvPr/>
        </p:nvSpPr>
        <p:spPr>
          <a:xfrm>
            <a:off x="6179643" y="4154843"/>
            <a:ext cx="1612488" cy="2257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71BCAD-92D4-4473-8A47-68AA1D39F74A}"/>
              </a:ext>
            </a:extLst>
          </p:cNvPr>
          <p:cNvSpPr/>
          <p:nvPr/>
        </p:nvSpPr>
        <p:spPr>
          <a:xfrm>
            <a:off x="4225373" y="1330889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32B915-D569-406B-A1CE-74AF8D26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3" y="1330889"/>
            <a:ext cx="255946" cy="252548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A439823-6C43-4C83-815B-C4AC4AC76B4D}"/>
              </a:ext>
            </a:extLst>
          </p:cNvPr>
          <p:cNvSpPr/>
          <p:nvPr/>
        </p:nvSpPr>
        <p:spPr>
          <a:xfrm>
            <a:off x="4082610" y="174892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황건적의 난</a:t>
            </a:r>
          </a:p>
        </p:txBody>
      </p:sp>
      <p:pic>
        <p:nvPicPr>
          <p:cNvPr id="32" name="그림 31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D1C14E25-2656-45FC-B947-15F3D0664A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5225278" y="1720528"/>
            <a:ext cx="261925" cy="28301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0DDAE55-39AE-4E3E-9CA7-353ABCB48A96}"/>
              </a:ext>
            </a:extLst>
          </p:cNvPr>
          <p:cNvSpPr/>
          <p:nvPr/>
        </p:nvSpPr>
        <p:spPr>
          <a:xfrm>
            <a:off x="4082561" y="2118374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반동탁</a:t>
            </a:r>
            <a:r>
              <a:rPr lang="ko-KR" altLang="en-US" sz="800" b="1" dirty="0">
                <a:solidFill>
                  <a:schemeClr val="tx1"/>
                </a:solidFill>
              </a:rPr>
              <a:t> 연맹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596D529-484A-47FF-ABBA-91134732D98E}"/>
              </a:ext>
            </a:extLst>
          </p:cNvPr>
          <p:cNvSpPr/>
          <p:nvPr/>
        </p:nvSpPr>
        <p:spPr>
          <a:xfrm>
            <a:off x="5167630" y="2118374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465BB-0B3B-4587-820B-9AEA08718874}"/>
              </a:ext>
            </a:extLst>
          </p:cNvPr>
          <p:cNvSpPr txBox="1"/>
          <p:nvPr/>
        </p:nvSpPr>
        <p:spPr>
          <a:xfrm>
            <a:off x="5133772" y="2124701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D9C79A-8856-492E-9D95-4535D1BE9CB8}"/>
              </a:ext>
            </a:extLst>
          </p:cNvPr>
          <p:cNvSpPr txBox="1"/>
          <p:nvPr/>
        </p:nvSpPr>
        <p:spPr>
          <a:xfrm>
            <a:off x="4197536" y="9930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새로운 수련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B314D8-7D64-4D29-AAEB-89F9E2F18CA1}"/>
              </a:ext>
            </a:extLst>
          </p:cNvPr>
          <p:cNvSpPr txBox="1"/>
          <p:nvPr/>
        </p:nvSpPr>
        <p:spPr>
          <a:xfrm>
            <a:off x="6624248" y="993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깨달음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EE51F-F9FA-4FB1-B6ED-E5CE990D318D}"/>
              </a:ext>
            </a:extLst>
          </p:cNvPr>
          <p:cNvSpPr txBox="1"/>
          <p:nvPr/>
        </p:nvSpPr>
        <p:spPr>
          <a:xfrm>
            <a:off x="4480911" y="40205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노력</a:t>
            </a:r>
            <a:endParaRPr lang="ko-KR" altLang="en-US" sz="1400" b="1" dirty="0">
              <a:ln w="0"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6F433-79C4-4766-8F30-C4A5FEC5D4AD}"/>
              </a:ext>
            </a:extLst>
          </p:cNvPr>
          <p:cNvSpPr txBox="1"/>
          <p:nvPr/>
        </p:nvSpPr>
        <p:spPr>
          <a:xfrm>
            <a:off x="6499113" y="40009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n w="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체력 단련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A80D18D-3A89-4B8E-A2BA-9933BFAD43B8}"/>
              </a:ext>
            </a:extLst>
          </p:cNvPr>
          <p:cNvSpPr/>
          <p:nvPr/>
        </p:nvSpPr>
        <p:spPr>
          <a:xfrm>
            <a:off x="4082561" y="2485113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서주 대학살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6154D4F-B5AC-481E-9D20-A1FE49D076D4}"/>
              </a:ext>
            </a:extLst>
          </p:cNvPr>
          <p:cNvSpPr/>
          <p:nvPr/>
        </p:nvSpPr>
        <p:spPr>
          <a:xfrm>
            <a:off x="5167630" y="2485113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ADDDBD-F4B4-4BE0-A080-D1B7F86B2431}"/>
              </a:ext>
            </a:extLst>
          </p:cNvPr>
          <p:cNvSpPr txBox="1"/>
          <p:nvPr/>
        </p:nvSpPr>
        <p:spPr>
          <a:xfrm>
            <a:off x="5133772" y="2491440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94130C1-5398-482E-B2D9-1DEA13DFC5AC}"/>
              </a:ext>
            </a:extLst>
          </p:cNvPr>
          <p:cNvSpPr/>
          <p:nvPr/>
        </p:nvSpPr>
        <p:spPr>
          <a:xfrm>
            <a:off x="4082561" y="2855982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하비 전투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31D3D9B-27A3-4299-B67B-627E2EC22EB9}"/>
              </a:ext>
            </a:extLst>
          </p:cNvPr>
          <p:cNvSpPr/>
          <p:nvPr/>
        </p:nvSpPr>
        <p:spPr>
          <a:xfrm>
            <a:off x="5167630" y="2855982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2584C4-35D0-42BE-8CB9-43F878D6709B}"/>
              </a:ext>
            </a:extLst>
          </p:cNvPr>
          <p:cNvSpPr txBox="1"/>
          <p:nvPr/>
        </p:nvSpPr>
        <p:spPr>
          <a:xfrm>
            <a:off x="5133772" y="2862309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C3C3199-72A4-4891-832E-D38E00F9AA7A}"/>
              </a:ext>
            </a:extLst>
          </p:cNvPr>
          <p:cNvSpPr/>
          <p:nvPr/>
        </p:nvSpPr>
        <p:spPr>
          <a:xfrm>
            <a:off x="6461429" y="1330889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8A5E8EF-CD5A-4A0B-92EB-A792DB9EF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69" y="1330889"/>
            <a:ext cx="255946" cy="252548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CB2AFE-2779-41B4-8A98-F5199B6CB5DD}"/>
              </a:ext>
            </a:extLst>
          </p:cNvPr>
          <p:cNvSpPr/>
          <p:nvPr/>
        </p:nvSpPr>
        <p:spPr>
          <a:xfrm>
            <a:off x="6298832" y="1748927"/>
            <a:ext cx="1128538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꺠달음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9" name="그림 58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04540E7E-2991-437D-ADD5-4B450FBB1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7436407" y="1721167"/>
            <a:ext cx="261925" cy="283016"/>
          </a:xfrm>
          <a:prstGeom prst="rect">
            <a:avLst/>
          </a:prstGeom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0C1C11-A2A8-41FF-97B1-D4F06C5844FB}"/>
              </a:ext>
            </a:extLst>
          </p:cNvPr>
          <p:cNvSpPr/>
          <p:nvPr/>
        </p:nvSpPr>
        <p:spPr>
          <a:xfrm>
            <a:off x="6298831" y="2099597"/>
            <a:ext cx="1128539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꺠달음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Lv. 2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726807E-DAD3-4501-91C0-16BB3E4827AD}"/>
              </a:ext>
            </a:extLst>
          </p:cNvPr>
          <p:cNvSpPr/>
          <p:nvPr/>
        </p:nvSpPr>
        <p:spPr>
          <a:xfrm>
            <a:off x="7384842" y="2095978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D0C9A8-8E1F-426B-A7B7-3C2D8D1F7B40}"/>
              </a:ext>
            </a:extLst>
          </p:cNvPr>
          <p:cNvSpPr txBox="1"/>
          <p:nvPr/>
        </p:nvSpPr>
        <p:spPr>
          <a:xfrm>
            <a:off x="7350984" y="2095978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C457E91-6E5F-49E1-A28C-3E1A451A913E}"/>
              </a:ext>
            </a:extLst>
          </p:cNvPr>
          <p:cNvSpPr/>
          <p:nvPr/>
        </p:nvSpPr>
        <p:spPr>
          <a:xfrm>
            <a:off x="6298831" y="2467580"/>
            <a:ext cx="1128539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배움 증가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AEA675B-2E44-400B-A711-DEDE8350AB9F}"/>
              </a:ext>
            </a:extLst>
          </p:cNvPr>
          <p:cNvSpPr/>
          <p:nvPr/>
        </p:nvSpPr>
        <p:spPr>
          <a:xfrm>
            <a:off x="7384842" y="2463961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7A2A22-AEDD-4F00-826E-A94E2B20161A}"/>
              </a:ext>
            </a:extLst>
          </p:cNvPr>
          <p:cNvSpPr txBox="1"/>
          <p:nvPr/>
        </p:nvSpPr>
        <p:spPr>
          <a:xfrm>
            <a:off x="7350984" y="2470288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A87ABA9-E34C-4177-8750-0867E5DC1BE3}"/>
              </a:ext>
            </a:extLst>
          </p:cNvPr>
          <p:cNvSpPr/>
          <p:nvPr/>
        </p:nvSpPr>
        <p:spPr>
          <a:xfrm>
            <a:off x="6298831" y="2830209"/>
            <a:ext cx="1128539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꺠달음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Lv. 3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8AFDD4D-53DE-4FFB-AA2B-06CC4235D014}"/>
              </a:ext>
            </a:extLst>
          </p:cNvPr>
          <p:cNvSpPr/>
          <p:nvPr/>
        </p:nvSpPr>
        <p:spPr>
          <a:xfrm>
            <a:off x="7384842" y="2826590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351F32-CF12-4D6C-A069-462623A225B5}"/>
              </a:ext>
            </a:extLst>
          </p:cNvPr>
          <p:cNvSpPr txBox="1"/>
          <p:nvPr/>
        </p:nvSpPr>
        <p:spPr>
          <a:xfrm>
            <a:off x="7350984" y="2832917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3B89F0D-C2F9-4FC2-B3AE-9B212181BBF9}"/>
              </a:ext>
            </a:extLst>
          </p:cNvPr>
          <p:cNvSpPr/>
          <p:nvPr/>
        </p:nvSpPr>
        <p:spPr>
          <a:xfrm>
            <a:off x="4225373" y="4376458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93D85DB1-7A15-4460-8BE5-EF705A2D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3" y="4376458"/>
            <a:ext cx="255946" cy="252548"/>
          </a:xfrm>
          <a:prstGeom prst="rect">
            <a:avLst/>
          </a:prstGeom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7DCF157-991B-46AA-8900-C95749CE8EF9}"/>
              </a:ext>
            </a:extLst>
          </p:cNvPr>
          <p:cNvSpPr/>
          <p:nvPr/>
        </p:nvSpPr>
        <p:spPr>
          <a:xfrm>
            <a:off x="4079960" y="4799515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신분 상승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8" name="그림 77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C8E1505B-25E4-49C3-B340-3312923B4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5208728" y="4782451"/>
            <a:ext cx="261925" cy="283016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CC3A16E-4343-4236-9240-5F2D3E01FCEF}"/>
              </a:ext>
            </a:extLst>
          </p:cNvPr>
          <p:cNvSpPr/>
          <p:nvPr/>
        </p:nvSpPr>
        <p:spPr>
          <a:xfrm>
            <a:off x="4079960" y="5181585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신분 상승 </a:t>
            </a:r>
            <a:r>
              <a:rPr lang="en-US" altLang="ko-KR" sz="800" b="1" dirty="0">
                <a:solidFill>
                  <a:schemeClr val="tx1"/>
                </a:solidFill>
              </a:rPr>
              <a:t>Lv. 2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1E2B31A-47B7-4319-8BC3-10D91E406720}"/>
              </a:ext>
            </a:extLst>
          </p:cNvPr>
          <p:cNvSpPr/>
          <p:nvPr/>
        </p:nvSpPr>
        <p:spPr>
          <a:xfrm>
            <a:off x="5165029" y="5181585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C74CBA-B1E8-4181-9100-4CA26CC208C0}"/>
              </a:ext>
            </a:extLst>
          </p:cNvPr>
          <p:cNvSpPr txBox="1"/>
          <p:nvPr/>
        </p:nvSpPr>
        <p:spPr>
          <a:xfrm>
            <a:off x="5131171" y="5187912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97B551B-C16B-4F5C-8586-78C09A30DA79}"/>
              </a:ext>
            </a:extLst>
          </p:cNvPr>
          <p:cNvSpPr/>
          <p:nvPr/>
        </p:nvSpPr>
        <p:spPr>
          <a:xfrm>
            <a:off x="4078986" y="556632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배우는 양 증가</a:t>
            </a:r>
            <a:r>
              <a:rPr lang="en-US" altLang="ko-KR" sz="800" b="1" dirty="0">
                <a:solidFill>
                  <a:schemeClr val="tx1"/>
                </a:solidFill>
              </a:rPr>
              <a:t> Lv.1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  <a:r>
              <a:rPr lang="ko-KR" altLang="en-US" sz="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F4EEDD5-5CED-4561-A572-DF3E25AEB801}"/>
              </a:ext>
            </a:extLst>
          </p:cNvPr>
          <p:cNvSpPr/>
          <p:nvPr/>
        </p:nvSpPr>
        <p:spPr>
          <a:xfrm>
            <a:off x="5164055" y="556632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6D8466-4237-4B5D-BBF9-137FFFC8002B}"/>
              </a:ext>
            </a:extLst>
          </p:cNvPr>
          <p:cNvSpPr txBox="1"/>
          <p:nvPr/>
        </p:nvSpPr>
        <p:spPr>
          <a:xfrm>
            <a:off x="5130197" y="557265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9E61238-A7F8-44BC-8A27-1B6B202A8F8D}"/>
              </a:ext>
            </a:extLst>
          </p:cNvPr>
          <p:cNvSpPr/>
          <p:nvPr/>
        </p:nvSpPr>
        <p:spPr>
          <a:xfrm>
            <a:off x="4078986" y="594839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보상 증가</a:t>
            </a:r>
            <a:r>
              <a:rPr lang="en-US" altLang="ko-KR" sz="800" b="1" dirty="0">
                <a:solidFill>
                  <a:schemeClr val="tx1"/>
                </a:solidFill>
              </a:rPr>
              <a:t> Lv.1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  <a:r>
              <a:rPr lang="ko-KR" altLang="en-US" sz="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45E2AC58-5AAF-4656-A619-8565F11C6AA1}"/>
              </a:ext>
            </a:extLst>
          </p:cNvPr>
          <p:cNvSpPr/>
          <p:nvPr/>
        </p:nvSpPr>
        <p:spPr>
          <a:xfrm>
            <a:off x="5164055" y="594839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97D7E2-0768-4C34-8928-41013CAAD29C}"/>
              </a:ext>
            </a:extLst>
          </p:cNvPr>
          <p:cNvSpPr txBox="1"/>
          <p:nvPr/>
        </p:nvSpPr>
        <p:spPr>
          <a:xfrm>
            <a:off x="5130197" y="595472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882EC4D-EC81-4788-BFE4-CA1544BFC636}"/>
              </a:ext>
            </a:extLst>
          </p:cNvPr>
          <p:cNvSpPr/>
          <p:nvPr/>
        </p:nvSpPr>
        <p:spPr>
          <a:xfrm>
            <a:off x="6461429" y="4380503"/>
            <a:ext cx="1054816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777</a:t>
            </a:r>
            <a:endParaRPr lang="ko-KR" altLang="en-US" sz="1100" b="1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FBEB75EA-0677-44FB-9BB3-B78A1B8F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69" y="4380503"/>
            <a:ext cx="255946" cy="252548"/>
          </a:xfrm>
          <a:prstGeom prst="rect">
            <a:avLst/>
          </a:prstGeom>
        </p:spPr>
      </p:pic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4396A70-EF32-4F41-AFCB-B109AF658844}"/>
              </a:ext>
            </a:extLst>
          </p:cNvPr>
          <p:cNvSpPr/>
          <p:nvPr/>
        </p:nvSpPr>
        <p:spPr>
          <a:xfrm>
            <a:off x="6266691" y="4791081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의지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97" name="그림 96" descr="앉아있는, 컴퓨터, 노트북, 보는이(가) 표시된 사진&#10;&#10;자동 생성된 설명">
            <a:extLst>
              <a:ext uri="{FF2B5EF4-FFF2-40B4-BE49-F238E27FC236}">
                <a16:creationId xmlns:a16="http://schemas.microsoft.com/office/drawing/2014/main" id="{02A565E5-964A-445B-BB37-A64F4644E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6" b="24321"/>
          <a:stretch/>
        </p:blipFill>
        <p:spPr>
          <a:xfrm>
            <a:off x="7425927" y="4774017"/>
            <a:ext cx="261925" cy="283016"/>
          </a:xfrm>
          <a:prstGeom prst="rect">
            <a:avLst/>
          </a:prstGeom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04128619-2CC2-48CD-88EE-D1A9E50A744A}"/>
              </a:ext>
            </a:extLst>
          </p:cNvPr>
          <p:cNvSpPr/>
          <p:nvPr/>
        </p:nvSpPr>
        <p:spPr>
          <a:xfrm>
            <a:off x="6266691" y="5181585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의지 </a:t>
            </a:r>
            <a:r>
              <a:rPr lang="en-US" altLang="ko-KR" sz="800" b="1" dirty="0">
                <a:solidFill>
                  <a:schemeClr val="tx1"/>
                </a:solidFill>
              </a:rPr>
              <a:t>Lv. 2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DD08235-7723-439A-B4DE-FE72E7FFF65A}"/>
              </a:ext>
            </a:extLst>
          </p:cNvPr>
          <p:cNvSpPr/>
          <p:nvPr/>
        </p:nvSpPr>
        <p:spPr>
          <a:xfrm>
            <a:off x="7351760" y="5181585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EE90EB-27CC-47A7-8D8A-51B52BEA246F}"/>
              </a:ext>
            </a:extLst>
          </p:cNvPr>
          <p:cNvSpPr txBox="1"/>
          <p:nvPr/>
        </p:nvSpPr>
        <p:spPr>
          <a:xfrm>
            <a:off x="7317902" y="5187912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14D0C06-8429-4ED0-855C-863329EAB388}"/>
              </a:ext>
            </a:extLst>
          </p:cNvPr>
          <p:cNvSpPr/>
          <p:nvPr/>
        </p:nvSpPr>
        <p:spPr>
          <a:xfrm>
            <a:off x="6265991" y="556632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의지 </a:t>
            </a:r>
            <a:r>
              <a:rPr lang="en-US" altLang="ko-KR" sz="800" b="1" dirty="0">
                <a:solidFill>
                  <a:schemeClr val="tx1"/>
                </a:solidFill>
              </a:rPr>
              <a:t>Lv. 3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1500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3901DA0-71C3-4BE1-9113-D68C283C9EFA}"/>
              </a:ext>
            </a:extLst>
          </p:cNvPr>
          <p:cNvSpPr/>
          <p:nvPr/>
        </p:nvSpPr>
        <p:spPr>
          <a:xfrm>
            <a:off x="7351060" y="556632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7BA5DA-1451-4955-BA99-AF434DC84033}"/>
              </a:ext>
            </a:extLst>
          </p:cNvPr>
          <p:cNvSpPr txBox="1"/>
          <p:nvPr/>
        </p:nvSpPr>
        <p:spPr>
          <a:xfrm>
            <a:off x="7317202" y="557265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DB4B1A4B-53D8-4C1C-A86A-9FC59DA01089}"/>
              </a:ext>
            </a:extLst>
          </p:cNvPr>
          <p:cNvSpPr/>
          <p:nvPr/>
        </p:nvSpPr>
        <p:spPr>
          <a:xfrm>
            <a:off x="6265991" y="5948397"/>
            <a:ext cx="1131201" cy="2525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회복량</a:t>
            </a:r>
            <a:r>
              <a:rPr lang="ko-KR" altLang="en-US" sz="800" b="1" dirty="0">
                <a:solidFill>
                  <a:schemeClr val="tx1"/>
                </a:solidFill>
              </a:rPr>
              <a:t> 증가 </a:t>
            </a:r>
            <a:r>
              <a:rPr lang="en-US" altLang="ko-KR" sz="800" b="1" dirty="0">
                <a:solidFill>
                  <a:schemeClr val="tx1"/>
                </a:solidFill>
              </a:rPr>
              <a:t>Lv. 1</a:t>
            </a:r>
          </a:p>
          <a:p>
            <a:pPr algn="ctr"/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금액 </a:t>
            </a:r>
            <a:r>
              <a:rPr lang="en-US" altLang="ko-KR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2000</a:t>
            </a:r>
            <a:r>
              <a:rPr lang="ko-KR" altLang="en-US" sz="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원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5F1376AF-5FCC-4CB3-AACE-D429734F0427}"/>
              </a:ext>
            </a:extLst>
          </p:cNvPr>
          <p:cNvSpPr/>
          <p:nvPr/>
        </p:nvSpPr>
        <p:spPr>
          <a:xfrm>
            <a:off x="7351060" y="5948397"/>
            <a:ext cx="361623" cy="252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D87954-3B8B-4362-AC27-3CD7D83ECF46}"/>
              </a:ext>
            </a:extLst>
          </p:cNvPr>
          <p:cNvSpPr txBox="1"/>
          <p:nvPr/>
        </p:nvSpPr>
        <p:spPr>
          <a:xfrm>
            <a:off x="7317202" y="5954724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7F58F756-6545-435C-A61B-BFD0A25585B4}"/>
              </a:ext>
            </a:extLst>
          </p:cNvPr>
          <p:cNvSpPr/>
          <p:nvPr/>
        </p:nvSpPr>
        <p:spPr>
          <a:xfrm>
            <a:off x="5719183" y="1712633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3373212-4B07-4E41-971F-02A4EC4CB37F}"/>
              </a:ext>
            </a:extLst>
          </p:cNvPr>
          <p:cNvSpPr/>
          <p:nvPr/>
        </p:nvSpPr>
        <p:spPr>
          <a:xfrm>
            <a:off x="5787391" y="2463961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9D5B64A-5F5B-4F4E-93BB-5618F672CFA1}"/>
              </a:ext>
            </a:extLst>
          </p:cNvPr>
          <p:cNvSpPr/>
          <p:nvPr/>
        </p:nvSpPr>
        <p:spPr>
          <a:xfrm>
            <a:off x="93306" y="1320133"/>
            <a:ext cx="2598563" cy="447228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D6A2002-AC11-4AED-9D01-32E816921F8F}"/>
              </a:ext>
            </a:extLst>
          </p:cNvPr>
          <p:cNvSpPr/>
          <p:nvPr/>
        </p:nvSpPr>
        <p:spPr>
          <a:xfrm>
            <a:off x="1263860" y="116024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CE8930E-C63B-4EB1-8B69-AD65D9DBE83C}"/>
              </a:ext>
            </a:extLst>
          </p:cNvPr>
          <p:cNvSpPr/>
          <p:nvPr/>
        </p:nvSpPr>
        <p:spPr>
          <a:xfrm>
            <a:off x="3857918" y="971688"/>
            <a:ext cx="1818052" cy="256826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08AE069-7B61-46B6-9DD8-CD770AE9A538}"/>
              </a:ext>
            </a:extLst>
          </p:cNvPr>
          <p:cNvCxnSpPr>
            <a:cxnSpLocks/>
            <a:stCxn id="32" idx="3"/>
            <a:endCxn id="108" idx="2"/>
          </p:cNvCxnSpPr>
          <p:nvPr/>
        </p:nvCxnSpPr>
        <p:spPr>
          <a:xfrm>
            <a:off x="5487203" y="1862036"/>
            <a:ext cx="231980" cy="248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5DF3CB38-8A39-4C12-9BBA-C301ED428473}"/>
              </a:ext>
            </a:extLst>
          </p:cNvPr>
          <p:cNvCxnSpPr>
            <a:cxnSpLocks/>
            <a:stCxn id="49" idx="3"/>
            <a:endCxn id="109" idx="2"/>
          </p:cNvCxnSpPr>
          <p:nvPr/>
        </p:nvCxnSpPr>
        <p:spPr>
          <a:xfrm flipV="1">
            <a:off x="5574918" y="2613612"/>
            <a:ext cx="212473" cy="939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0D4E60DA-386F-40AA-831C-7ECA5938471E}"/>
              </a:ext>
            </a:extLst>
          </p:cNvPr>
          <p:cNvCxnSpPr>
            <a:stCxn id="35" idx="3"/>
            <a:endCxn id="109" idx="2"/>
          </p:cNvCxnSpPr>
          <p:nvPr/>
        </p:nvCxnSpPr>
        <p:spPr>
          <a:xfrm>
            <a:off x="5574918" y="2247812"/>
            <a:ext cx="212473" cy="365800"/>
          </a:xfrm>
          <a:prstGeom prst="bentConnector3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CD2BAE8F-A61F-40EC-B13B-8583661012EF}"/>
              </a:ext>
            </a:extLst>
          </p:cNvPr>
          <p:cNvCxnSpPr>
            <a:stCxn id="55" idx="3"/>
            <a:endCxn id="109" idx="2"/>
          </p:cNvCxnSpPr>
          <p:nvPr/>
        </p:nvCxnSpPr>
        <p:spPr>
          <a:xfrm flipV="1">
            <a:off x="5574918" y="2613612"/>
            <a:ext cx="212473" cy="371808"/>
          </a:xfrm>
          <a:prstGeom prst="bentConnector3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3B84867F-B3B7-4D9E-B291-DBB91D676432}"/>
              </a:ext>
            </a:extLst>
          </p:cNvPr>
          <p:cNvSpPr/>
          <p:nvPr/>
        </p:nvSpPr>
        <p:spPr>
          <a:xfrm>
            <a:off x="5561393" y="130538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4B2DE8F-A17E-4D8C-B3AA-184603BBC248}"/>
              </a:ext>
            </a:extLst>
          </p:cNvPr>
          <p:cNvCxnSpPr>
            <a:stCxn id="2" idx="3"/>
            <a:endCxn id="124" idx="2"/>
          </p:cNvCxnSpPr>
          <p:nvPr/>
        </p:nvCxnSpPr>
        <p:spPr>
          <a:xfrm flipV="1">
            <a:off x="5280189" y="1455039"/>
            <a:ext cx="281204" cy="2124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2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B192CC-53A7-4119-94DF-5CA335BCC429}"/>
              </a:ext>
            </a:extLst>
          </p:cNvPr>
          <p:cNvSpPr/>
          <p:nvPr/>
        </p:nvSpPr>
        <p:spPr>
          <a:xfrm>
            <a:off x="4801003" y="1264770"/>
            <a:ext cx="2598563" cy="284132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0C6D43-6B49-4EF7-9346-49791B1FA936}"/>
              </a:ext>
            </a:extLst>
          </p:cNvPr>
          <p:cNvSpPr/>
          <p:nvPr/>
        </p:nvSpPr>
        <p:spPr>
          <a:xfrm>
            <a:off x="1172776" y="1264770"/>
            <a:ext cx="2478597" cy="2841320"/>
          </a:xfrm>
          <a:prstGeom prst="rect">
            <a:avLst/>
          </a:prstGeom>
          <a:noFill/>
          <a:ln w="317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469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상인 </a:t>
            </a:r>
            <a:r>
              <a:rPr lang="en-US" altLang="ko-KR" sz="3200" b="1" dirty="0"/>
              <a:t>- 1</a:t>
            </a:r>
            <a:r>
              <a:rPr lang="ko-KR" altLang="en-US" sz="3200" b="1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6439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구매 </a:t>
            </a:r>
            <a:r>
              <a:rPr lang="en-US" altLang="ko-KR" sz="1400" dirty="0"/>
              <a:t>UI </a:t>
            </a:r>
            <a:r>
              <a:rPr lang="ko-KR" altLang="en-US" sz="1400" dirty="0"/>
              <a:t>터치 시 확인 창이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100" b="1" dirty="0"/>
              <a:t>     (</a:t>
            </a:r>
            <a:r>
              <a:rPr lang="ko-KR" altLang="en-US" sz="1100" b="1" dirty="0"/>
              <a:t>물건의 이름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금액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능력치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보유금액 표기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구매 </a:t>
            </a:r>
            <a:r>
              <a:rPr lang="en-US" altLang="ko-KR" sz="1400" dirty="0"/>
              <a:t>UI</a:t>
            </a:r>
            <a:r>
              <a:rPr lang="ko-KR" altLang="en-US" sz="1400" dirty="0"/>
              <a:t>를 터치 후 금액부족일 시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E5E25B-6FCA-4501-AEC0-17B9C333D4D1}"/>
              </a:ext>
            </a:extLst>
          </p:cNvPr>
          <p:cNvSpPr/>
          <p:nvPr/>
        </p:nvSpPr>
        <p:spPr>
          <a:xfrm>
            <a:off x="1327646" y="1852094"/>
            <a:ext cx="2220686" cy="2162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E7FB8-491D-4BBD-87EF-4ED3FF594EAE}"/>
              </a:ext>
            </a:extLst>
          </p:cNvPr>
          <p:cNvSpPr txBox="1"/>
          <p:nvPr/>
        </p:nvSpPr>
        <p:spPr>
          <a:xfrm>
            <a:off x="2114824" y="1667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DECDB-4FED-46A9-AD60-36000C50C8F2}"/>
              </a:ext>
            </a:extLst>
          </p:cNvPr>
          <p:cNvSpPr txBox="1"/>
          <p:nvPr/>
        </p:nvSpPr>
        <p:spPr>
          <a:xfrm>
            <a:off x="1390266" y="2471622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~~</a:t>
            </a:r>
            <a:r>
              <a:rPr lang="ko-KR" altLang="en-US" sz="1200" b="1" dirty="0"/>
              <a:t>을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를</a:t>
            </a:r>
            <a:r>
              <a:rPr lang="en-US" altLang="ko-KR" sz="1200" b="1" dirty="0"/>
              <a:t>)</a:t>
            </a:r>
          </a:p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금액</a:t>
            </a:r>
            <a:r>
              <a:rPr lang="en-US" altLang="ko-KR" sz="1200" b="1" dirty="0"/>
              <a:t>]</a:t>
            </a:r>
            <a:r>
              <a:rPr lang="ko-KR" altLang="en-US" sz="1200" b="1" dirty="0"/>
              <a:t>에 구매하시겠습니까</a:t>
            </a:r>
            <a:r>
              <a:rPr lang="en-US" altLang="ko-KR" sz="1200" b="1" dirty="0"/>
              <a:t>?</a:t>
            </a:r>
          </a:p>
          <a:p>
            <a:pPr algn="ctr"/>
            <a:r>
              <a:rPr lang="en-US" altLang="ko-KR" sz="1200" b="1" dirty="0"/>
              <a:t>&lt;</a:t>
            </a:r>
            <a:r>
              <a:rPr lang="ko-KR" altLang="en-US" sz="1200" b="1" dirty="0"/>
              <a:t>능력치</a:t>
            </a:r>
            <a:r>
              <a:rPr lang="en-US" altLang="ko-KR" sz="1200" b="1" dirty="0"/>
              <a:t>&gt; (50 </a:t>
            </a:r>
            <a:r>
              <a:rPr lang="ko-KR" altLang="en-US" sz="1200" b="1" dirty="0"/>
              <a:t>▶ </a:t>
            </a:r>
            <a:r>
              <a:rPr lang="en-US" altLang="ko-KR" sz="1200" b="1" dirty="0"/>
              <a:t>70)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7E5BE-8D49-43F1-83D7-941E77F61695}"/>
              </a:ext>
            </a:extLst>
          </p:cNvPr>
          <p:cNvSpPr txBox="1"/>
          <p:nvPr/>
        </p:nvSpPr>
        <p:spPr>
          <a:xfrm>
            <a:off x="1924065" y="327511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금액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777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3CF3F3-A5D1-45C7-80B8-DD4D744F6526}"/>
              </a:ext>
            </a:extLst>
          </p:cNvPr>
          <p:cNvSpPr/>
          <p:nvPr/>
        </p:nvSpPr>
        <p:spPr>
          <a:xfrm>
            <a:off x="1550432" y="3613104"/>
            <a:ext cx="747265" cy="30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확인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1CA5DF0-E528-4FB0-A180-0C000FFA82BF}"/>
              </a:ext>
            </a:extLst>
          </p:cNvPr>
          <p:cNvSpPr/>
          <p:nvPr/>
        </p:nvSpPr>
        <p:spPr>
          <a:xfrm>
            <a:off x="2578277" y="3613104"/>
            <a:ext cx="747265" cy="30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취소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90AC04F-250B-461D-85E4-14E4F2D874A9}"/>
              </a:ext>
            </a:extLst>
          </p:cNvPr>
          <p:cNvSpPr/>
          <p:nvPr/>
        </p:nvSpPr>
        <p:spPr>
          <a:xfrm>
            <a:off x="4959227" y="1852094"/>
            <a:ext cx="2220686" cy="21623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DD3B1F-CD90-4903-85FF-F8A1F03D29B2}"/>
              </a:ext>
            </a:extLst>
          </p:cNvPr>
          <p:cNvSpPr txBox="1"/>
          <p:nvPr/>
        </p:nvSpPr>
        <p:spPr>
          <a:xfrm>
            <a:off x="5542002" y="1667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635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금액부족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D1F1B-96D8-4241-8D39-6A52D70AC7EF}"/>
              </a:ext>
            </a:extLst>
          </p:cNvPr>
          <p:cNvSpPr txBox="1"/>
          <p:nvPr/>
        </p:nvSpPr>
        <p:spPr>
          <a:xfrm>
            <a:off x="5153953" y="2552545"/>
            <a:ext cx="1872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보유 금액이 부족합니다</a:t>
            </a:r>
            <a:r>
              <a:rPr lang="en-US" altLang="ko-KR" sz="1200" b="1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BAE64-627D-420A-A5AD-271F94CF9E24}"/>
              </a:ext>
            </a:extLst>
          </p:cNvPr>
          <p:cNvSpPr txBox="1"/>
          <p:nvPr/>
        </p:nvSpPr>
        <p:spPr>
          <a:xfrm>
            <a:off x="5379976" y="3212851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부족한 금액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AAB8D70-D615-45A9-BF05-1F3D40D4B326}"/>
              </a:ext>
            </a:extLst>
          </p:cNvPr>
          <p:cNvSpPr/>
          <p:nvPr/>
        </p:nvSpPr>
        <p:spPr>
          <a:xfrm>
            <a:off x="5726651" y="3613104"/>
            <a:ext cx="747265" cy="30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확인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CB705A-E067-4DA7-89D9-1DD6DB881F74}"/>
              </a:ext>
            </a:extLst>
          </p:cNvPr>
          <p:cNvSpPr/>
          <p:nvPr/>
        </p:nvSpPr>
        <p:spPr>
          <a:xfrm>
            <a:off x="2288336" y="1093379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F43F3B-0F14-4B39-9459-187039D42BF1}"/>
              </a:ext>
            </a:extLst>
          </p:cNvPr>
          <p:cNvSpPr/>
          <p:nvPr/>
        </p:nvSpPr>
        <p:spPr>
          <a:xfrm>
            <a:off x="5950635" y="107548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6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515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도감</a:t>
            </a:r>
            <a:r>
              <a:rPr lang="en-US" altLang="ko-KR" sz="3200" b="1" dirty="0"/>
              <a:t>-1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50929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도감 </a:t>
            </a:r>
            <a:r>
              <a:rPr lang="en-US" altLang="ko-KR" sz="1400" dirty="0"/>
              <a:t>UI </a:t>
            </a:r>
            <a:r>
              <a:rPr lang="ko-KR" altLang="en-US" sz="1400" dirty="0"/>
              <a:t>터치 시 나오는 </a:t>
            </a:r>
            <a:r>
              <a:rPr lang="ko-KR" altLang="en-US" sz="1400" dirty="0" err="1"/>
              <a:t>팝업됨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플레이어의 현재 캐릭터</a:t>
            </a:r>
            <a:r>
              <a:rPr lang="en-US" altLang="ko-KR" sz="1400" dirty="0"/>
              <a:t>, </a:t>
            </a:r>
            <a:r>
              <a:rPr lang="ko-KR" altLang="en-US" sz="1400" dirty="0"/>
              <a:t>신분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가지고 있는 보물을 표시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   1-1) </a:t>
            </a:r>
            <a:r>
              <a:rPr lang="ko-KR" altLang="en-US" sz="1400" dirty="0"/>
              <a:t>보물</a:t>
            </a:r>
            <a:r>
              <a:rPr lang="en-US" altLang="ko-KR" sz="1400" dirty="0"/>
              <a:t> – </a:t>
            </a:r>
            <a:r>
              <a:rPr lang="ko-KR" altLang="en-US" sz="1400" dirty="0"/>
              <a:t>수련을 통해서 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계급 도감을 터치 시 어느 정도의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도감을 모아뒀는지 확인이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도감의 달성도 표시</a:t>
            </a:r>
            <a:endParaRPr lang="en-US" altLang="ko-KR" sz="1400" dirty="0"/>
          </a:p>
          <a:p>
            <a:r>
              <a:rPr lang="en-US" altLang="ko-KR" sz="1400" dirty="0"/>
              <a:t>    - </a:t>
            </a:r>
            <a:r>
              <a:rPr lang="ko-KR" altLang="en-US" sz="1400" dirty="0"/>
              <a:t>새로운 계급이 열릴 때 </a:t>
            </a:r>
            <a:r>
              <a:rPr lang="en-US" altLang="ko-KR" sz="1400" dirty="0"/>
              <a:t>%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계급을 클릭 시 계급 캐릭터</a:t>
            </a:r>
            <a:r>
              <a:rPr lang="en-US" altLang="ko-KR" sz="1400" dirty="0"/>
              <a:t>, </a:t>
            </a:r>
            <a:r>
              <a:rPr lang="ko-KR" altLang="en-US" sz="1400" dirty="0"/>
              <a:t>설명 표시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99E0CD-F402-4782-A5CF-8F558A837949}"/>
              </a:ext>
            </a:extLst>
          </p:cNvPr>
          <p:cNvSpPr/>
          <p:nvPr/>
        </p:nvSpPr>
        <p:spPr>
          <a:xfrm>
            <a:off x="241418" y="1721167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540F14-6AA1-404B-9286-26F3BBD5D4C0}"/>
              </a:ext>
            </a:extLst>
          </p:cNvPr>
          <p:cNvSpPr/>
          <p:nvPr/>
        </p:nvSpPr>
        <p:spPr>
          <a:xfrm>
            <a:off x="2130402" y="1497232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E1313-DD60-453C-A78E-100E70246603}"/>
              </a:ext>
            </a:extLst>
          </p:cNvPr>
          <p:cNvSpPr txBox="1"/>
          <p:nvPr/>
        </p:nvSpPr>
        <p:spPr>
          <a:xfrm>
            <a:off x="1028595" y="15365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도감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7180E7-9E32-48E3-9800-2421767D51EA}"/>
              </a:ext>
            </a:extLst>
          </p:cNvPr>
          <p:cNvSpPr/>
          <p:nvPr/>
        </p:nvSpPr>
        <p:spPr>
          <a:xfrm>
            <a:off x="395382" y="3907268"/>
            <a:ext cx="1912756" cy="403475"/>
          </a:xfrm>
          <a:prstGeom prst="roundRect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계급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58F1692-5316-44BE-91D4-3D860CF75B60}"/>
              </a:ext>
            </a:extLst>
          </p:cNvPr>
          <p:cNvSpPr/>
          <p:nvPr/>
        </p:nvSpPr>
        <p:spPr>
          <a:xfrm>
            <a:off x="395382" y="4600843"/>
            <a:ext cx="1912756" cy="403475"/>
          </a:xfrm>
          <a:prstGeom prst="roundRect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죽은 이유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BEA88C3-D1E3-4E26-A386-C48B71285D82}"/>
              </a:ext>
            </a:extLst>
          </p:cNvPr>
          <p:cNvSpPr/>
          <p:nvPr/>
        </p:nvSpPr>
        <p:spPr>
          <a:xfrm>
            <a:off x="1101012" y="1942036"/>
            <a:ext cx="1286437" cy="1474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86A83-0ACC-4774-B5E1-BC177831F9D0}"/>
              </a:ext>
            </a:extLst>
          </p:cNvPr>
          <p:cNvSpPr txBox="1"/>
          <p:nvPr/>
        </p:nvSpPr>
        <p:spPr>
          <a:xfrm>
            <a:off x="1209236" y="2035727"/>
            <a:ext cx="11782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</a:t>
            </a:r>
            <a:r>
              <a:rPr lang="ko-KR" altLang="en-US" sz="900" b="1" dirty="0"/>
              <a:t>번째 삶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신분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평민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</a:t>
            </a:r>
            <a:r>
              <a:rPr lang="ko-KR" altLang="en-US" sz="900" b="1" dirty="0"/>
              <a:t>확률 보너스 </a:t>
            </a:r>
            <a:r>
              <a:rPr lang="en-US" altLang="ko-KR" sz="900" b="1" dirty="0">
                <a:solidFill>
                  <a:srgbClr val="FFC000"/>
                </a:solidFill>
              </a:rPr>
              <a:t>+0%</a:t>
            </a:r>
            <a:r>
              <a:rPr lang="en-US" altLang="ko-KR" sz="900" b="1" dirty="0"/>
              <a:t>)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D1F9A-F33A-42B0-8E0E-E1FADD5BF214}"/>
              </a:ext>
            </a:extLst>
          </p:cNvPr>
          <p:cNvSpPr txBox="1"/>
          <p:nvPr/>
        </p:nvSpPr>
        <p:spPr>
          <a:xfrm>
            <a:off x="1319241" y="2628137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보유한 보물 ↓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1DC563-8A26-45EB-84C7-F5D0B5F43648}"/>
              </a:ext>
            </a:extLst>
          </p:cNvPr>
          <p:cNvSpPr/>
          <p:nvPr/>
        </p:nvSpPr>
        <p:spPr>
          <a:xfrm>
            <a:off x="1230605" y="2855361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33FFB8-B294-4A58-A587-E1D5110E3553}"/>
              </a:ext>
            </a:extLst>
          </p:cNvPr>
          <p:cNvSpPr/>
          <p:nvPr/>
        </p:nvSpPr>
        <p:spPr>
          <a:xfrm>
            <a:off x="1668497" y="2856539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BA9F42A-788E-41CB-B7D5-C723F72DEA62}"/>
              </a:ext>
            </a:extLst>
          </p:cNvPr>
          <p:cNvSpPr/>
          <p:nvPr/>
        </p:nvSpPr>
        <p:spPr>
          <a:xfrm>
            <a:off x="2108245" y="2861995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597C72A-FA49-4637-956B-4F604EBD2EA9}"/>
              </a:ext>
            </a:extLst>
          </p:cNvPr>
          <p:cNvSpPr/>
          <p:nvPr/>
        </p:nvSpPr>
        <p:spPr>
          <a:xfrm>
            <a:off x="1230605" y="3128005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F941A05-A7C3-4DBE-9504-B85F58D93EF9}"/>
              </a:ext>
            </a:extLst>
          </p:cNvPr>
          <p:cNvSpPr/>
          <p:nvPr/>
        </p:nvSpPr>
        <p:spPr>
          <a:xfrm>
            <a:off x="1668497" y="3129183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609A11-5EA7-41C1-8978-C39543C08E79}"/>
              </a:ext>
            </a:extLst>
          </p:cNvPr>
          <p:cNvSpPr/>
          <p:nvPr/>
        </p:nvSpPr>
        <p:spPr>
          <a:xfrm>
            <a:off x="2108245" y="3134639"/>
            <a:ext cx="177272" cy="1798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A8717A-DC93-4B63-A4FE-719D0BB59D96}"/>
              </a:ext>
            </a:extLst>
          </p:cNvPr>
          <p:cNvSpPr/>
          <p:nvPr/>
        </p:nvSpPr>
        <p:spPr>
          <a:xfrm>
            <a:off x="299032" y="1942036"/>
            <a:ext cx="757662" cy="1474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87D8EA-8643-408B-8144-3EFE9C363476}"/>
              </a:ext>
            </a:extLst>
          </p:cNvPr>
          <p:cNvSpPr txBox="1"/>
          <p:nvPr/>
        </p:nvSpPr>
        <p:spPr>
          <a:xfrm>
            <a:off x="229219" y="2231239"/>
            <a:ext cx="95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endParaRPr lang="en-US" altLang="ko-KR" dirty="0"/>
          </a:p>
          <a:p>
            <a:pPr algn="ctr"/>
            <a:r>
              <a:rPr lang="ko-KR" altLang="en-US" dirty="0"/>
              <a:t>캐릭터 </a:t>
            </a:r>
            <a:endParaRPr lang="en-US" altLang="ko-KR" dirty="0"/>
          </a:p>
          <a:p>
            <a:pPr algn="ctr"/>
            <a:r>
              <a:rPr lang="ko-KR" altLang="en-US" dirty="0"/>
              <a:t>모습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F637E0B-7DE0-4373-B7A5-F98882EAAAEF}"/>
              </a:ext>
            </a:extLst>
          </p:cNvPr>
          <p:cNvSpPr/>
          <p:nvPr/>
        </p:nvSpPr>
        <p:spPr>
          <a:xfrm>
            <a:off x="3162472" y="1721167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3F83D13-D7B3-4D99-B6AD-8136A74EC211}"/>
              </a:ext>
            </a:extLst>
          </p:cNvPr>
          <p:cNvSpPr/>
          <p:nvPr/>
        </p:nvSpPr>
        <p:spPr>
          <a:xfrm>
            <a:off x="5051456" y="1497232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091B0EE-934C-41B4-9929-879092969A1A}"/>
              </a:ext>
            </a:extLst>
          </p:cNvPr>
          <p:cNvSpPr/>
          <p:nvPr/>
        </p:nvSpPr>
        <p:spPr>
          <a:xfrm>
            <a:off x="5806647" y="1721167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61F45F-5CCB-4EBC-920C-90F3B0748F4E}"/>
              </a:ext>
            </a:extLst>
          </p:cNvPr>
          <p:cNvSpPr/>
          <p:nvPr/>
        </p:nvSpPr>
        <p:spPr>
          <a:xfrm>
            <a:off x="7695631" y="1497232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8D68FF-3AA5-43C6-80CA-4B1EA6A01338}"/>
              </a:ext>
            </a:extLst>
          </p:cNvPr>
          <p:cNvSpPr txBox="1"/>
          <p:nvPr/>
        </p:nvSpPr>
        <p:spPr>
          <a:xfrm>
            <a:off x="3982289" y="1534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계급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3AB1A5-BB4F-4C34-AC6B-15EEDFEAD31F}"/>
              </a:ext>
            </a:extLst>
          </p:cNvPr>
          <p:cNvSpPr txBox="1"/>
          <p:nvPr/>
        </p:nvSpPr>
        <p:spPr>
          <a:xfrm>
            <a:off x="6593824" y="1534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평민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97C59F3-DB9E-4CD7-8877-CE387CA4C546}"/>
              </a:ext>
            </a:extLst>
          </p:cNvPr>
          <p:cNvSpPr/>
          <p:nvPr/>
        </p:nvSpPr>
        <p:spPr>
          <a:xfrm>
            <a:off x="3252178" y="2767349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5857D10-276B-4053-9EBC-0F51427CFAA5}"/>
              </a:ext>
            </a:extLst>
          </p:cNvPr>
          <p:cNvSpPr/>
          <p:nvPr/>
        </p:nvSpPr>
        <p:spPr>
          <a:xfrm>
            <a:off x="3982289" y="2767349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EF91D49-0DC2-4DC1-BB9C-2F54059C43DC}"/>
              </a:ext>
            </a:extLst>
          </p:cNvPr>
          <p:cNvSpPr/>
          <p:nvPr/>
        </p:nvSpPr>
        <p:spPr>
          <a:xfrm>
            <a:off x="4718455" y="2767349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4C77C9-114B-418C-AE19-A17F9DE1DE1E}"/>
              </a:ext>
            </a:extLst>
          </p:cNvPr>
          <p:cNvSpPr/>
          <p:nvPr/>
        </p:nvSpPr>
        <p:spPr>
          <a:xfrm>
            <a:off x="3252178" y="3533886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ADA6FAB-DC65-45A8-A7EA-7EEBA4737255}"/>
              </a:ext>
            </a:extLst>
          </p:cNvPr>
          <p:cNvSpPr/>
          <p:nvPr/>
        </p:nvSpPr>
        <p:spPr>
          <a:xfrm>
            <a:off x="3982289" y="3533886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1A14ABB-D5D1-4905-84D0-13623A6BD16A}"/>
              </a:ext>
            </a:extLst>
          </p:cNvPr>
          <p:cNvSpPr/>
          <p:nvPr/>
        </p:nvSpPr>
        <p:spPr>
          <a:xfrm>
            <a:off x="4718455" y="3533886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8EBE8B-3589-4DD0-9BB3-FEB3D3CCB82A}"/>
              </a:ext>
            </a:extLst>
          </p:cNvPr>
          <p:cNvSpPr/>
          <p:nvPr/>
        </p:nvSpPr>
        <p:spPr>
          <a:xfrm>
            <a:off x="3252178" y="4302952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4C3F774-D2BA-4499-B342-8C9C44D9883B}"/>
              </a:ext>
            </a:extLst>
          </p:cNvPr>
          <p:cNvSpPr/>
          <p:nvPr/>
        </p:nvSpPr>
        <p:spPr>
          <a:xfrm>
            <a:off x="3982289" y="4302952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D02F7B-BA47-4778-9123-CD6AC938342D}"/>
              </a:ext>
            </a:extLst>
          </p:cNvPr>
          <p:cNvSpPr/>
          <p:nvPr/>
        </p:nvSpPr>
        <p:spPr>
          <a:xfrm>
            <a:off x="4718455" y="4302952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FA9E34-7F8B-4793-A75A-325D5D0A4E56}"/>
              </a:ext>
            </a:extLst>
          </p:cNvPr>
          <p:cNvSpPr/>
          <p:nvPr/>
        </p:nvSpPr>
        <p:spPr>
          <a:xfrm>
            <a:off x="3268805" y="2205584"/>
            <a:ext cx="2020581" cy="189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ED4A0A-5909-4605-B1A4-A2F9E36368B2}"/>
              </a:ext>
            </a:extLst>
          </p:cNvPr>
          <p:cNvSpPr txBox="1"/>
          <p:nvPr/>
        </p:nvSpPr>
        <p:spPr>
          <a:xfrm>
            <a:off x="3917457" y="18759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달성도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442D7-C186-4997-9B85-A6058F74C7FC}"/>
              </a:ext>
            </a:extLst>
          </p:cNvPr>
          <p:cNvSpPr txBox="1"/>
          <p:nvPr/>
        </p:nvSpPr>
        <p:spPr>
          <a:xfrm>
            <a:off x="4047216" y="2146567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0 %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829940-CE0C-46A5-8224-403E6C5492A0}"/>
              </a:ext>
            </a:extLst>
          </p:cNvPr>
          <p:cNvSpPr txBox="1"/>
          <p:nvPr/>
        </p:nvSpPr>
        <p:spPr>
          <a:xfrm>
            <a:off x="3282366" y="32568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평민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C4D1EE-747B-4A5C-B222-B371543F401C}"/>
              </a:ext>
            </a:extLst>
          </p:cNvPr>
          <p:cNvSpPr txBox="1"/>
          <p:nvPr/>
        </p:nvSpPr>
        <p:spPr>
          <a:xfrm>
            <a:off x="4031349" y="32696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병졸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79B5E3-B18F-43F9-8AA3-1F78B3BD03DB}"/>
              </a:ext>
            </a:extLst>
          </p:cNvPr>
          <p:cNvSpPr txBox="1"/>
          <p:nvPr/>
        </p:nvSpPr>
        <p:spPr>
          <a:xfrm>
            <a:off x="4672441" y="32568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정예병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9BDDEC-4573-4F28-905B-7CA99CDB14A6}"/>
              </a:ext>
            </a:extLst>
          </p:cNvPr>
          <p:cNvSpPr txBox="1"/>
          <p:nvPr/>
        </p:nvSpPr>
        <p:spPr>
          <a:xfrm>
            <a:off x="3205421" y="40159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호위군</a:t>
            </a:r>
            <a:endParaRPr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ECE422-21FC-4343-B3BF-BD540D372583}"/>
              </a:ext>
            </a:extLst>
          </p:cNvPr>
          <p:cNvSpPr txBox="1"/>
          <p:nvPr/>
        </p:nvSpPr>
        <p:spPr>
          <a:xfrm>
            <a:off x="4031349" y="40284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장군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A6A494-7EB4-493C-9C21-95BE89AF62A8}"/>
              </a:ext>
            </a:extLst>
          </p:cNvPr>
          <p:cNvSpPr txBox="1"/>
          <p:nvPr/>
        </p:nvSpPr>
        <p:spPr>
          <a:xfrm>
            <a:off x="4697841" y="40159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대장군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11F4AF-F00C-422F-A8D5-B5C4C70124F3}"/>
              </a:ext>
            </a:extLst>
          </p:cNvPr>
          <p:cNvSpPr txBox="1"/>
          <p:nvPr/>
        </p:nvSpPr>
        <p:spPr>
          <a:xfrm>
            <a:off x="3359309" y="48031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0A89DE-93A4-4E0F-8D1A-030EB858CE20}"/>
              </a:ext>
            </a:extLst>
          </p:cNvPr>
          <p:cNvSpPr txBox="1"/>
          <p:nvPr/>
        </p:nvSpPr>
        <p:spPr>
          <a:xfrm>
            <a:off x="4036002" y="48061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군주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A3612-89E9-43ED-9673-EF75C81315A4}"/>
              </a:ext>
            </a:extLst>
          </p:cNvPr>
          <p:cNvSpPr txBox="1"/>
          <p:nvPr/>
        </p:nvSpPr>
        <p:spPr>
          <a:xfrm>
            <a:off x="4746166" y="4803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황제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2BE474-A339-40E7-ADC5-A14CBDF35471}"/>
              </a:ext>
            </a:extLst>
          </p:cNvPr>
          <p:cNvSpPr txBox="1"/>
          <p:nvPr/>
        </p:nvSpPr>
        <p:spPr>
          <a:xfrm>
            <a:off x="5397343" y="33144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5210BA8-96C5-4B78-9ECA-7DD93A5F8FE8}"/>
              </a:ext>
            </a:extLst>
          </p:cNvPr>
          <p:cNvSpPr/>
          <p:nvPr/>
        </p:nvSpPr>
        <p:spPr>
          <a:xfrm>
            <a:off x="6010248" y="2086664"/>
            <a:ext cx="1813481" cy="167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29A8F2-603C-4FA3-8FFE-1C4B8DB502DB}"/>
              </a:ext>
            </a:extLst>
          </p:cNvPr>
          <p:cNvSpPr txBox="1"/>
          <p:nvPr/>
        </p:nvSpPr>
        <p:spPr>
          <a:xfrm>
            <a:off x="6009675" y="3889910"/>
            <a:ext cx="1813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남들과 똑같이 농사짓고</a:t>
            </a:r>
            <a:r>
              <a:rPr lang="en-US" altLang="ko-KR" sz="1000" b="1" dirty="0"/>
              <a:t>!</a:t>
            </a:r>
          </a:p>
          <a:p>
            <a:pPr algn="ctr"/>
            <a:r>
              <a:rPr lang="ko-KR" altLang="en-US" sz="1000" b="1" dirty="0"/>
              <a:t>나도 열심히 살아서 </a:t>
            </a:r>
            <a:r>
              <a:rPr lang="en-US" altLang="ko-KR" sz="1000" b="1" dirty="0"/>
              <a:t>!!</a:t>
            </a:r>
          </a:p>
          <a:p>
            <a:pPr algn="ctr"/>
            <a:r>
              <a:rPr lang="ko-KR" altLang="en-US" sz="1000" b="1" dirty="0"/>
              <a:t>부자가 될 거야</a:t>
            </a:r>
            <a:r>
              <a:rPr lang="en-US" altLang="ko-KR" sz="1000" b="1" dirty="0"/>
              <a:t>!</a:t>
            </a:r>
            <a:endParaRPr lang="ko-KR" altLang="en-US" sz="10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4DB9803-5754-4E1E-85EC-8425D40034CC}"/>
              </a:ext>
            </a:extLst>
          </p:cNvPr>
          <p:cNvSpPr/>
          <p:nvPr/>
        </p:nvSpPr>
        <p:spPr>
          <a:xfrm>
            <a:off x="6230745" y="2325189"/>
            <a:ext cx="1361263" cy="1297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도트</a:t>
            </a:r>
            <a:endParaRPr lang="en-US" altLang="ko-KR" dirty="0"/>
          </a:p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A711B59-7FE4-4A5A-9B65-FC0E0EE1971E}"/>
              </a:ext>
            </a:extLst>
          </p:cNvPr>
          <p:cNvSpPr/>
          <p:nvPr/>
        </p:nvSpPr>
        <p:spPr>
          <a:xfrm>
            <a:off x="6786190" y="116024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7006468-1B8F-4CD5-B145-C85B56818757}"/>
              </a:ext>
            </a:extLst>
          </p:cNvPr>
          <p:cNvSpPr/>
          <p:nvPr/>
        </p:nvSpPr>
        <p:spPr>
          <a:xfrm>
            <a:off x="2801677" y="2155043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22FC4C8-15FE-4D3D-B197-2B3ABC1F48AF}"/>
              </a:ext>
            </a:extLst>
          </p:cNvPr>
          <p:cNvSpPr/>
          <p:nvPr/>
        </p:nvSpPr>
        <p:spPr>
          <a:xfrm>
            <a:off x="1198860" y="1179122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5B6E681-14C7-46A0-9B90-ADC3340A2191}"/>
              </a:ext>
            </a:extLst>
          </p:cNvPr>
          <p:cNvSpPr/>
          <p:nvPr/>
        </p:nvSpPr>
        <p:spPr>
          <a:xfrm>
            <a:off x="4155803" y="1158048"/>
            <a:ext cx="299301" cy="2993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67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65A3A-346F-4F15-A584-7339BE2DFAFF}"/>
              </a:ext>
            </a:extLst>
          </p:cNvPr>
          <p:cNvSpPr txBox="1"/>
          <p:nvPr/>
        </p:nvSpPr>
        <p:spPr>
          <a:xfrm>
            <a:off x="375343" y="241489"/>
            <a:ext cx="515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화면 기획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도감</a:t>
            </a:r>
            <a:r>
              <a:rPr lang="en-US" altLang="ko-KR" sz="3200" b="1" dirty="0"/>
              <a:t>-2</a:t>
            </a:r>
            <a:endParaRPr lang="ko-KR" altLang="en-US" sz="3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B1B7EB-3717-4F14-9062-0FD093CD82FB}"/>
              </a:ext>
            </a:extLst>
          </p:cNvPr>
          <p:cNvSpPr/>
          <p:nvPr/>
        </p:nvSpPr>
        <p:spPr>
          <a:xfrm>
            <a:off x="-385590" y="241489"/>
            <a:ext cx="5541484" cy="58477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445D33-E34A-4230-B6E1-7E05BFC662A0}"/>
              </a:ext>
            </a:extLst>
          </p:cNvPr>
          <p:cNvCxnSpPr>
            <a:cxnSpLocks/>
          </p:cNvCxnSpPr>
          <p:nvPr/>
        </p:nvCxnSpPr>
        <p:spPr>
          <a:xfrm>
            <a:off x="8643668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A9724-64EF-42A1-9293-E353270C338A}"/>
              </a:ext>
            </a:extLst>
          </p:cNvPr>
          <p:cNvSpPr/>
          <p:nvPr/>
        </p:nvSpPr>
        <p:spPr>
          <a:xfrm>
            <a:off x="8643668" y="0"/>
            <a:ext cx="3548330" cy="826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Description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2A800-4004-4BD4-8C91-07B64CA0421C}"/>
              </a:ext>
            </a:extLst>
          </p:cNvPr>
          <p:cNvSpPr txBox="1"/>
          <p:nvPr/>
        </p:nvSpPr>
        <p:spPr>
          <a:xfrm>
            <a:off x="8643668" y="1011511"/>
            <a:ext cx="34692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ko-KR" altLang="en-US" sz="1400" dirty="0"/>
              <a:t>죽은 이유 도감을 터치 시 어느 정도의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도감을 모아뒀는지 확인이 가능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죽은 이유 클릭 시 상황에 맞는 그림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설명 표시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F637E0B-7DE0-4373-B7A5-F98882EAAAEF}"/>
              </a:ext>
            </a:extLst>
          </p:cNvPr>
          <p:cNvSpPr/>
          <p:nvPr/>
        </p:nvSpPr>
        <p:spPr>
          <a:xfrm>
            <a:off x="1441903" y="1721167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3F83D13-D7B3-4D99-B6AD-8136A74EC211}"/>
              </a:ext>
            </a:extLst>
          </p:cNvPr>
          <p:cNvSpPr/>
          <p:nvPr/>
        </p:nvSpPr>
        <p:spPr>
          <a:xfrm>
            <a:off x="3330887" y="1497232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091B0EE-934C-41B4-9929-879092969A1A}"/>
              </a:ext>
            </a:extLst>
          </p:cNvPr>
          <p:cNvSpPr/>
          <p:nvPr/>
        </p:nvSpPr>
        <p:spPr>
          <a:xfrm>
            <a:off x="4741075" y="1721167"/>
            <a:ext cx="2220686" cy="37739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61F45F-5CCB-4EBC-920C-90F3B0748F4E}"/>
              </a:ext>
            </a:extLst>
          </p:cNvPr>
          <p:cNvSpPr/>
          <p:nvPr/>
        </p:nvSpPr>
        <p:spPr>
          <a:xfrm>
            <a:off x="6630059" y="1497232"/>
            <a:ext cx="475861" cy="44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8D68FF-3AA5-43C6-80CA-4B1EA6A01338}"/>
              </a:ext>
            </a:extLst>
          </p:cNvPr>
          <p:cNvSpPr txBox="1"/>
          <p:nvPr/>
        </p:nvSpPr>
        <p:spPr>
          <a:xfrm>
            <a:off x="1943997" y="15347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죽은 이유</a:t>
            </a:r>
            <a:endParaRPr lang="ko-KR" altLang="en-US" b="1" dirty="0">
              <a:ln w="1270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3AB1A5-BB4F-4C34-AC6B-15EEDFEAD31F}"/>
              </a:ext>
            </a:extLst>
          </p:cNvPr>
          <p:cNvSpPr txBox="1"/>
          <p:nvPr/>
        </p:nvSpPr>
        <p:spPr>
          <a:xfrm>
            <a:off x="5407222" y="15347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n w="1270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도적질</a:t>
            </a:r>
            <a:endParaRPr lang="ko-KR" altLang="en-US" b="1" dirty="0">
              <a:ln w="1270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97C59F3-DB9E-4CD7-8877-CE387CA4C546}"/>
              </a:ext>
            </a:extLst>
          </p:cNvPr>
          <p:cNvSpPr/>
          <p:nvPr/>
        </p:nvSpPr>
        <p:spPr>
          <a:xfrm>
            <a:off x="1531609" y="2767349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5857D10-276B-4053-9EBC-0F51427CFAA5}"/>
              </a:ext>
            </a:extLst>
          </p:cNvPr>
          <p:cNvSpPr/>
          <p:nvPr/>
        </p:nvSpPr>
        <p:spPr>
          <a:xfrm>
            <a:off x="2261720" y="2767349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EF91D49-0DC2-4DC1-BB9C-2F54059C43DC}"/>
              </a:ext>
            </a:extLst>
          </p:cNvPr>
          <p:cNvSpPr/>
          <p:nvPr/>
        </p:nvSpPr>
        <p:spPr>
          <a:xfrm>
            <a:off x="2997886" y="2767349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4C77C9-114B-418C-AE19-A17F9DE1DE1E}"/>
              </a:ext>
            </a:extLst>
          </p:cNvPr>
          <p:cNvSpPr/>
          <p:nvPr/>
        </p:nvSpPr>
        <p:spPr>
          <a:xfrm>
            <a:off x="1531609" y="3533886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ADA6FAB-DC65-45A8-A7EA-7EEBA4737255}"/>
              </a:ext>
            </a:extLst>
          </p:cNvPr>
          <p:cNvSpPr/>
          <p:nvPr/>
        </p:nvSpPr>
        <p:spPr>
          <a:xfrm>
            <a:off x="2261720" y="3533886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1A14ABB-D5D1-4905-84D0-13623A6BD16A}"/>
              </a:ext>
            </a:extLst>
          </p:cNvPr>
          <p:cNvSpPr/>
          <p:nvPr/>
        </p:nvSpPr>
        <p:spPr>
          <a:xfrm>
            <a:off x="2997886" y="3533886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8EBE8B-3589-4DD0-9BB3-FEB3D3CCB82A}"/>
              </a:ext>
            </a:extLst>
          </p:cNvPr>
          <p:cNvSpPr/>
          <p:nvPr/>
        </p:nvSpPr>
        <p:spPr>
          <a:xfrm>
            <a:off x="1531609" y="4302952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4C3F774-D2BA-4499-B342-8C9C44D9883B}"/>
              </a:ext>
            </a:extLst>
          </p:cNvPr>
          <p:cNvSpPr/>
          <p:nvPr/>
        </p:nvSpPr>
        <p:spPr>
          <a:xfrm>
            <a:off x="2261720" y="4302952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D02F7B-BA47-4778-9123-CD6AC938342D}"/>
              </a:ext>
            </a:extLst>
          </p:cNvPr>
          <p:cNvSpPr/>
          <p:nvPr/>
        </p:nvSpPr>
        <p:spPr>
          <a:xfrm>
            <a:off x="2997886" y="4302952"/>
            <a:ext cx="554304" cy="486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FA9E34-7F8B-4793-A75A-325D5D0A4E56}"/>
              </a:ext>
            </a:extLst>
          </p:cNvPr>
          <p:cNvSpPr/>
          <p:nvPr/>
        </p:nvSpPr>
        <p:spPr>
          <a:xfrm>
            <a:off x="1548236" y="2205584"/>
            <a:ext cx="2020581" cy="189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ED4A0A-5909-4605-B1A4-A2F9E36368B2}"/>
              </a:ext>
            </a:extLst>
          </p:cNvPr>
          <p:cNvSpPr txBox="1"/>
          <p:nvPr/>
        </p:nvSpPr>
        <p:spPr>
          <a:xfrm>
            <a:off x="2196888" y="18759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달성도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442D7-C186-4997-9B85-A6058F74C7FC}"/>
              </a:ext>
            </a:extLst>
          </p:cNvPr>
          <p:cNvSpPr txBox="1"/>
          <p:nvPr/>
        </p:nvSpPr>
        <p:spPr>
          <a:xfrm>
            <a:off x="2326647" y="2146567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0 %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829940-CE0C-46A5-8224-403E6C5492A0}"/>
              </a:ext>
            </a:extLst>
          </p:cNvPr>
          <p:cNvSpPr txBox="1"/>
          <p:nvPr/>
        </p:nvSpPr>
        <p:spPr>
          <a:xfrm>
            <a:off x="1539676" y="324734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황건적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C4D1EE-747B-4A5C-B222-B371543F401C}"/>
              </a:ext>
            </a:extLst>
          </p:cNvPr>
          <p:cNvSpPr txBox="1"/>
          <p:nvPr/>
        </p:nvSpPr>
        <p:spPr>
          <a:xfrm>
            <a:off x="2171490" y="324787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굶어 죽다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79B5E3-B18F-43F9-8AA3-1F78B3BD03DB}"/>
              </a:ext>
            </a:extLst>
          </p:cNvPr>
          <p:cNvSpPr txBox="1"/>
          <p:nvPr/>
        </p:nvSpPr>
        <p:spPr>
          <a:xfrm>
            <a:off x="2888971" y="324734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의지가 없어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9BDDEC-4573-4F28-905B-7CA99CDB14A6}"/>
              </a:ext>
            </a:extLst>
          </p:cNvPr>
          <p:cNvSpPr txBox="1"/>
          <p:nvPr/>
        </p:nvSpPr>
        <p:spPr>
          <a:xfrm>
            <a:off x="1466640" y="404644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다 본거야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ECE422-21FC-4343-B3BF-BD540D372583}"/>
              </a:ext>
            </a:extLst>
          </p:cNvPr>
          <p:cNvSpPr txBox="1"/>
          <p:nvPr/>
        </p:nvSpPr>
        <p:spPr>
          <a:xfrm>
            <a:off x="2339438" y="4027180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- - 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2BE474-A339-40E7-ADC5-A14CBDF35471}"/>
              </a:ext>
            </a:extLst>
          </p:cNvPr>
          <p:cNvSpPr txBox="1"/>
          <p:nvPr/>
        </p:nvSpPr>
        <p:spPr>
          <a:xfrm>
            <a:off x="4063066" y="33144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5210BA8-96C5-4B78-9ECA-7DD93A5F8FE8}"/>
              </a:ext>
            </a:extLst>
          </p:cNvPr>
          <p:cNvSpPr/>
          <p:nvPr/>
        </p:nvSpPr>
        <p:spPr>
          <a:xfrm>
            <a:off x="4944676" y="2086664"/>
            <a:ext cx="1813481" cy="167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29A8F2-603C-4FA3-8FFE-1C4B8DB502DB}"/>
              </a:ext>
            </a:extLst>
          </p:cNvPr>
          <p:cNvSpPr txBox="1"/>
          <p:nvPr/>
        </p:nvSpPr>
        <p:spPr>
          <a:xfrm>
            <a:off x="4944103" y="3889910"/>
            <a:ext cx="181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열심히 살았는데</a:t>
            </a:r>
            <a:r>
              <a:rPr lang="en-US" altLang="ko-KR" sz="1000" b="1" dirty="0"/>
              <a:t>..</a:t>
            </a:r>
          </a:p>
          <a:p>
            <a:pPr algn="ctr"/>
            <a:r>
              <a:rPr lang="ko-KR" altLang="en-US" sz="1000" b="1" dirty="0"/>
              <a:t>노란 머리띠를 쓴 사람들이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나의 물건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집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밭을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약탈해 가버렸다</a:t>
            </a:r>
            <a:r>
              <a:rPr lang="en-US" altLang="ko-KR" sz="1000" b="1" dirty="0"/>
              <a:t>..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4DB9803-5754-4E1E-85EC-8425D40034CC}"/>
              </a:ext>
            </a:extLst>
          </p:cNvPr>
          <p:cNvSpPr/>
          <p:nvPr/>
        </p:nvSpPr>
        <p:spPr>
          <a:xfrm>
            <a:off x="5165173" y="2325189"/>
            <a:ext cx="1361263" cy="1297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도적질</a:t>
            </a:r>
            <a:endParaRPr lang="en-US" altLang="ko-KR" dirty="0"/>
          </a:p>
          <a:p>
            <a:pPr algn="ctr"/>
            <a:r>
              <a:rPr lang="ko-KR" altLang="en-US" dirty="0"/>
              <a:t>그림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2F731-FB34-4C36-8281-57511A0A2202}"/>
              </a:ext>
            </a:extLst>
          </p:cNvPr>
          <p:cNvSpPr txBox="1"/>
          <p:nvPr/>
        </p:nvSpPr>
        <p:spPr>
          <a:xfrm>
            <a:off x="3085339" y="4029717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- - 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2318E5-C83D-4380-8518-DFA98315AEEB}"/>
              </a:ext>
            </a:extLst>
          </p:cNvPr>
          <p:cNvSpPr txBox="1"/>
          <p:nvPr/>
        </p:nvSpPr>
        <p:spPr>
          <a:xfrm>
            <a:off x="3076651" y="4832247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- - 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03B953-8F4A-4F3F-9FC0-14EBF455A438}"/>
              </a:ext>
            </a:extLst>
          </p:cNvPr>
          <p:cNvSpPr txBox="1"/>
          <p:nvPr/>
        </p:nvSpPr>
        <p:spPr>
          <a:xfrm>
            <a:off x="2370730" y="4837958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- - 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4BCD53-640A-4A13-8734-5EFB82D8289F}"/>
              </a:ext>
            </a:extLst>
          </p:cNvPr>
          <p:cNvSpPr txBox="1"/>
          <p:nvPr/>
        </p:nvSpPr>
        <p:spPr>
          <a:xfrm>
            <a:off x="1608684" y="4832247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- - -</a:t>
            </a:r>
          </a:p>
        </p:txBody>
      </p:sp>
    </p:spTree>
    <p:extLst>
      <p:ext uri="{BB962C8B-B14F-4D97-AF65-F5344CB8AC3E}">
        <p14:creationId xmlns:p14="http://schemas.microsoft.com/office/powerpoint/2010/main" val="344652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736</Words>
  <Application>Microsoft Office PowerPoint</Application>
  <PresentationFormat>와이드스크린</PresentationFormat>
  <Paragraphs>249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화면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기획</dc:title>
  <dc:creator>고지완</dc:creator>
  <cp:lastModifiedBy>고지완</cp:lastModifiedBy>
  <cp:revision>37</cp:revision>
  <dcterms:created xsi:type="dcterms:W3CDTF">2020-08-13T13:01:44Z</dcterms:created>
  <dcterms:modified xsi:type="dcterms:W3CDTF">2020-08-16T06:15:15Z</dcterms:modified>
</cp:coreProperties>
</file>