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2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FFF32-B470-4383-B8C8-D057F836E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B8487B-737F-4704-958C-CD8F795A0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27622-00D7-4093-A0E5-5C754659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AA39A-329A-4234-B834-0CED5750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45A0E-B391-487A-90FD-A4E2ED24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7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B45FD-879C-4C05-9674-AF2CC9C7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DEB84A-293B-4137-B445-A7271DF1D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63670-1DFE-4B57-9C65-6F642CA7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A63C4-C6F4-43D6-9985-690F84EA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0CD73-9ADD-4161-BD89-D50A9BF6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ED6472-6553-4909-B7DD-6A771E1D9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629074-4D96-4BB1-B472-CA4647370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A7C5-478F-4B2D-9498-4CB54FD4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8003B-DED4-405C-AA4D-FF5A2031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B0488-E5A1-4E9F-B49C-1E42A81B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6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3A63-E65F-4BC6-A17B-A8A16923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36260-5824-4706-A2BE-1C581C9DD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F15A7-97ED-4B78-995C-E741DEAA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5F852-C35B-4370-8E26-4EDBD311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926A0-5D2E-42A7-AE97-EE923910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9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B72F4-FD0A-41D4-AD99-BF45162C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2CEFA-EBC4-4B54-9754-36C9E5409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5977A-7727-40BE-8FA4-17F90AF0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EFBE5-BABE-4F88-8C6C-3429F207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EC9EF-3622-4C26-A92F-BAD8DFFA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9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60AC8-CC46-4753-9F0D-B80E009B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AD6B-C3C7-40BF-A46B-154123368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69302C-4C45-4CB5-9B47-4D61ED2AF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0D3B0-B5FD-4F67-886F-C934172E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963CB4-C60E-4D5A-8647-96D3ECFA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66A73-645D-4269-A4AD-00E13B2E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7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140FF-4868-473F-AF5C-3430F18D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734B8-B676-426A-B279-2141C876B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310DDE-512A-4128-BA7D-F12BF4B32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BF46F-F092-4F6F-98AE-FAE052142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9DFDFE-A054-4F54-AB3A-D93431190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EC3A17-523D-47B9-9BE1-2D0EFE43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21C166-F63C-4F94-A63B-A88E7F3E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25C2CB-CAFE-45A6-BE32-049B634F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6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1E05A-DF75-4CA6-A06F-604B1793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F4B2D2-1286-48B6-837A-ED449885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246251-5760-416B-AED2-4B5B903F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E0D2F5-79ED-4549-9A92-6FAABE96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0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4595E-636E-431E-929D-49E57C79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A9D4BD-53BD-4753-B46C-ACD63E65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7B758-FE53-4747-84FB-E20FA054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5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5234E-3DD8-479C-ADA5-47E97AB1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6F650-A285-497E-B597-AA0B941D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00762-7EE7-408E-BB18-599544CBA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E2A282-4046-4E91-9F08-5141E7A2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2486B-EE28-49DF-8435-680E455F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7D9BC-A482-4702-9D50-697AAF40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15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023AE-E4E1-4F92-9BB8-E0E3252D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F6DD09-DA11-467D-B2DC-4AF0D2017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BB1B0-D4B3-4B9F-92E5-A7D673F90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48B215-B2B0-49B9-AD0C-0AF6014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F91CCD-7896-4B02-BC44-11B98107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C9513-90B2-4E23-96C3-1B8042A4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4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4CFDF1-6D4B-42EC-BA91-B73B4745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B73856-8B14-4868-AD2C-22C5EE3E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4DF56-BD73-4C77-9AA5-FD061B5B8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3D3BF-84EF-4F8A-9F24-44EBC5984044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D7BDB-5CA5-4CA7-95C9-0333D8031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E1287-7A8F-4E6F-9F20-1482233E2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1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97CAC-92D9-4E3E-9A32-F36C990B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기획</a:t>
            </a:r>
          </a:p>
        </p:txBody>
      </p:sp>
    </p:spTree>
    <p:extLst>
      <p:ext uri="{BB962C8B-B14F-4D97-AF65-F5344CB8AC3E}">
        <p14:creationId xmlns:p14="http://schemas.microsoft.com/office/powerpoint/2010/main" val="235857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98AE217-26FC-4349-9AB3-A7CFD411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39" y="1217901"/>
            <a:ext cx="2953957" cy="548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3" y="241489"/>
            <a:ext cx="4538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- </a:t>
            </a:r>
            <a:r>
              <a:rPr lang="ko-KR" altLang="en-US" sz="3200" b="1" dirty="0" err="1"/>
              <a:t>메인화면</a:t>
            </a:r>
            <a:endParaRPr lang="ko-KR" altLang="en-US" sz="32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15F92D9-B2C0-49E8-8AA6-B8738E6733E2}"/>
              </a:ext>
            </a:extLst>
          </p:cNvPr>
          <p:cNvSpPr/>
          <p:nvPr/>
        </p:nvSpPr>
        <p:spPr>
          <a:xfrm>
            <a:off x="3309145" y="534079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BC2BC5-E562-49E5-B6BB-0B00032BBD10}"/>
              </a:ext>
            </a:extLst>
          </p:cNvPr>
          <p:cNvSpPr/>
          <p:nvPr/>
        </p:nvSpPr>
        <p:spPr>
          <a:xfrm>
            <a:off x="5158224" y="5340795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3C53FEC-DF2D-4FE1-96C9-EA4FEEC23944}"/>
              </a:ext>
            </a:extLst>
          </p:cNvPr>
          <p:cNvSpPr/>
          <p:nvPr/>
        </p:nvSpPr>
        <p:spPr>
          <a:xfrm>
            <a:off x="4208442" y="5340796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55E0466-EA77-4FF2-B668-4991ACB97F51}"/>
              </a:ext>
            </a:extLst>
          </p:cNvPr>
          <p:cNvSpPr/>
          <p:nvPr/>
        </p:nvSpPr>
        <p:spPr>
          <a:xfrm>
            <a:off x="5808705" y="5543936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3571812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터치 시 수련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>
                <a:solidFill>
                  <a:srgbClr val="FF0000"/>
                </a:solidFill>
              </a:rPr>
              <a:t>▶ 별도 페이지 기획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터치 시 상인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>
                <a:solidFill>
                  <a:srgbClr val="FF0000"/>
                </a:solidFill>
              </a:rPr>
              <a:t>▶ 별도 페이지 기획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터치</a:t>
            </a:r>
            <a:r>
              <a:rPr lang="en-US" altLang="ko-KR" sz="1400" dirty="0"/>
              <a:t> </a:t>
            </a:r>
            <a:r>
              <a:rPr lang="ko-KR" altLang="en-US" sz="1400" dirty="0"/>
              <a:t>시 도감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▶ 별도 페이지 기획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신규 획득한 도감이 있을 시</a:t>
            </a:r>
            <a:r>
              <a:rPr lang="en-US" altLang="ko-KR" sz="1400" dirty="0"/>
              <a:t>, </a:t>
            </a:r>
            <a:r>
              <a:rPr lang="ko-KR" altLang="en-US" sz="1400" dirty="0"/>
              <a:t>알림 표시 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아이콘으로 카테고리 탭에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5) </a:t>
            </a:r>
            <a:r>
              <a:rPr lang="ko-KR" altLang="en-US" sz="1400" dirty="0"/>
              <a:t>책장에서 확률적으로 </a:t>
            </a:r>
            <a:r>
              <a:rPr lang="en-US" altLang="ko-KR" sz="1400" dirty="0"/>
              <a:t>!</a:t>
            </a:r>
            <a:r>
              <a:rPr lang="ko-KR" altLang="en-US" sz="1400" dirty="0"/>
              <a:t>가 나오며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클릭 시 </a:t>
            </a:r>
            <a:r>
              <a:rPr lang="en-US" altLang="ko-KR" sz="1400" dirty="0"/>
              <a:t>(6)</a:t>
            </a:r>
            <a:r>
              <a:rPr lang="ko-KR" altLang="en-US" sz="1400" dirty="0"/>
              <a:t>에 책이 쌓이게 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6) </a:t>
            </a:r>
            <a:r>
              <a:rPr lang="ko-KR" altLang="en-US" sz="1400" dirty="0"/>
              <a:t>책이 쌓인 상태에서 터치 시</a:t>
            </a:r>
            <a:r>
              <a:rPr lang="en-US" altLang="ko-KR" sz="1400" dirty="0"/>
              <a:t>,</a:t>
            </a:r>
            <a:r>
              <a:rPr lang="ko-KR" altLang="en-US" sz="1400" dirty="0"/>
              <a:t> 의지를</a:t>
            </a:r>
            <a:endParaRPr lang="en-US" altLang="ko-KR" sz="1400" dirty="0"/>
          </a:p>
          <a:p>
            <a:r>
              <a:rPr lang="en-US" altLang="ko-KR" sz="1400" dirty="0"/>
              <a:t>   -4</a:t>
            </a:r>
            <a:r>
              <a:rPr lang="ko-KR" altLang="en-US" sz="1400" dirty="0"/>
              <a:t>씩 소비하여 내공을 얻을 수 있다</a:t>
            </a:r>
            <a:r>
              <a:rPr lang="en-US" altLang="ko-KR" sz="1400" dirty="0"/>
              <a:t>.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    </a:t>
            </a:r>
            <a:r>
              <a:rPr lang="ko-KR" altLang="en-US" sz="1000" u="sng" dirty="0">
                <a:solidFill>
                  <a:srgbClr val="FF0000"/>
                </a:solidFill>
              </a:rPr>
              <a:t>내공을 얻을 때 책은 아래에서부터</a:t>
            </a:r>
            <a:r>
              <a:rPr lang="en-US" altLang="ko-KR" sz="1000" u="sng" dirty="0">
                <a:solidFill>
                  <a:srgbClr val="FF0000"/>
                </a:solidFill>
              </a:rPr>
              <a:t> </a:t>
            </a:r>
            <a:r>
              <a:rPr lang="ko-KR" altLang="en-US" sz="1000" u="sng" dirty="0">
                <a:solidFill>
                  <a:srgbClr val="FF0000"/>
                </a:solidFill>
              </a:rPr>
              <a:t>하나씩 사라짐</a:t>
            </a:r>
            <a:endParaRPr lang="en-US" altLang="ko-KR" sz="1000" u="sng" dirty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r>
              <a:rPr lang="en-US" altLang="ko-KR" sz="1400" dirty="0"/>
              <a:t>7) </a:t>
            </a:r>
            <a:r>
              <a:rPr lang="ko-KR" altLang="en-US" sz="1400" dirty="0"/>
              <a:t>현재까지 몇 번 도전했는지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8) </a:t>
            </a:r>
            <a:r>
              <a:rPr lang="ko-KR" altLang="en-US" sz="1400" dirty="0"/>
              <a:t>플레이어 직급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9) </a:t>
            </a:r>
            <a:r>
              <a:rPr lang="ko-KR" altLang="en-US" sz="1400" dirty="0"/>
              <a:t>플레이어가 가지고 있는 재화 표시</a:t>
            </a:r>
            <a:endParaRPr lang="en-US" altLang="ko-KR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8D5AA8F-C26E-483E-8948-A7BF60BFDD8C}"/>
              </a:ext>
            </a:extLst>
          </p:cNvPr>
          <p:cNvSpPr/>
          <p:nvPr/>
        </p:nvSpPr>
        <p:spPr>
          <a:xfrm>
            <a:off x="3085516" y="3698966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C679390-FE1C-4752-B170-6B65EB1F185D}"/>
              </a:ext>
            </a:extLst>
          </p:cNvPr>
          <p:cNvSpPr/>
          <p:nvPr/>
        </p:nvSpPr>
        <p:spPr>
          <a:xfrm>
            <a:off x="3082219" y="2882662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E4891EF-1662-4382-9ED3-37C44316BB6B}"/>
              </a:ext>
            </a:extLst>
          </p:cNvPr>
          <p:cNvSpPr/>
          <p:nvPr/>
        </p:nvSpPr>
        <p:spPr>
          <a:xfrm>
            <a:off x="4001342" y="2882662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2A477D6-94DB-461B-89C9-3D3A3B45B5C6}"/>
              </a:ext>
            </a:extLst>
          </p:cNvPr>
          <p:cNvSpPr/>
          <p:nvPr/>
        </p:nvSpPr>
        <p:spPr>
          <a:xfrm>
            <a:off x="4906698" y="2882662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490E694-EEF4-42F1-8164-2A06D163E203}"/>
              </a:ext>
            </a:extLst>
          </p:cNvPr>
          <p:cNvSpPr/>
          <p:nvPr/>
        </p:nvSpPr>
        <p:spPr>
          <a:xfrm>
            <a:off x="4906697" y="3698966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F8FCF0C-F26F-4491-B4B2-8513CEDE7AE2}"/>
              </a:ext>
            </a:extLst>
          </p:cNvPr>
          <p:cNvSpPr/>
          <p:nvPr/>
        </p:nvSpPr>
        <p:spPr>
          <a:xfrm>
            <a:off x="3082218" y="4515270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A6079EA-A442-49F1-9633-6F1030A19CA6}"/>
              </a:ext>
            </a:extLst>
          </p:cNvPr>
          <p:cNvSpPr/>
          <p:nvPr/>
        </p:nvSpPr>
        <p:spPr>
          <a:xfrm>
            <a:off x="3998043" y="4515270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012785E-C11A-4D20-933E-2B2D2CE5CCED}"/>
              </a:ext>
            </a:extLst>
          </p:cNvPr>
          <p:cNvSpPr/>
          <p:nvPr/>
        </p:nvSpPr>
        <p:spPr>
          <a:xfrm>
            <a:off x="4913868" y="4515270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157A622-3ED3-4DBA-9101-D8AB87DFF3F6}"/>
              </a:ext>
            </a:extLst>
          </p:cNvPr>
          <p:cNvSpPr/>
          <p:nvPr/>
        </p:nvSpPr>
        <p:spPr>
          <a:xfrm>
            <a:off x="3998043" y="3698966"/>
            <a:ext cx="653143" cy="6204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4A8C8B-3E74-44F4-9163-01B8AE7555C0}"/>
              </a:ext>
            </a:extLst>
          </p:cNvPr>
          <p:cNvSpPr/>
          <p:nvPr/>
        </p:nvSpPr>
        <p:spPr>
          <a:xfrm>
            <a:off x="4174963" y="3043254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1C1EE-5CD5-4BAE-BACC-9BAFB8F54BA9}"/>
              </a:ext>
            </a:extLst>
          </p:cNvPr>
          <p:cNvSpPr txBox="1"/>
          <p:nvPr/>
        </p:nvSpPr>
        <p:spPr>
          <a:xfrm>
            <a:off x="2936326" y="2425234"/>
            <a:ext cx="2623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 무력</a:t>
            </a:r>
            <a:r>
              <a:rPr lang="en-US" altLang="ko-KR" sz="1100" dirty="0"/>
              <a:t>: 0 	 </a:t>
            </a:r>
            <a:r>
              <a:rPr lang="ko-KR" altLang="en-US" sz="1100" dirty="0"/>
              <a:t>지력</a:t>
            </a:r>
            <a:r>
              <a:rPr lang="en-US" altLang="ko-KR" sz="1100" dirty="0"/>
              <a:t>: 0 	 </a:t>
            </a:r>
            <a:r>
              <a:rPr lang="ko-KR" altLang="en-US" sz="1100" dirty="0"/>
              <a:t>통솔</a:t>
            </a:r>
            <a:r>
              <a:rPr lang="en-US" altLang="ko-KR" sz="1100" dirty="0"/>
              <a:t>: 0</a:t>
            </a:r>
            <a:endParaRPr lang="ko-KR" altLang="en-US" sz="11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E2705BF-2F39-4C88-84AD-9524EA5D86E5}"/>
              </a:ext>
            </a:extLst>
          </p:cNvPr>
          <p:cNvSpPr/>
          <p:nvPr/>
        </p:nvSpPr>
        <p:spPr>
          <a:xfrm>
            <a:off x="4181730" y="3859558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72BFA97-9843-4309-8213-68DDEE9300ED}"/>
              </a:ext>
            </a:extLst>
          </p:cNvPr>
          <p:cNvSpPr/>
          <p:nvPr/>
        </p:nvSpPr>
        <p:spPr>
          <a:xfrm>
            <a:off x="2823005" y="1263461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CB420B3-9F41-4EEA-BFCB-A4E0BD7CE9AA}"/>
              </a:ext>
            </a:extLst>
          </p:cNvPr>
          <p:cNvSpPr/>
          <p:nvPr/>
        </p:nvSpPr>
        <p:spPr>
          <a:xfrm>
            <a:off x="3993916" y="1068250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5E27BB7-CD0E-41CD-8589-FEF830967C08}"/>
              </a:ext>
            </a:extLst>
          </p:cNvPr>
          <p:cNvSpPr/>
          <p:nvPr/>
        </p:nvSpPr>
        <p:spPr>
          <a:xfrm>
            <a:off x="5095339" y="1058665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07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98AE217-26FC-4349-9AB3-A7CFD411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39" y="1217901"/>
            <a:ext cx="2953957" cy="548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3" y="241489"/>
            <a:ext cx="383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수련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262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터치 시 수련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001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98AE217-26FC-4349-9AB3-A7CFD411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39" y="1217901"/>
            <a:ext cx="2953957" cy="548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3" y="241489"/>
            <a:ext cx="383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상인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터치 시 수련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10BFEE-CCFB-42F5-8D60-C789ACFABE83}"/>
              </a:ext>
            </a:extLst>
          </p:cNvPr>
          <p:cNvSpPr/>
          <p:nvPr/>
        </p:nvSpPr>
        <p:spPr>
          <a:xfrm>
            <a:off x="2816238" y="1217901"/>
            <a:ext cx="2953957" cy="54856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3E5E25B-6FCA-4501-AEC0-17B9C333D4D1}"/>
              </a:ext>
            </a:extLst>
          </p:cNvPr>
          <p:cNvSpPr/>
          <p:nvPr/>
        </p:nvSpPr>
        <p:spPr>
          <a:xfrm>
            <a:off x="3182873" y="2073712"/>
            <a:ext cx="2220686" cy="37739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E0E757-4D84-4B43-8E0A-E0D63057CB03}"/>
              </a:ext>
            </a:extLst>
          </p:cNvPr>
          <p:cNvSpPr/>
          <p:nvPr/>
        </p:nvSpPr>
        <p:spPr>
          <a:xfrm>
            <a:off x="5071857" y="1849777"/>
            <a:ext cx="475861" cy="4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E7FB8-491D-4BBD-87EF-4ED3FF594EAE}"/>
              </a:ext>
            </a:extLst>
          </p:cNvPr>
          <p:cNvSpPr txBox="1"/>
          <p:nvPr/>
        </p:nvSpPr>
        <p:spPr>
          <a:xfrm>
            <a:off x="3970050" y="18353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상인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527410D-165D-4F9F-ABDE-5EC52DDCB862}"/>
              </a:ext>
            </a:extLst>
          </p:cNvPr>
          <p:cNvSpPr/>
          <p:nvPr/>
        </p:nvSpPr>
        <p:spPr>
          <a:xfrm>
            <a:off x="3471709" y="2484662"/>
            <a:ext cx="1643012" cy="51591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수련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6B2AB16-8EAD-492A-8156-AF7BFC1118AA}"/>
              </a:ext>
            </a:extLst>
          </p:cNvPr>
          <p:cNvSpPr/>
          <p:nvPr/>
        </p:nvSpPr>
        <p:spPr>
          <a:xfrm>
            <a:off x="3471709" y="3216710"/>
            <a:ext cx="1643012" cy="51591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깨달음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6A555D1-7FE1-4DBD-91F7-72EDED9EC767}"/>
              </a:ext>
            </a:extLst>
          </p:cNvPr>
          <p:cNvSpPr/>
          <p:nvPr/>
        </p:nvSpPr>
        <p:spPr>
          <a:xfrm>
            <a:off x="3472988" y="3991477"/>
            <a:ext cx="1643012" cy="51591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노력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F2EF8F5-1FE5-44DC-9D26-66B18A22B881}"/>
              </a:ext>
            </a:extLst>
          </p:cNvPr>
          <p:cNvSpPr/>
          <p:nvPr/>
        </p:nvSpPr>
        <p:spPr>
          <a:xfrm>
            <a:off x="3472988" y="4745721"/>
            <a:ext cx="1643012" cy="51591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 단련</a:t>
            </a:r>
          </a:p>
        </p:txBody>
      </p:sp>
    </p:spTree>
    <p:extLst>
      <p:ext uri="{BB962C8B-B14F-4D97-AF65-F5344CB8AC3E}">
        <p14:creationId xmlns:p14="http://schemas.microsoft.com/office/powerpoint/2010/main" val="337132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98AE217-26FC-4349-9AB3-A7CFD411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39" y="1217901"/>
            <a:ext cx="2953957" cy="548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3" y="241489"/>
            <a:ext cx="383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도감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262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터치 시 수련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en-US" altLang="ko-KR" sz="1400"/>
              <a:t>  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8967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188</Words>
  <Application>Microsoft Office PowerPoint</Application>
  <PresentationFormat>와이드스크린</PresentationFormat>
  <Paragraphs>54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화면 기획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기획</dc:title>
  <dc:creator>고지완</dc:creator>
  <cp:lastModifiedBy>고지완</cp:lastModifiedBy>
  <cp:revision>14</cp:revision>
  <dcterms:created xsi:type="dcterms:W3CDTF">2020-08-13T13:01:44Z</dcterms:created>
  <dcterms:modified xsi:type="dcterms:W3CDTF">2020-08-14T05:38:14Z</dcterms:modified>
</cp:coreProperties>
</file>