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88" d="100"/>
          <a:sy n="88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6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5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D7F4-B480-BD4A-8507-D2EFAB3C2330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8510-8EAA-7D41-A1B0-467CA7F4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918" y="2423886"/>
            <a:ext cx="1010652" cy="2167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3570" y="2423886"/>
            <a:ext cx="2911642" cy="216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918" y="4591861"/>
            <a:ext cx="3922294" cy="445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2918" y="1978717"/>
            <a:ext cx="3922294" cy="4451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Header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9170" y="797905"/>
            <a:ext cx="2911642" cy="216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9170" y="3953042"/>
            <a:ext cx="2911642" cy="216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cxnSp>
        <p:nvCxnSpPr>
          <p:cNvPr id="11" name="Elbow Connector 10"/>
          <p:cNvCxnSpPr>
            <a:stCxn id="5" idx="3"/>
            <a:endCxn id="8" idx="1"/>
          </p:cNvCxnSpPr>
          <p:nvPr/>
        </p:nvCxnSpPr>
        <p:spPr>
          <a:xfrm flipV="1">
            <a:off x="5215212" y="1881893"/>
            <a:ext cx="2523958" cy="1625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9" idx="1"/>
          </p:cNvCxnSpPr>
          <p:nvPr/>
        </p:nvCxnSpPr>
        <p:spPr>
          <a:xfrm>
            <a:off x="5215212" y="3507874"/>
            <a:ext cx="2523958" cy="1529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0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61143"/>
            <a:ext cx="2235200" cy="201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Table (Collection)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1772" y="1161143"/>
            <a:ext cx="2235200" cy="201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FKeyCollection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9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Roller</dc:creator>
  <cp:lastModifiedBy>Doug Roller</cp:lastModifiedBy>
  <cp:revision>2</cp:revision>
  <dcterms:created xsi:type="dcterms:W3CDTF">2017-10-27T16:13:10Z</dcterms:created>
  <dcterms:modified xsi:type="dcterms:W3CDTF">2017-10-29T10:27:25Z</dcterms:modified>
</cp:coreProperties>
</file>