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 id="2147483673" r:id="rId2"/>
    <p:sldMasterId id="2147483675" r:id="rId3"/>
    <p:sldMasterId id="2147483677" r:id="rId4"/>
  </p:sldMasterIdLst>
  <p:notesMasterIdLst>
    <p:notesMasterId r:id="rId27"/>
  </p:notesMasterIdLst>
  <p:handoutMasterIdLst>
    <p:handoutMasterId r:id="rId28"/>
  </p:handoutMasterIdLst>
  <p:sldIdLst>
    <p:sldId id="256" r:id="rId5"/>
    <p:sldId id="258" r:id="rId6"/>
    <p:sldId id="257" r:id="rId7"/>
    <p:sldId id="259" r:id="rId8"/>
    <p:sldId id="260" r:id="rId9"/>
    <p:sldId id="265" r:id="rId10"/>
    <p:sldId id="266" r:id="rId11"/>
    <p:sldId id="267" r:id="rId12"/>
    <p:sldId id="268" r:id="rId13"/>
    <p:sldId id="269" r:id="rId14"/>
    <p:sldId id="270" r:id="rId15"/>
    <p:sldId id="271" r:id="rId16"/>
    <p:sldId id="272" r:id="rId17"/>
    <p:sldId id="275" r:id="rId18"/>
    <p:sldId id="276" r:id="rId19"/>
    <p:sldId id="273" r:id="rId20"/>
    <p:sldId id="280" r:id="rId21"/>
    <p:sldId id="274" r:id="rId22"/>
    <p:sldId id="277" r:id="rId23"/>
    <p:sldId id="278" r:id="rId24"/>
    <p:sldId id="279" r:id="rId25"/>
    <p:sldId id="264" r:id="rId26"/>
  </p:sldIdLst>
  <p:sldSz cx="9144000" cy="6858000" type="screen4x3"/>
  <p:notesSz cx="6858000" cy="9144000"/>
  <p:defaultTextStyle>
    <a:defPPr>
      <a:defRPr lang="de-DE"/>
    </a:defPPr>
    <a:lvl1pPr algn="l" defTabSz="457200" rtl="0" fontAlgn="base">
      <a:spcBef>
        <a:spcPct val="0"/>
      </a:spcBef>
      <a:spcAft>
        <a:spcPct val="0"/>
      </a:spcAft>
      <a:defRPr sz="2400" kern="1200">
        <a:solidFill>
          <a:schemeClr val="tx1"/>
        </a:solidFill>
        <a:latin typeface="Arial" charset="0"/>
        <a:ea typeface="ＭＳ Ｐゴシック" pitchFamily="-106" charset="-128"/>
        <a:cs typeface="+mn-cs"/>
      </a:defRPr>
    </a:lvl1pPr>
    <a:lvl2pPr marL="457200" algn="l" defTabSz="457200" rtl="0" fontAlgn="base">
      <a:spcBef>
        <a:spcPct val="0"/>
      </a:spcBef>
      <a:spcAft>
        <a:spcPct val="0"/>
      </a:spcAft>
      <a:defRPr sz="2400" kern="1200">
        <a:solidFill>
          <a:schemeClr val="tx1"/>
        </a:solidFill>
        <a:latin typeface="Arial" charset="0"/>
        <a:ea typeface="ＭＳ Ｐゴシック" pitchFamily="-106" charset="-128"/>
        <a:cs typeface="+mn-cs"/>
      </a:defRPr>
    </a:lvl2pPr>
    <a:lvl3pPr marL="914400" algn="l" defTabSz="457200" rtl="0" fontAlgn="base">
      <a:spcBef>
        <a:spcPct val="0"/>
      </a:spcBef>
      <a:spcAft>
        <a:spcPct val="0"/>
      </a:spcAft>
      <a:defRPr sz="2400" kern="1200">
        <a:solidFill>
          <a:schemeClr val="tx1"/>
        </a:solidFill>
        <a:latin typeface="Arial" charset="0"/>
        <a:ea typeface="ＭＳ Ｐゴシック" pitchFamily="-106" charset="-128"/>
        <a:cs typeface="+mn-cs"/>
      </a:defRPr>
    </a:lvl3pPr>
    <a:lvl4pPr marL="1371600" algn="l" defTabSz="457200" rtl="0" fontAlgn="base">
      <a:spcBef>
        <a:spcPct val="0"/>
      </a:spcBef>
      <a:spcAft>
        <a:spcPct val="0"/>
      </a:spcAft>
      <a:defRPr sz="2400" kern="1200">
        <a:solidFill>
          <a:schemeClr val="tx1"/>
        </a:solidFill>
        <a:latin typeface="Arial" charset="0"/>
        <a:ea typeface="ＭＳ Ｐゴシック" pitchFamily="-106" charset="-128"/>
        <a:cs typeface="+mn-cs"/>
      </a:defRPr>
    </a:lvl4pPr>
    <a:lvl5pPr marL="1828800" algn="l" defTabSz="457200" rtl="0" fontAlgn="base">
      <a:spcBef>
        <a:spcPct val="0"/>
      </a:spcBef>
      <a:spcAft>
        <a:spcPct val="0"/>
      </a:spcAft>
      <a:defRPr sz="2400" kern="1200">
        <a:solidFill>
          <a:schemeClr val="tx1"/>
        </a:solidFill>
        <a:latin typeface="Arial" charset="0"/>
        <a:ea typeface="ＭＳ Ｐゴシック" pitchFamily="-106" charset="-128"/>
        <a:cs typeface="+mn-cs"/>
      </a:defRPr>
    </a:lvl5pPr>
    <a:lvl6pPr marL="2286000" algn="l" defTabSz="914400" rtl="0" eaLnBrk="1" latinLnBrk="0" hangingPunct="1">
      <a:defRPr sz="2400" kern="1200">
        <a:solidFill>
          <a:schemeClr val="tx1"/>
        </a:solidFill>
        <a:latin typeface="Arial" charset="0"/>
        <a:ea typeface="ＭＳ Ｐゴシック" pitchFamily="-106" charset="-128"/>
        <a:cs typeface="+mn-cs"/>
      </a:defRPr>
    </a:lvl6pPr>
    <a:lvl7pPr marL="2743200" algn="l" defTabSz="914400" rtl="0" eaLnBrk="1" latinLnBrk="0" hangingPunct="1">
      <a:defRPr sz="2400" kern="1200">
        <a:solidFill>
          <a:schemeClr val="tx1"/>
        </a:solidFill>
        <a:latin typeface="Arial" charset="0"/>
        <a:ea typeface="ＭＳ Ｐゴシック" pitchFamily="-106" charset="-128"/>
        <a:cs typeface="+mn-cs"/>
      </a:defRPr>
    </a:lvl7pPr>
    <a:lvl8pPr marL="3200400" algn="l" defTabSz="914400" rtl="0" eaLnBrk="1" latinLnBrk="0" hangingPunct="1">
      <a:defRPr sz="2400" kern="1200">
        <a:solidFill>
          <a:schemeClr val="tx1"/>
        </a:solidFill>
        <a:latin typeface="Arial" charset="0"/>
        <a:ea typeface="ＭＳ Ｐゴシック" pitchFamily="-106" charset="-128"/>
        <a:cs typeface="+mn-cs"/>
      </a:defRPr>
    </a:lvl8pPr>
    <a:lvl9pPr marL="3657600" algn="l" defTabSz="914400" rtl="0" eaLnBrk="1" latinLnBrk="0" hangingPunct="1">
      <a:defRPr sz="2400" kern="1200">
        <a:solidFill>
          <a:schemeClr val="tx1"/>
        </a:solidFill>
        <a:latin typeface="Arial" charset="0"/>
        <a:ea typeface="ＭＳ Ｐゴシック" pitchFamily="-106" charset="-128"/>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C1C1"/>
    <a:srgbClr val="142364"/>
    <a:srgbClr val="141E64"/>
    <a:srgbClr val="141E61"/>
    <a:srgbClr val="141C61"/>
    <a:srgbClr val="121C5F"/>
    <a:srgbClr val="121E5F"/>
    <a:srgbClr val="121E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7E0275-E1CD-4B42-8E41-87AF0267D26D}" v="75" dt="2024-03-04T20:14:02.3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0"/>
    <p:restoredTop sz="94640"/>
  </p:normalViewPr>
  <p:slideViewPr>
    <p:cSldViewPr snapToObjects="1">
      <p:cViewPr varScale="1">
        <p:scale>
          <a:sx n="108" d="100"/>
          <a:sy n="108" d="100"/>
        </p:scale>
        <p:origin x="1704" y="96"/>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bio Alessandro Lenzen" userId="4905a7ea-2647-41c1-8a75-c6c87fe9b483" providerId="ADAL" clId="{B27E0275-E1CD-4B42-8E41-87AF0267D26D}"/>
    <pc:docChg chg="undo custSel addSld delSld modSld sldOrd">
      <pc:chgData name="Fabio Alessandro Lenzen" userId="4905a7ea-2647-41c1-8a75-c6c87fe9b483" providerId="ADAL" clId="{B27E0275-E1CD-4B42-8E41-87AF0267D26D}" dt="2024-03-04T20:14:20.060" v="1025" actId="208"/>
      <pc:docMkLst>
        <pc:docMk/>
      </pc:docMkLst>
      <pc:sldChg chg="modSp mod">
        <pc:chgData name="Fabio Alessandro Lenzen" userId="4905a7ea-2647-41c1-8a75-c6c87fe9b483" providerId="ADAL" clId="{B27E0275-E1CD-4B42-8E41-87AF0267D26D}" dt="2024-02-27T18:36:27.245" v="130" actId="20577"/>
        <pc:sldMkLst>
          <pc:docMk/>
          <pc:sldMk cId="0" sldId="264"/>
        </pc:sldMkLst>
        <pc:spChg chg="mod">
          <ac:chgData name="Fabio Alessandro Lenzen" userId="4905a7ea-2647-41c1-8a75-c6c87fe9b483" providerId="ADAL" clId="{B27E0275-E1CD-4B42-8E41-87AF0267D26D}" dt="2024-02-27T18:36:27.245" v="130" actId="20577"/>
          <ac:spMkLst>
            <pc:docMk/>
            <pc:sldMk cId="0" sldId="264"/>
            <ac:spMk id="23554" creationId="{00000000-0000-0000-0000-000000000000}"/>
          </ac:spMkLst>
        </pc:spChg>
      </pc:sldChg>
      <pc:sldChg chg="modSp mod">
        <pc:chgData name="Fabio Alessandro Lenzen" userId="4905a7ea-2647-41c1-8a75-c6c87fe9b483" providerId="ADAL" clId="{B27E0275-E1CD-4B42-8E41-87AF0267D26D}" dt="2024-02-27T18:31:53.984" v="56" actId="20577"/>
        <pc:sldMkLst>
          <pc:docMk/>
          <pc:sldMk cId="2550359900" sldId="266"/>
        </pc:sldMkLst>
        <pc:spChg chg="mod">
          <ac:chgData name="Fabio Alessandro Lenzen" userId="4905a7ea-2647-41c1-8a75-c6c87fe9b483" providerId="ADAL" clId="{B27E0275-E1CD-4B42-8E41-87AF0267D26D}" dt="2024-02-27T18:31:53.984" v="56" actId="20577"/>
          <ac:spMkLst>
            <pc:docMk/>
            <pc:sldMk cId="2550359900" sldId="266"/>
            <ac:spMk id="4" creationId="{EC3BF735-8BB7-2DE6-3675-2CD052F215D7}"/>
          </ac:spMkLst>
        </pc:spChg>
      </pc:sldChg>
      <pc:sldChg chg="new del">
        <pc:chgData name="Fabio Alessandro Lenzen" userId="4905a7ea-2647-41c1-8a75-c6c87fe9b483" providerId="ADAL" clId="{B27E0275-E1CD-4B42-8E41-87AF0267D26D}" dt="2024-02-27T18:29:09.216" v="3" actId="47"/>
        <pc:sldMkLst>
          <pc:docMk/>
          <pc:sldMk cId="1464758252" sldId="271"/>
        </pc:sldMkLst>
      </pc:sldChg>
      <pc:sldChg chg="delSp modSp add mod">
        <pc:chgData name="Fabio Alessandro Lenzen" userId="4905a7ea-2647-41c1-8a75-c6c87fe9b483" providerId="ADAL" clId="{B27E0275-E1CD-4B42-8E41-87AF0267D26D}" dt="2024-02-27T18:29:40.113" v="29" actId="20577"/>
        <pc:sldMkLst>
          <pc:docMk/>
          <pc:sldMk cId="3965538158" sldId="271"/>
        </pc:sldMkLst>
        <pc:spChg chg="mod">
          <ac:chgData name="Fabio Alessandro Lenzen" userId="4905a7ea-2647-41c1-8a75-c6c87fe9b483" providerId="ADAL" clId="{B27E0275-E1CD-4B42-8E41-87AF0267D26D}" dt="2024-02-27T18:29:40.113" v="29" actId="20577"/>
          <ac:spMkLst>
            <pc:docMk/>
            <pc:sldMk cId="3965538158" sldId="271"/>
            <ac:spMk id="2" creationId="{B35B8161-273B-D931-7842-5E8854FFB3EF}"/>
          </ac:spMkLst>
        </pc:spChg>
        <pc:spChg chg="del">
          <ac:chgData name="Fabio Alessandro Lenzen" userId="4905a7ea-2647-41c1-8a75-c6c87fe9b483" providerId="ADAL" clId="{B27E0275-E1CD-4B42-8E41-87AF0267D26D}" dt="2024-02-27T18:29:19.457" v="5" actId="478"/>
          <ac:spMkLst>
            <pc:docMk/>
            <pc:sldMk cId="3965538158" sldId="271"/>
            <ac:spMk id="3" creationId="{31324C69-2E86-4F1B-5C8F-1DCBBCCFB284}"/>
          </ac:spMkLst>
        </pc:spChg>
      </pc:sldChg>
      <pc:sldChg chg="add del">
        <pc:chgData name="Fabio Alessandro Lenzen" userId="4905a7ea-2647-41c1-8a75-c6c87fe9b483" providerId="ADAL" clId="{B27E0275-E1CD-4B42-8E41-87AF0267D26D}" dt="2024-02-27T18:29:08.490" v="2" actId="47"/>
        <pc:sldMkLst>
          <pc:docMk/>
          <pc:sldMk cId="1507605607" sldId="272"/>
        </pc:sldMkLst>
      </pc:sldChg>
      <pc:sldChg chg="addSp delSp modSp add del mod ord">
        <pc:chgData name="Fabio Alessandro Lenzen" userId="4905a7ea-2647-41c1-8a75-c6c87fe9b483" providerId="ADAL" clId="{B27E0275-E1CD-4B42-8E41-87AF0267D26D}" dt="2024-03-04T19:21:34.422" v="486" actId="1076"/>
        <pc:sldMkLst>
          <pc:docMk/>
          <pc:sldMk cId="2698390992" sldId="272"/>
        </pc:sldMkLst>
        <pc:spChg chg="add mod">
          <ac:chgData name="Fabio Alessandro Lenzen" userId="4905a7ea-2647-41c1-8a75-c6c87fe9b483" providerId="ADAL" clId="{B27E0275-E1CD-4B42-8E41-87AF0267D26D}" dt="2024-03-04T19:06:26.993" v="477" actId="20577"/>
          <ac:spMkLst>
            <pc:docMk/>
            <pc:sldMk cId="2698390992" sldId="272"/>
            <ac:spMk id="2" creationId="{7636FC54-87CD-E887-5A69-9CFBCA7CF0FF}"/>
          </ac:spMkLst>
        </pc:spChg>
        <pc:spChg chg="mod">
          <ac:chgData name="Fabio Alessandro Lenzen" userId="4905a7ea-2647-41c1-8a75-c6c87fe9b483" providerId="ADAL" clId="{B27E0275-E1CD-4B42-8E41-87AF0267D26D}" dt="2024-03-04T18:35:31.491" v="133" actId="1076"/>
          <ac:spMkLst>
            <pc:docMk/>
            <pc:sldMk cId="2698390992" sldId="272"/>
            <ac:spMk id="3" creationId="{7AA613FD-7E7E-2832-FA9B-A63701FE9E8B}"/>
          </ac:spMkLst>
        </pc:spChg>
        <pc:spChg chg="mod">
          <ac:chgData name="Fabio Alessandro Lenzen" userId="4905a7ea-2647-41c1-8a75-c6c87fe9b483" providerId="ADAL" clId="{B27E0275-E1CD-4B42-8E41-87AF0267D26D}" dt="2024-02-27T18:31:42.245" v="53" actId="20577"/>
          <ac:spMkLst>
            <pc:docMk/>
            <pc:sldMk cId="2698390992" sldId="272"/>
            <ac:spMk id="4" creationId="{753AC280-2AD6-2393-4FE6-964F721E4D4E}"/>
          </ac:spMkLst>
        </pc:spChg>
        <pc:picChg chg="del">
          <ac:chgData name="Fabio Alessandro Lenzen" userId="4905a7ea-2647-41c1-8a75-c6c87fe9b483" providerId="ADAL" clId="{B27E0275-E1CD-4B42-8E41-87AF0267D26D}" dt="2024-02-27T18:31:45.201" v="54" actId="478"/>
          <ac:picMkLst>
            <pc:docMk/>
            <pc:sldMk cId="2698390992" sldId="272"/>
            <ac:picMk id="2" creationId="{A0427FDD-763C-C1CE-31D9-0F0705B2DB7C}"/>
          </ac:picMkLst>
        </pc:picChg>
        <pc:picChg chg="add del mod">
          <ac:chgData name="Fabio Alessandro Lenzen" userId="4905a7ea-2647-41c1-8a75-c6c87fe9b483" providerId="ADAL" clId="{B27E0275-E1CD-4B42-8E41-87AF0267D26D}" dt="2024-03-04T19:00:32.464" v="400" actId="478"/>
          <ac:picMkLst>
            <pc:docMk/>
            <pc:sldMk cId="2698390992" sldId="272"/>
            <ac:picMk id="6" creationId="{1FCFDE7E-3AB7-8972-6E59-80967B5BE412}"/>
          </ac:picMkLst>
        </pc:picChg>
        <pc:picChg chg="add mod">
          <ac:chgData name="Fabio Alessandro Lenzen" userId="4905a7ea-2647-41c1-8a75-c6c87fe9b483" providerId="ADAL" clId="{B27E0275-E1CD-4B42-8E41-87AF0267D26D}" dt="2024-03-04T19:21:34.422" v="486" actId="1076"/>
          <ac:picMkLst>
            <pc:docMk/>
            <pc:sldMk cId="2698390992" sldId="272"/>
            <ac:picMk id="8" creationId="{B8257BFF-D9D0-B1AF-D9D0-7AD9189A1D24}"/>
          </ac:picMkLst>
        </pc:picChg>
        <pc:picChg chg="add del mod">
          <ac:chgData name="Fabio Alessandro Lenzen" userId="4905a7ea-2647-41c1-8a75-c6c87fe9b483" providerId="ADAL" clId="{B27E0275-E1CD-4B42-8E41-87AF0267D26D}" dt="2024-03-04T18:59:38.728" v="392" actId="478"/>
          <ac:picMkLst>
            <pc:docMk/>
            <pc:sldMk cId="2698390992" sldId="272"/>
            <ac:picMk id="1026" creationId="{7D990CBE-2AFB-14C6-B6AC-9E7A4BAD03EE}"/>
          </ac:picMkLst>
        </pc:picChg>
      </pc:sldChg>
      <pc:sldChg chg="addSp delSp modSp add mod">
        <pc:chgData name="Fabio Alessandro Lenzen" userId="4905a7ea-2647-41c1-8a75-c6c87fe9b483" providerId="ADAL" clId="{B27E0275-E1CD-4B42-8E41-87AF0267D26D}" dt="2024-03-04T20:09:06.154" v="923" actId="1076"/>
        <pc:sldMkLst>
          <pc:docMk/>
          <pc:sldMk cId="4236564613" sldId="273"/>
        </pc:sldMkLst>
        <pc:spChg chg="add del mod">
          <ac:chgData name="Fabio Alessandro Lenzen" userId="4905a7ea-2647-41c1-8a75-c6c87fe9b483" providerId="ADAL" clId="{B27E0275-E1CD-4B42-8E41-87AF0267D26D}" dt="2024-03-04T20:08:41.004" v="906" actId="478"/>
          <ac:spMkLst>
            <pc:docMk/>
            <pc:sldMk cId="4236564613" sldId="273"/>
            <ac:spMk id="2" creationId="{023B104E-6630-22AC-F110-95CAB408C527}"/>
          </ac:spMkLst>
        </pc:spChg>
        <pc:spChg chg="mod">
          <ac:chgData name="Fabio Alessandro Lenzen" userId="4905a7ea-2647-41c1-8a75-c6c87fe9b483" providerId="ADAL" clId="{B27E0275-E1CD-4B42-8E41-87AF0267D26D}" dt="2024-03-04T20:08:58.889" v="919" actId="1076"/>
          <ac:spMkLst>
            <pc:docMk/>
            <pc:sldMk cId="4236564613" sldId="273"/>
            <ac:spMk id="4" creationId="{8F9A0327-F90E-CFEC-658A-0DF679EDFDF6}"/>
          </ac:spMkLst>
        </pc:spChg>
        <pc:spChg chg="add mod">
          <ac:chgData name="Fabio Alessandro Lenzen" userId="4905a7ea-2647-41c1-8a75-c6c87fe9b483" providerId="ADAL" clId="{B27E0275-E1CD-4B42-8E41-87AF0267D26D}" dt="2024-03-04T20:09:01.852" v="920" actId="1076"/>
          <ac:spMkLst>
            <pc:docMk/>
            <pc:sldMk cId="4236564613" sldId="273"/>
            <ac:spMk id="9" creationId="{6C76D9B9-AA55-C0F0-0F72-C4A6EA02121E}"/>
          </ac:spMkLst>
        </pc:spChg>
        <pc:spChg chg="add del mod">
          <ac:chgData name="Fabio Alessandro Lenzen" userId="4905a7ea-2647-41c1-8a75-c6c87fe9b483" providerId="ADAL" clId="{B27E0275-E1CD-4B42-8E41-87AF0267D26D}" dt="2024-03-04T20:08:32.228" v="903" actId="478"/>
          <ac:spMkLst>
            <pc:docMk/>
            <pc:sldMk cId="4236564613" sldId="273"/>
            <ac:spMk id="10" creationId="{44BEDEC6-875C-9185-8B14-909451251C1D}"/>
          </ac:spMkLst>
        </pc:spChg>
        <pc:picChg chg="add mod">
          <ac:chgData name="Fabio Alessandro Lenzen" userId="4905a7ea-2647-41c1-8a75-c6c87fe9b483" providerId="ADAL" clId="{B27E0275-E1CD-4B42-8E41-87AF0267D26D}" dt="2024-03-04T20:09:06.154" v="923" actId="1076"/>
          <ac:picMkLst>
            <pc:docMk/>
            <pc:sldMk cId="4236564613" sldId="273"/>
            <ac:picMk id="6" creationId="{972AABDD-0A17-D8E8-FEED-758C45D434EA}"/>
          </ac:picMkLst>
        </pc:picChg>
        <pc:picChg chg="add del">
          <ac:chgData name="Fabio Alessandro Lenzen" userId="4905a7ea-2647-41c1-8a75-c6c87fe9b483" providerId="ADAL" clId="{B27E0275-E1CD-4B42-8E41-87AF0267D26D}" dt="2024-03-04T19:05:20.815" v="424" actId="478"/>
          <ac:picMkLst>
            <pc:docMk/>
            <pc:sldMk cId="4236564613" sldId="273"/>
            <ac:picMk id="8" creationId="{7260CFC7-3A51-C79E-70D3-0F39CF09CBDD}"/>
          </ac:picMkLst>
        </pc:picChg>
        <pc:picChg chg="add del">
          <ac:chgData name="Fabio Alessandro Lenzen" userId="4905a7ea-2647-41c1-8a75-c6c87fe9b483" providerId="ADAL" clId="{B27E0275-E1CD-4B42-8E41-87AF0267D26D}" dt="2024-03-04T20:08:14.350" v="895" actId="478"/>
          <ac:picMkLst>
            <pc:docMk/>
            <pc:sldMk cId="4236564613" sldId="273"/>
            <ac:picMk id="6146" creationId="{FA2798F3-BBEB-6BCC-5544-FE7337A6FADA}"/>
          </ac:picMkLst>
        </pc:picChg>
        <pc:picChg chg="add del mod">
          <ac:chgData name="Fabio Alessandro Lenzen" userId="4905a7ea-2647-41c1-8a75-c6c87fe9b483" providerId="ADAL" clId="{B27E0275-E1CD-4B42-8E41-87AF0267D26D}" dt="2024-03-04T20:08:31.468" v="902" actId="478"/>
          <ac:picMkLst>
            <pc:docMk/>
            <pc:sldMk cId="4236564613" sldId="273"/>
            <ac:picMk id="6148" creationId="{B60CD855-9941-131B-1D8B-0C4C1D64CB34}"/>
          </ac:picMkLst>
        </pc:picChg>
      </pc:sldChg>
      <pc:sldChg chg="addSp delSp modSp add mod">
        <pc:chgData name="Fabio Alessandro Lenzen" userId="4905a7ea-2647-41c1-8a75-c6c87fe9b483" providerId="ADAL" clId="{B27E0275-E1CD-4B42-8E41-87AF0267D26D}" dt="2024-03-04T20:05:23.947" v="893" actId="1076"/>
        <pc:sldMkLst>
          <pc:docMk/>
          <pc:sldMk cId="1196526787" sldId="274"/>
        </pc:sldMkLst>
        <pc:spChg chg="mod">
          <ac:chgData name="Fabio Alessandro Lenzen" userId="4905a7ea-2647-41c1-8a75-c6c87fe9b483" providerId="ADAL" clId="{B27E0275-E1CD-4B42-8E41-87AF0267D26D}" dt="2024-03-04T20:05:09.069" v="890" actId="207"/>
          <ac:spMkLst>
            <pc:docMk/>
            <pc:sldMk cId="1196526787" sldId="274"/>
            <ac:spMk id="4" creationId="{BA45A061-B7E2-FB84-FA82-18FED52E5FF4}"/>
          </ac:spMkLst>
        </pc:spChg>
        <pc:spChg chg="add mod">
          <ac:chgData name="Fabio Alessandro Lenzen" userId="4905a7ea-2647-41c1-8a75-c6c87fe9b483" providerId="ADAL" clId="{B27E0275-E1CD-4B42-8E41-87AF0267D26D}" dt="2024-03-04T20:05:16.821" v="892" actId="14100"/>
          <ac:spMkLst>
            <pc:docMk/>
            <pc:sldMk cId="1196526787" sldId="274"/>
            <ac:spMk id="8" creationId="{1EAD4A2C-AAEA-F97A-DF9E-526D4CC992A1}"/>
          </ac:spMkLst>
        </pc:spChg>
        <pc:spChg chg="add del mod">
          <ac:chgData name="Fabio Alessandro Lenzen" userId="4905a7ea-2647-41c1-8a75-c6c87fe9b483" providerId="ADAL" clId="{B27E0275-E1CD-4B42-8E41-87AF0267D26D}" dt="2024-03-04T19:57:49.098" v="628" actId="478"/>
          <ac:spMkLst>
            <pc:docMk/>
            <pc:sldMk cId="1196526787" sldId="274"/>
            <ac:spMk id="9" creationId="{66AF747A-41FA-02E6-5F73-0CEA323F1E91}"/>
          </ac:spMkLst>
        </pc:spChg>
        <pc:picChg chg="add del mod">
          <ac:chgData name="Fabio Alessandro Lenzen" userId="4905a7ea-2647-41c1-8a75-c6c87fe9b483" providerId="ADAL" clId="{B27E0275-E1CD-4B42-8E41-87AF0267D26D}" dt="2024-03-04T19:53:54.629" v="521" actId="478"/>
          <ac:picMkLst>
            <pc:docMk/>
            <pc:sldMk cId="1196526787" sldId="274"/>
            <ac:picMk id="5" creationId="{2378FCE0-CEC2-2FBD-104E-9A165B637FEA}"/>
          </ac:picMkLst>
        </pc:picChg>
        <pc:picChg chg="add del mod">
          <ac:chgData name="Fabio Alessandro Lenzen" userId="4905a7ea-2647-41c1-8a75-c6c87fe9b483" providerId="ADAL" clId="{B27E0275-E1CD-4B42-8E41-87AF0267D26D}" dt="2024-03-04T19:54:10.213" v="526" actId="478"/>
          <ac:picMkLst>
            <pc:docMk/>
            <pc:sldMk cId="1196526787" sldId="274"/>
            <ac:picMk id="7" creationId="{3393FE5B-EC0C-2AEA-709E-7B2664BBE581}"/>
          </ac:picMkLst>
        </pc:picChg>
        <pc:picChg chg="add mod">
          <ac:chgData name="Fabio Alessandro Lenzen" userId="4905a7ea-2647-41c1-8a75-c6c87fe9b483" providerId="ADAL" clId="{B27E0275-E1CD-4B42-8E41-87AF0267D26D}" dt="2024-03-04T20:05:23.947" v="893" actId="1076"/>
          <ac:picMkLst>
            <pc:docMk/>
            <pc:sldMk cId="1196526787" sldId="274"/>
            <ac:picMk id="2050" creationId="{CCE789F5-82B6-C116-A010-3345FCD30DA9}"/>
          </ac:picMkLst>
        </pc:picChg>
      </pc:sldChg>
      <pc:sldChg chg="addSp delSp modSp add mod">
        <pc:chgData name="Fabio Alessandro Lenzen" userId="4905a7ea-2647-41c1-8a75-c6c87fe9b483" providerId="ADAL" clId="{B27E0275-E1CD-4B42-8E41-87AF0267D26D}" dt="2024-03-04T19:23:16.652" v="515" actId="1076"/>
        <pc:sldMkLst>
          <pc:docMk/>
          <pc:sldMk cId="798280794" sldId="275"/>
        </pc:sldMkLst>
        <pc:spChg chg="mod">
          <ac:chgData name="Fabio Alessandro Lenzen" userId="4905a7ea-2647-41c1-8a75-c6c87fe9b483" providerId="ADAL" clId="{B27E0275-E1CD-4B42-8E41-87AF0267D26D}" dt="2024-03-04T19:22:36.110" v="500" actId="20577"/>
          <ac:spMkLst>
            <pc:docMk/>
            <pc:sldMk cId="798280794" sldId="275"/>
            <ac:spMk id="2" creationId="{9C27F379-8105-A0ED-1675-0D1A9010C8D0}"/>
          </ac:spMkLst>
        </pc:spChg>
        <pc:picChg chg="add del mod">
          <ac:chgData name="Fabio Alessandro Lenzen" userId="4905a7ea-2647-41c1-8a75-c6c87fe9b483" providerId="ADAL" clId="{B27E0275-E1CD-4B42-8E41-87AF0267D26D}" dt="2024-03-04T19:22:29.835" v="489" actId="478"/>
          <ac:picMkLst>
            <pc:docMk/>
            <pc:sldMk cId="798280794" sldId="275"/>
            <ac:picMk id="6" creationId="{323E0292-7F13-297B-B01D-E6388F09B500}"/>
          </ac:picMkLst>
        </pc:picChg>
        <pc:picChg chg="add mod">
          <ac:chgData name="Fabio Alessandro Lenzen" userId="4905a7ea-2647-41c1-8a75-c6c87fe9b483" providerId="ADAL" clId="{B27E0275-E1CD-4B42-8E41-87AF0267D26D}" dt="2024-03-04T19:23:16.652" v="515" actId="1076"/>
          <ac:picMkLst>
            <pc:docMk/>
            <pc:sldMk cId="798280794" sldId="275"/>
            <ac:picMk id="8" creationId="{911E11FC-5504-2A92-BAAC-16440EDB51ED}"/>
          </ac:picMkLst>
        </pc:picChg>
        <pc:picChg chg="del">
          <ac:chgData name="Fabio Alessandro Lenzen" userId="4905a7ea-2647-41c1-8a75-c6c87fe9b483" providerId="ADAL" clId="{B27E0275-E1CD-4B42-8E41-87AF0267D26D}" dt="2024-03-04T18:37:49.698" v="367" actId="478"/>
          <ac:picMkLst>
            <pc:docMk/>
            <pc:sldMk cId="798280794" sldId="275"/>
            <ac:picMk id="1026" creationId="{0CC40BAC-CDDD-1D71-0FCB-95156A84A762}"/>
          </ac:picMkLst>
        </pc:picChg>
      </pc:sldChg>
      <pc:sldChg chg="addSp modSp add mod">
        <pc:chgData name="Fabio Alessandro Lenzen" userId="4905a7ea-2647-41c1-8a75-c6c87fe9b483" providerId="ADAL" clId="{B27E0275-E1CD-4B42-8E41-87AF0267D26D}" dt="2024-03-04T19:23:55.917" v="518" actId="1076"/>
        <pc:sldMkLst>
          <pc:docMk/>
          <pc:sldMk cId="3289487585" sldId="276"/>
        </pc:sldMkLst>
        <pc:spChg chg="mod">
          <ac:chgData name="Fabio Alessandro Lenzen" userId="4905a7ea-2647-41c1-8a75-c6c87fe9b483" providerId="ADAL" clId="{B27E0275-E1CD-4B42-8E41-87AF0267D26D}" dt="2024-03-04T19:22:43.339" v="511" actId="20577"/>
          <ac:spMkLst>
            <pc:docMk/>
            <pc:sldMk cId="3289487585" sldId="276"/>
            <ac:spMk id="2" creationId="{3EE32E05-68A8-973F-DE33-3708A8F515D6}"/>
          </ac:spMkLst>
        </pc:spChg>
        <pc:picChg chg="add mod">
          <ac:chgData name="Fabio Alessandro Lenzen" userId="4905a7ea-2647-41c1-8a75-c6c87fe9b483" providerId="ADAL" clId="{B27E0275-E1CD-4B42-8E41-87AF0267D26D}" dt="2024-03-04T19:23:55.917" v="518" actId="1076"/>
          <ac:picMkLst>
            <pc:docMk/>
            <pc:sldMk cId="3289487585" sldId="276"/>
            <ac:picMk id="6" creationId="{60865B33-E476-581E-3E54-AE6BF294F1F5}"/>
          </ac:picMkLst>
        </pc:picChg>
      </pc:sldChg>
      <pc:sldChg chg="addSp delSp modSp add mod">
        <pc:chgData name="Fabio Alessandro Lenzen" userId="4905a7ea-2647-41c1-8a75-c6c87fe9b483" providerId="ADAL" clId="{B27E0275-E1CD-4B42-8E41-87AF0267D26D}" dt="2024-03-04T20:05:00.483" v="888" actId="1076"/>
        <pc:sldMkLst>
          <pc:docMk/>
          <pc:sldMk cId="698768387" sldId="277"/>
        </pc:sldMkLst>
        <pc:spChg chg="mod">
          <ac:chgData name="Fabio Alessandro Lenzen" userId="4905a7ea-2647-41c1-8a75-c6c87fe9b483" providerId="ADAL" clId="{B27E0275-E1CD-4B42-8E41-87AF0267D26D}" dt="2024-03-04T20:04:51.294" v="884" actId="1076"/>
          <ac:spMkLst>
            <pc:docMk/>
            <pc:sldMk cId="698768387" sldId="277"/>
            <ac:spMk id="4" creationId="{4E23B3AD-DD9D-E37E-350D-54A0CCFFEDCC}"/>
          </ac:spMkLst>
        </pc:spChg>
        <pc:spChg chg="mod">
          <ac:chgData name="Fabio Alessandro Lenzen" userId="4905a7ea-2647-41c1-8a75-c6c87fe9b483" providerId="ADAL" clId="{B27E0275-E1CD-4B42-8E41-87AF0267D26D}" dt="2024-03-04T20:04:53.414" v="885" actId="1076"/>
          <ac:spMkLst>
            <pc:docMk/>
            <pc:sldMk cId="698768387" sldId="277"/>
            <ac:spMk id="8" creationId="{461AE8D6-7E84-3DE1-52D0-2D820F973F4B}"/>
          </ac:spMkLst>
        </pc:spChg>
        <pc:picChg chg="del">
          <ac:chgData name="Fabio Alessandro Lenzen" userId="4905a7ea-2647-41c1-8a75-c6c87fe9b483" providerId="ADAL" clId="{B27E0275-E1CD-4B42-8E41-87AF0267D26D}" dt="2024-03-04T19:58:49.547" v="640" actId="478"/>
          <ac:picMkLst>
            <pc:docMk/>
            <pc:sldMk cId="698768387" sldId="277"/>
            <ac:picMk id="2050" creationId="{011A82B3-96A1-1ADF-0C25-516640E08475}"/>
          </ac:picMkLst>
        </pc:picChg>
        <pc:picChg chg="add mod">
          <ac:chgData name="Fabio Alessandro Lenzen" userId="4905a7ea-2647-41c1-8a75-c6c87fe9b483" providerId="ADAL" clId="{B27E0275-E1CD-4B42-8E41-87AF0267D26D}" dt="2024-03-04T20:05:00.483" v="888" actId="1076"/>
          <ac:picMkLst>
            <pc:docMk/>
            <pc:sldMk cId="698768387" sldId="277"/>
            <ac:picMk id="3074" creationId="{03943A9D-D51F-349E-562A-07F7D60A0EC2}"/>
          </ac:picMkLst>
        </pc:picChg>
      </pc:sldChg>
      <pc:sldChg chg="addSp delSp modSp add mod">
        <pc:chgData name="Fabio Alessandro Lenzen" userId="4905a7ea-2647-41c1-8a75-c6c87fe9b483" providerId="ADAL" clId="{B27E0275-E1CD-4B42-8E41-87AF0267D26D}" dt="2024-03-04T20:04:40.418" v="882" actId="20577"/>
        <pc:sldMkLst>
          <pc:docMk/>
          <pc:sldMk cId="1786345477" sldId="278"/>
        </pc:sldMkLst>
        <pc:spChg chg="mod">
          <ac:chgData name="Fabio Alessandro Lenzen" userId="4905a7ea-2647-41c1-8a75-c6c87fe9b483" providerId="ADAL" clId="{B27E0275-E1CD-4B42-8E41-87AF0267D26D}" dt="2024-03-04T20:04:13.593" v="862" actId="1076"/>
          <ac:spMkLst>
            <pc:docMk/>
            <pc:sldMk cId="1786345477" sldId="278"/>
            <ac:spMk id="4" creationId="{7812310B-F295-EDB3-71C4-8254EF05A1CE}"/>
          </ac:spMkLst>
        </pc:spChg>
        <pc:spChg chg="mod">
          <ac:chgData name="Fabio Alessandro Lenzen" userId="4905a7ea-2647-41c1-8a75-c6c87fe9b483" providerId="ADAL" clId="{B27E0275-E1CD-4B42-8E41-87AF0267D26D}" dt="2024-03-04T20:04:40.418" v="882" actId="20577"/>
          <ac:spMkLst>
            <pc:docMk/>
            <pc:sldMk cId="1786345477" sldId="278"/>
            <ac:spMk id="8" creationId="{E32CFC4D-1F6A-C918-5DE9-92DF0F339E77}"/>
          </ac:spMkLst>
        </pc:spChg>
        <pc:picChg chg="add del mod">
          <ac:chgData name="Fabio Alessandro Lenzen" userId="4905a7ea-2647-41c1-8a75-c6c87fe9b483" providerId="ADAL" clId="{B27E0275-E1CD-4B42-8E41-87AF0267D26D}" dt="2024-03-04T20:01:51.411" v="741" actId="478"/>
          <ac:picMkLst>
            <pc:docMk/>
            <pc:sldMk cId="1786345477" sldId="278"/>
            <ac:picMk id="5" creationId="{195A62F0-3972-5C21-234D-6E5D7EB6D5F1}"/>
          </ac:picMkLst>
        </pc:picChg>
        <pc:picChg chg="add del mod">
          <ac:chgData name="Fabio Alessandro Lenzen" userId="4905a7ea-2647-41c1-8a75-c6c87fe9b483" providerId="ADAL" clId="{B27E0275-E1CD-4B42-8E41-87AF0267D26D}" dt="2024-03-04T20:01:51.014" v="740" actId="478"/>
          <ac:picMkLst>
            <pc:docMk/>
            <pc:sldMk cId="1786345477" sldId="278"/>
            <ac:picMk id="7" creationId="{17B65D81-7F49-2AAC-A5A0-7BCCDEB0A4B9}"/>
          </ac:picMkLst>
        </pc:picChg>
        <pc:picChg chg="add del">
          <ac:chgData name="Fabio Alessandro Lenzen" userId="4905a7ea-2647-41c1-8a75-c6c87fe9b483" providerId="ADAL" clId="{B27E0275-E1CD-4B42-8E41-87AF0267D26D}" dt="2024-03-04T20:01:55.563" v="743" actId="478"/>
          <ac:picMkLst>
            <pc:docMk/>
            <pc:sldMk cId="1786345477" sldId="278"/>
            <ac:picMk id="10" creationId="{C47AA8DB-E5CD-7E36-7BE8-0587D5443B11}"/>
          </ac:picMkLst>
        </pc:picChg>
        <pc:picChg chg="del">
          <ac:chgData name="Fabio Alessandro Lenzen" userId="4905a7ea-2647-41c1-8a75-c6c87fe9b483" providerId="ADAL" clId="{B27E0275-E1CD-4B42-8E41-87AF0267D26D}" dt="2024-03-04T20:01:04.826" v="729" actId="478"/>
          <ac:picMkLst>
            <pc:docMk/>
            <pc:sldMk cId="1786345477" sldId="278"/>
            <ac:picMk id="3074" creationId="{83B24FA5-9DB4-2AFF-3E15-75C301D0017A}"/>
          </ac:picMkLst>
        </pc:picChg>
        <pc:picChg chg="add del mod">
          <ac:chgData name="Fabio Alessandro Lenzen" userId="4905a7ea-2647-41c1-8a75-c6c87fe9b483" providerId="ADAL" clId="{B27E0275-E1CD-4B42-8E41-87AF0267D26D}" dt="2024-03-04T20:01:24.234" v="732" actId="478"/>
          <ac:picMkLst>
            <pc:docMk/>
            <pc:sldMk cId="1786345477" sldId="278"/>
            <ac:picMk id="4098" creationId="{914FE266-185C-78B4-A4AF-7FA645B5BB28}"/>
          </ac:picMkLst>
        </pc:picChg>
        <pc:picChg chg="add mod">
          <ac:chgData name="Fabio Alessandro Lenzen" userId="4905a7ea-2647-41c1-8a75-c6c87fe9b483" providerId="ADAL" clId="{B27E0275-E1CD-4B42-8E41-87AF0267D26D}" dt="2024-03-04T20:04:24.143" v="864" actId="1076"/>
          <ac:picMkLst>
            <pc:docMk/>
            <pc:sldMk cId="1786345477" sldId="278"/>
            <ac:picMk id="4100" creationId="{2F9EABE2-36F4-9B1A-7F3C-B4842EC6127F}"/>
          </ac:picMkLst>
        </pc:picChg>
      </pc:sldChg>
      <pc:sldChg chg="addSp delSp modSp add del mod ord">
        <pc:chgData name="Fabio Alessandro Lenzen" userId="4905a7ea-2647-41c1-8a75-c6c87fe9b483" providerId="ADAL" clId="{B27E0275-E1CD-4B42-8E41-87AF0267D26D}" dt="2024-03-04T20:03:00.145" v="760" actId="2696"/>
        <pc:sldMkLst>
          <pc:docMk/>
          <pc:sldMk cId="292898166" sldId="279"/>
        </pc:sldMkLst>
        <pc:spChg chg="mod">
          <ac:chgData name="Fabio Alessandro Lenzen" userId="4905a7ea-2647-41c1-8a75-c6c87fe9b483" providerId="ADAL" clId="{B27E0275-E1CD-4B42-8E41-87AF0267D26D}" dt="2024-03-04T20:02:48.717" v="759" actId="207"/>
          <ac:spMkLst>
            <pc:docMk/>
            <pc:sldMk cId="292898166" sldId="279"/>
            <ac:spMk id="4" creationId="{B0B360E6-5BFA-C263-59AA-F4E3415BD35E}"/>
          </ac:spMkLst>
        </pc:spChg>
        <pc:spChg chg="mod">
          <ac:chgData name="Fabio Alessandro Lenzen" userId="4905a7ea-2647-41c1-8a75-c6c87fe9b483" providerId="ADAL" clId="{B27E0275-E1CD-4B42-8E41-87AF0267D26D}" dt="2024-03-04T20:02:36.945" v="758" actId="1076"/>
          <ac:spMkLst>
            <pc:docMk/>
            <pc:sldMk cId="292898166" sldId="279"/>
            <ac:spMk id="8" creationId="{1D916FDC-29E7-8C79-2BFB-AB4E6E1174B2}"/>
          </ac:spMkLst>
        </pc:spChg>
        <pc:picChg chg="add mod">
          <ac:chgData name="Fabio Alessandro Lenzen" userId="4905a7ea-2647-41c1-8a75-c6c87fe9b483" providerId="ADAL" clId="{B27E0275-E1CD-4B42-8E41-87AF0267D26D}" dt="2024-03-04T20:02:30.961" v="756" actId="1076"/>
          <ac:picMkLst>
            <pc:docMk/>
            <pc:sldMk cId="292898166" sldId="279"/>
            <ac:picMk id="2" creationId="{3511554E-57E2-019A-1FD9-EAF932693348}"/>
          </ac:picMkLst>
        </pc:picChg>
        <pc:picChg chg="del">
          <ac:chgData name="Fabio Alessandro Lenzen" userId="4905a7ea-2647-41c1-8a75-c6c87fe9b483" providerId="ADAL" clId="{B27E0275-E1CD-4B42-8E41-87AF0267D26D}" dt="2024-03-04T20:02:21.370" v="751" actId="478"/>
          <ac:picMkLst>
            <pc:docMk/>
            <pc:sldMk cId="292898166" sldId="279"/>
            <ac:picMk id="2050" creationId="{1DC0AE4A-2CED-7EBD-760C-75FE7EE0DC37}"/>
          </ac:picMkLst>
        </pc:picChg>
      </pc:sldChg>
      <pc:sldChg chg="addSp delSp modSp add mod">
        <pc:chgData name="Fabio Alessandro Lenzen" userId="4905a7ea-2647-41c1-8a75-c6c87fe9b483" providerId="ADAL" clId="{B27E0275-E1CD-4B42-8E41-87AF0267D26D}" dt="2024-03-04T20:14:20.060" v="1025" actId="208"/>
        <pc:sldMkLst>
          <pc:docMk/>
          <pc:sldMk cId="3537595703" sldId="279"/>
        </pc:sldMkLst>
        <pc:spChg chg="mod">
          <ac:chgData name="Fabio Alessandro Lenzen" userId="4905a7ea-2647-41c1-8a75-c6c87fe9b483" providerId="ADAL" clId="{B27E0275-E1CD-4B42-8E41-87AF0267D26D}" dt="2024-03-04T20:03:36.944" v="848" actId="207"/>
          <ac:spMkLst>
            <pc:docMk/>
            <pc:sldMk cId="3537595703" sldId="279"/>
            <ac:spMk id="4" creationId="{C7CFA636-974A-ABD1-2E27-1F1CC84212C0}"/>
          </ac:spMkLst>
        </pc:spChg>
        <pc:spChg chg="mod">
          <ac:chgData name="Fabio Alessandro Lenzen" userId="4905a7ea-2647-41c1-8a75-c6c87fe9b483" providerId="ADAL" clId="{B27E0275-E1CD-4B42-8E41-87AF0267D26D}" dt="2024-03-04T20:13:46.210" v="1021" actId="20577"/>
          <ac:spMkLst>
            <pc:docMk/>
            <pc:sldMk cId="3537595703" sldId="279"/>
            <ac:spMk id="8" creationId="{A3A0126B-4562-4BCF-876F-3A4087163249}"/>
          </ac:spMkLst>
        </pc:spChg>
        <pc:picChg chg="add del mod">
          <ac:chgData name="Fabio Alessandro Lenzen" userId="4905a7ea-2647-41c1-8a75-c6c87fe9b483" providerId="ADAL" clId="{B27E0275-E1CD-4B42-8E41-87AF0267D26D}" dt="2024-03-04T20:03:55.279" v="855" actId="478"/>
          <ac:picMkLst>
            <pc:docMk/>
            <pc:sldMk cId="3537595703" sldId="279"/>
            <ac:picMk id="2" creationId="{595B288F-7FC1-A841-F0F1-51520EE0DF7C}"/>
          </ac:picMkLst>
        </pc:picChg>
        <pc:picChg chg="add mod">
          <ac:chgData name="Fabio Alessandro Lenzen" userId="4905a7ea-2647-41c1-8a75-c6c87fe9b483" providerId="ADAL" clId="{B27E0275-E1CD-4B42-8E41-87AF0267D26D}" dt="2024-03-04T20:14:20.060" v="1025" actId="208"/>
          <ac:picMkLst>
            <pc:docMk/>
            <pc:sldMk cId="3537595703" sldId="279"/>
            <ac:picMk id="6" creationId="{4D58299B-BD18-B2F9-7A47-CF55AB282CDC}"/>
          </ac:picMkLst>
        </pc:picChg>
        <pc:picChg chg="del mod">
          <ac:chgData name="Fabio Alessandro Lenzen" userId="4905a7ea-2647-41c1-8a75-c6c87fe9b483" providerId="ADAL" clId="{B27E0275-E1CD-4B42-8E41-87AF0267D26D}" dt="2024-03-04T20:03:46.440" v="852" actId="478"/>
          <ac:picMkLst>
            <pc:docMk/>
            <pc:sldMk cId="3537595703" sldId="279"/>
            <ac:picMk id="4100" creationId="{C3265361-831A-26B7-C9B1-79D37012F87D}"/>
          </ac:picMkLst>
        </pc:picChg>
        <pc:picChg chg="add mod">
          <ac:chgData name="Fabio Alessandro Lenzen" userId="4905a7ea-2647-41c1-8a75-c6c87fe9b483" providerId="ADAL" clId="{B27E0275-E1CD-4B42-8E41-87AF0267D26D}" dt="2024-03-04T20:13:22.493" v="987" actId="14100"/>
          <ac:picMkLst>
            <pc:docMk/>
            <pc:sldMk cId="3537595703" sldId="279"/>
            <ac:picMk id="5122" creationId="{06EEBD60-F5AC-9FC3-1605-90D9037E4EE8}"/>
          </ac:picMkLst>
        </pc:picChg>
      </pc:sldChg>
      <pc:sldChg chg="addSp delSp modSp add mod">
        <pc:chgData name="Fabio Alessandro Lenzen" userId="4905a7ea-2647-41c1-8a75-c6c87fe9b483" providerId="ADAL" clId="{B27E0275-E1CD-4B42-8E41-87AF0267D26D}" dt="2024-03-04T20:09:25.312" v="935" actId="1076"/>
        <pc:sldMkLst>
          <pc:docMk/>
          <pc:sldMk cId="1811339884" sldId="280"/>
        </pc:sldMkLst>
        <pc:spChg chg="mod">
          <ac:chgData name="Fabio Alessandro Lenzen" userId="4905a7ea-2647-41c1-8a75-c6c87fe9b483" providerId="ADAL" clId="{B27E0275-E1CD-4B42-8E41-87AF0267D26D}" dt="2024-03-04T20:09:17.302" v="930" actId="20577"/>
          <ac:spMkLst>
            <pc:docMk/>
            <pc:sldMk cId="1811339884" sldId="280"/>
            <ac:spMk id="9" creationId="{D51F5199-02A1-8A14-79C4-CB9EB2303098}"/>
          </ac:spMkLst>
        </pc:spChg>
        <pc:picChg chg="del">
          <ac:chgData name="Fabio Alessandro Lenzen" userId="4905a7ea-2647-41c1-8a75-c6c87fe9b483" providerId="ADAL" clId="{B27E0275-E1CD-4B42-8E41-87AF0267D26D}" dt="2024-03-04T20:09:18.871" v="931" actId="478"/>
          <ac:picMkLst>
            <pc:docMk/>
            <pc:sldMk cId="1811339884" sldId="280"/>
            <ac:picMk id="6" creationId="{1E45712B-5BB6-A654-1084-D55628E95550}"/>
          </ac:picMkLst>
        </pc:picChg>
        <pc:picChg chg="add mod">
          <ac:chgData name="Fabio Alessandro Lenzen" userId="4905a7ea-2647-41c1-8a75-c6c87fe9b483" providerId="ADAL" clId="{B27E0275-E1CD-4B42-8E41-87AF0267D26D}" dt="2024-03-04T20:09:25.312" v="935" actId="1076"/>
          <ac:picMkLst>
            <pc:docMk/>
            <pc:sldMk cId="1811339884" sldId="280"/>
            <ac:picMk id="7170" creationId="{601EABE4-9506-079D-A4D8-6F671A189FA1}"/>
          </ac:picMkLst>
        </pc:picChg>
      </pc:sldChg>
    </pc:docChg>
  </pc:docChgLst>
  <pc:docChgLst>
    <pc:chgData name="Fabio Alessandro Lenzen" userId="4905a7ea-2647-41c1-8a75-c6c87fe9b483" providerId="ADAL" clId="{DD6BD4C9-569D-4DC9-899D-6B4B980D7845}"/>
    <pc:docChg chg="modSld">
      <pc:chgData name="Fabio Alessandro Lenzen" userId="4905a7ea-2647-41c1-8a75-c6c87fe9b483" providerId="ADAL" clId="{DD6BD4C9-569D-4DC9-899D-6B4B980D7845}" dt="2024-02-26T20:25:35.582" v="1" actId="1076"/>
      <pc:docMkLst>
        <pc:docMk/>
      </pc:docMkLst>
      <pc:sldChg chg="modSp mod">
        <pc:chgData name="Fabio Alessandro Lenzen" userId="4905a7ea-2647-41c1-8a75-c6c87fe9b483" providerId="ADAL" clId="{DD6BD4C9-569D-4DC9-899D-6B4B980D7845}" dt="2024-02-26T20:25:35.582" v="1" actId="1076"/>
        <pc:sldMkLst>
          <pc:docMk/>
          <pc:sldMk cId="0" sldId="257"/>
        </pc:sldMkLst>
        <pc:spChg chg="mod">
          <ac:chgData name="Fabio Alessandro Lenzen" userId="4905a7ea-2647-41c1-8a75-c6c87fe9b483" providerId="ADAL" clId="{DD6BD4C9-569D-4DC9-899D-6B4B980D7845}" dt="2024-02-26T20:25:35.582" v="1" actId="1076"/>
          <ac:spMkLst>
            <pc:docMk/>
            <pc:sldMk cId="0" sldId="257"/>
            <ac:spMk id="13314" creationId="{00000000-0000-0000-0000-000000000000}"/>
          </ac:spMkLst>
        </pc:spChg>
        <pc:picChg chg="mod">
          <ac:chgData name="Fabio Alessandro Lenzen" userId="4905a7ea-2647-41c1-8a75-c6c87fe9b483" providerId="ADAL" clId="{DD6BD4C9-569D-4DC9-899D-6B4B980D7845}" dt="2024-02-26T20:25:31.009" v="0" actId="1076"/>
          <ac:picMkLst>
            <pc:docMk/>
            <pc:sldMk cId="0" sldId="257"/>
            <ac:picMk id="2" creationId="{DF364600-2DCD-D879-D556-04E0EA4843F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06" charset="0"/>
              </a:defRPr>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106" charset="0"/>
              </a:defRPr>
            </a:lvl1pPr>
          </a:lstStyle>
          <a:p>
            <a:fld id="{3C5A8CA3-53C0-4C0C-8F07-CF251CF5929E}" type="datetime1">
              <a:rPr lang="de-DE"/>
              <a:pPr/>
              <a:t>04.03.2024</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06" charset="0"/>
              </a:defRPr>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106" charset="0"/>
              </a:defRPr>
            </a:lvl1pPr>
          </a:lstStyle>
          <a:p>
            <a:fld id="{07F12FFD-617C-4A05-A14C-35E566309EE6}" type="slidenum">
              <a:rPr lang="de-DE"/>
              <a:pPr/>
              <a:t>‹Nr.›</a:t>
            </a:fld>
            <a:endParaRPr 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06" charset="0"/>
              </a:defRPr>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106" charset="0"/>
              </a:defRPr>
            </a:lvl1pPr>
          </a:lstStyle>
          <a:p>
            <a:fld id="{E3978056-17D6-4388-A44E-4AD34424031C}" type="datetime1">
              <a:rPr lang="de-DE"/>
              <a:pPr/>
              <a:t>04.03.2024</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06" charset="0"/>
              </a:defRPr>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106" charset="0"/>
              </a:defRPr>
            </a:lvl1pPr>
          </a:lstStyle>
          <a:p>
            <a:fld id="{86A6F0E0-9E12-4C38-A7B2-B8683521A5D4}" type="slidenum">
              <a:rPr lang="de-DE"/>
              <a:pPr/>
              <a:t>‹Nr.›</a:t>
            </a:fld>
            <a:endParaRPr lang="de-DE"/>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ＭＳ Ｐゴシック" pitchFamily="-65"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lienbildplatzhalter 1"/>
          <p:cNvSpPr>
            <a:spLocks noGrp="1" noRot="1" noChangeAspect="1"/>
          </p:cNvSpPr>
          <p:nvPr>
            <p:ph type="sldImg"/>
          </p:nvPr>
        </p:nvSpPr>
        <p:spPr bwMode="auto">
          <a:noFill/>
          <a:ln>
            <a:solidFill>
              <a:srgbClr val="000000"/>
            </a:solidFill>
            <a:miter lim="800000"/>
            <a:headEnd/>
            <a:tailEnd/>
          </a:ln>
        </p:spPr>
      </p:sp>
      <p:sp>
        <p:nvSpPr>
          <p:cNvPr id="14339" name="Notizenplatzhalter 2"/>
          <p:cNvSpPr>
            <a:spLocks noGrp="1"/>
          </p:cNvSpPr>
          <p:nvPr>
            <p:ph type="body" idx="1"/>
          </p:nvPr>
        </p:nvSpPr>
        <p:spPr bwMode="auto">
          <a:noFill/>
        </p:spPr>
        <p:txBody>
          <a:bodyPr/>
          <a:lstStyle/>
          <a:p>
            <a:endParaRPr lang="de-DE">
              <a:ea typeface="ＭＳ Ｐゴシック" pitchFamily="-106" charset="-128"/>
            </a:endParaRPr>
          </a:p>
        </p:txBody>
      </p:sp>
      <p:sp>
        <p:nvSpPr>
          <p:cNvPr id="4" name="Foliennummernplatzhalter 3"/>
          <p:cNvSpPr>
            <a:spLocks noGrp="1"/>
          </p:cNvSpPr>
          <p:nvPr>
            <p:ph type="sldNum" sz="quarter" idx="5"/>
          </p:nvPr>
        </p:nvSpPr>
        <p:spPr/>
        <p:txBody>
          <a:bodyPr/>
          <a:lstStyle/>
          <a:p>
            <a:fld id="{B810C48D-FA70-4676-AB44-FC7BC52EFB8C}" type="slidenum">
              <a:rPr lang="de-DE"/>
              <a:pPr/>
              <a:t>3</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lienbildplatzhalter 1"/>
          <p:cNvSpPr>
            <a:spLocks noGrp="1" noRot="1" noChangeAspect="1"/>
          </p:cNvSpPr>
          <p:nvPr>
            <p:ph type="sldImg"/>
          </p:nvPr>
        </p:nvSpPr>
        <p:spPr bwMode="auto">
          <a:noFill/>
          <a:ln>
            <a:solidFill>
              <a:srgbClr val="000000"/>
            </a:solidFill>
            <a:miter lim="800000"/>
            <a:headEnd/>
            <a:tailEnd/>
          </a:ln>
        </p:spPr>
      </p:sp>
      <p:sp>
        <p:nvSpPr>
          <p:cNvPr id="24579" name="Notizenplatzhalter 2"/>
          <p:cNvSpPr>
            <a:spLocks noGrp="1"/>
          </p:cNvSpPr>
          <p:nvPr>
            <p:ph type="body" idx="1"/>
          </p:nvPr>
        </p:nvSpPr>
        <p:spPr bwMode="auto">
          <a:noFill/>
        </p:spPr>
        <p:txBody>
          <a:bodyPr/>
          <a:lstStyle/>
          <a:p>
            <a:endParaRPr lang="de-DE">
              <a:ea typeface="ＭＳ Ｐゴシック" pitchFamily="-106" charset="-128"/>
            </a:endParaRPr>
          </a:p>
        </p:txBody>
      </p:sp>
      <p:sp>
        <p:nvSpPr>
          <p:cNvPr id="4" name="Foliennummernplatzhalter 3"/>
          <p:cNvSpPr>
            <a:spLocks noGrp="1"/>
          </p:cNvSpPr>
          <p:nvPr>
            <p:ph type="sldNum" sz="quarter" idx="5"/>
          </p:nvPr>
        </p:nvSpPr>
        <p:spPr/>
        <p:txBody>
          <a:bodyPr/>
          <a:lstStyle/>
          <a:p>
            <a:fld id="{97FE8976-0CCB-4E8E-8AC8-1C0A87BA6332}" type="slidenum">
              <a:rPr lang="de-DE"/>
              <a:pPr/>
              <a:t>22</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Bild 19" descr="Fläche_m_Logo_rot.gif"/>
          <p:cNvPicPr>
            <a:picLocks noChangeAspect="1"/>
          </p:cNvPicPr>
          <p:nvPr userDrawn="1"/>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5" r:id="rId1"/>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ＭＳ Ｐゴシック" pitchFamily="-65" charset="-128"/>
          <a:cs typeface="ＭＳ Ｐゴシック" pitchFamily="-65" charset="-128"/>
        </a:defRPr>
      </a:lvl1pPr>
      <a:lvl2pPr algn="ctr" defTabSz="457200" rtl="0" eaLnBrk="0" fontAlgn="base" hangingPunct="0">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2pPr>
      <a:lvl3pPr algn="ctr" defTabSz="457200" rtl="0" eaLnBrk="0" fontAlgn="base" hangingPunct="0">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3pPr>
      <a:lvl4pPr algn="ctr" defTabSz="457200" rtl="0" eaLnBrk="0" fontAlgn="base" hangingPunct="0">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4pPr>
      <a:lvl5pPr algn="ctr" defTabSz="457200" rtl="0" eaLnBrk="0" fontAlgn="base" hangingPunct="0">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5pPr>
      <a:lvl6pPr marL="4572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6pPr>
      <a:lvl7pPr marL="9144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7pPr>
      <a:lvl8pPr marL="13716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8pPr>
      <a:lvl9pPr marL="18288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65" charset="-128"/>
          <a:cs typeface="ＭＳ Ｐゴシック" pitchFamily="-65"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65"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Bild 12" descr="Welle_unten_gr.gif"/>
          <p:cNvPicPr>
            <a:picLocks noChangeAspect="1"/>
          </p:cNvPicPr>
          <p:nvPr userDrawn="1"/>
        </p:nvPicPr>
        <p:blipFill>
          <a:blip r:embed="rId3"/>
          <a:srcRect/>
          <a:stretch>
            <a:fillRect/>
          </a:stretch>
        </p:blipFill>
        <p:spPr bwMode="auto">
          <a:xfrm>
            <a:off x="0" y="5257800"/>
            <a:ext cx="9144000" cy="1600200"/>
          </a:xfrm>
          <a:prstGeom prst="rect">
            <a:avLst/>
          </a:prstGeom>
          <a:noFill/>
          <a:ln w="9525">
            <a:noFill/>
            <a:miter lim="800000"/>
            <a:headEnd/>
            <a:tailEnd/>
          </a:ln>
        </p:spPr>
      </p:pic>
      <p:pic>
        <p:nvPicPr>
          <p:cNvPr id="3075" name="Bild 11" descr="Welle_m_Logo_gr.gif"/>
          <p:cNvPicPr>
            <a:picLocks noChangeAspect="1"/>
          </p:cNvPicPr>
          <p:nvPr userDrawn="1"/>
        </p:nvPicPr>
        <p:blipFill>
          <a:blip r:embed="rId4"/>
          <a:srcRect/>
          <a:stretch>
            <a:fillRect/>
          </a:stretch>
        </p:blipFill>
        <p:spPr bwMode="auto">
          <a:xfrm>
            <a:off x="0" y="0"/>
            <a:ext cx="9144000" cy="23653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6" r:id="rId1"/>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ＭＳ Ｐゴシック" pitchFamily="-65" charset="-128"/>
          <a:cs typeface="ＭＳ Ｐゴシック" pitchFamily="-65" charset="-128"/>
        </a:defRPr>
      </a:lvl1pPr>
      <a:lvl2pPr algn="ctr" defTabSz="457200" rtl="0" eaLnBrk="0" fontAlgn="base" hangingPunct="0">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2pPr>
      <a:lvl3pPr algn="ctr" defTabSz="457200" rtl="0" eaLnBrk="0" fontAlgn="base" hangingPunct="0">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3pPr>
      <a:lvl4pPr algn="ctr" defTabSz="457200" rtl="0" eaLnBrk="0" fontAlgn="base" hangingPunct="0">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4pPr>
      <a:lvl5pPr algn="ctr" defTabSz="457200" rtl="0" eaLnBrk="0" fontAlgn="base" hangingPunct="0">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5pPr>
      <a:lvl6pPr marL="4572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6pPr>
      <a:lvl7pPr marL="9144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7pPr>
      <a:lvl8pPr marL="13716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8pPr>
      <a:lvl9pPr marL="18288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65" charset="-128"/>
          <a:cs typeface="ＭＳ Ｐゴシック" pitchFamily="-65"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65"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Bild 6" descr="Welle_unten_kl.gif"/>
          <p:cNvPicPr>
            <a:picLocks noChangeAspect="1"/>
          </p:cNvPicPr>
          <p:nvPr userDrawn="1"/>
        </p:nvPicPr>
        <p:blipFill>
          <a:blip r:embed="rId3"/>
          <a:srcRect/>
          <a:stretch>
            <a:fillRect/>
          </a:stretch>
        </p:blipFill>
        <p:spPr bwMode="auto">
          <a:xfrm>
            <a:off x="0" y="6172200"/>
            <a:ext cx="9144000" cy="685800"/>
          </a:xfrm>
          <a:prstGeom prst="rect">
            <a:avLst/>
          </a:prstGeom>
          <a:noFill/>
          <a:ln w="9525">
            <a:noFill/>
            <a:miter lim="800000"/>
            <a:headEnd/>
            <a:tailEnd/>
          </a:ln>
        </p:spPr>
      </p:pic>
      <p:pic>
        <p:nvPicPr>
          <p:cNvPr id="5123" name="Bild 7" descr="Welle_m_Logo_kl.gif"/>
          <p:cNvPicPr>
            <a:picLocks noChangeAspect="1"/>
          </p:cNvPicPr>
          <p:nvPr userDrawn="1"/>
        </p:nvPicPr>
        <p:blipFill>
          <a:blip r:embed="rId4"/>
          <a:srcRect/>
          <a:stretch>
            <a:fillRect/>
          </a:stretch>
        </p:blipFill>
        <p:spPr bwMode="auto">
          <a:xfrm>
            <a:off x="0" y="0"/>
            <a:ext cx="9144000" cy="1465263"/>
          </a:xfrm>
          <a:prstGeom prst="rect">
            <a:avLst/>
          </a:prstGeom>
          <a:noFill/>
          <a:ln w="9525">
            <a:noFill/>
            <a:miter lim="800000"/>
            <a:headEnd/>
            <a:tailEnd/>
          </a:ln>
        </p:spPr>
      </p:pic>
      <p:sp>
        <p:nvSpPr>
          <p:cNvPr id="11" name="Foliennummernplatzhalter 5"/>
          <p:cNvSpPr>
            <a:spLocks noGrp="1"/>
          </p:cNvSpPr>
          <p:nvPr userDrawn="1">
            <p:ph type="sldNum" sz="quarter" idx="4"/>
          </p:nvPr>
        </p:nvSpPr>
        <p:spPr bwMode="auto">
          <a:xfrm>
            <a:off x="7848600" y="6477000"/>
            <a:ext cx="1143000" cy="365125"/>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r">
              <a:defRPr sz="1600"/>
            </a:lvl1pPr>
          </a:lstStyle>
          <a:p>
            <a:fld id="{321FDD9C-1E2E-4E16-9CD1-5C01415AA0C8}" type="slidenum">
              <a:rPr lang="de-DE"/>
              <a:pPr/>
              <a:t>‹Nr.›</a:t>
            </a:fld>
            <a:endParaRPr lang="de-DE"/>
          </a:p>
        </p:txBody>
      </p:sp>
    </p:spTree>
  </p:cSld>
  <p:clrMap bg1="lt1" tx1="dk1" bg2="lt2" tx2="dk2" accent1="accent1" accent2="accent2" accent3="accent3" accent4="accent4" accent5="accent5" accent6="accent6" hlink="hlink" folHlink="folHlink"/>
  <p:sldLayoutIdLst>
    <p:sldLayoutId id="2147483697" r:id="rId1"/>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pitchFamily="-106" charset="-128"/>
          <a:cs typeface="ＭＳ Ｐゴシック" pitchFamily="-106" charset="-128"/>
        </a:defRPr>
      </a:lvl1pPr>
      <a:lvl2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2pPr>
      <a:lvl3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3pPr>
      <a:lvl4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4pPr>
      <a:lvl5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5pPr>
      <a:lvl6pPr marL="4572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6pPr>
      <a:lvl7pPr marL="9144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7pPr>
      <a:lvl8pPr marL="13716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8pPr>
      <a:lvl9pPr marL="18288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06" charset="-128"/>
          <a:cs typeface="ＭＳ Ｐゴシック" pitchFamily="-106"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06"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06"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Bild 15" descr="Welle_n_Bildm.gif"/>
          <p:cNvPicPr>
            <a:picLocks noChangeAspect="1"/>
          </p:cNvPicPr>
          <p:nvPr userDrawn="1"/>
        </p:nvPicPr>
        <p:blipFill>
          <a:blip r:embed="rId3"/>
          <a:srcRect/>
          <a:stretch>
            <a:fillRect/>
          </a:stretch>
        </p:blipFill>
        <p:spPr bwMode="auto">
          <a:xfrm>
            <a:off x="0" y="0"/>
            <a:ext cx="9144000" cy="1465263"/>
          </a:xfrm>
          <a:prstGeom prst="rect">
            <a:avLst/>
          </a:prstGeom>
          <a:noFill/>
          <a:ln w="9525">
            <a:noFill/>
            <a:miter lim="800000"/>
            <a:headEnd/>
            <a:tailEnd/>
          </a:ln>
        </p:spPr>
      </p:pic>
      <p:pic>
        <p:nvPicPr>
          <p:cNvPr id="7171" name="Bild 6" descr="Welle_unten_kl.gif"/>
          <p:cNvPicPr>
            <a:picLocks noChangeAspect="1"/>
          </p:cNvPicPr>
          <p:nvPr userDrawn="1"/>
        </p:nvPicPr>
        <p:blipFill>
          <a:blip r:embed="rId4"/>
          <a:srcRect/>
          <a:stretch>
            <a:fillRect/>
          </a:stretch>
        </p:blipFill>
        <p:spPr bwMode="auto">
          <a:xfrm>
            <a:off x="0" y="6172200"/>
            <a:ext cx="9144000" cy="685800"/>
          </a:xfrm>
          <a:prstGeom prst="rect">
            <a:avLst/>
          </a:prstGeom>
          <a:noFill/>
          <a:ln w="9525">
            <a:noFill/>
            <a:miter lim="800000"/>
            <a:headEnd/>
            <a:tailEnd/>
          </a:ln>
        </p:spPr>
      </p:pic>
      <p:sp>
        <p:nvSpPr>
          <p:cNvPr id="11" name="Foliennummernplatzhalter 5"/>
          <p:cNvSpPr>
            <a:spLocks noGrp="1"/>
          </p:cNvSpPr>
          <p:nvPr userDrawn="1">
            <p:ph type="sldNum" sz="quarter" idx="4"/>
          </p:nvPr>
        </p:nvSpPr>
        <p:spPr bwMode="auto">
          <a:xfrm>
            <a:off x="7848600" y="6477000"/>
            <a:ext cx="1143000" cy="365125"/>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r">
              <a:defRPr sz="1600"/>
            </a:lvl1pPr>
          </a:lstStyle>
          <a:p>
            <a:fld id="{46594F3A-AEEA-4C0C-AB50-432B41E869B0}" type="slidenum">
              <a:rPr lang="de-DE"/>
              <a:pPr/>
              <a:t>‹Nr.›</a:t>
            </a:fld>
            <a:endParaRPr lang="de-DE"/>
          </a:p>
        </p:txBody>
      </p:sp>
    </p:spTree>
  </p:cSld>
  <p:clrMap bg1="lt1" tx1="dk1" bg2="lt2" tx2="dk2" accent1="accent1" accent2="accent2" accent3="accent3" accent4="accent4" accent5="accent5" accent6="accent6" hlink="hlink" folHlink="folHlink"/>
  <p:sldLayoutIdLst>
    <p:sldLayoutId id="2147483698" r:id="rId1"/>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pitchFamily="-106" charset="-128"/>
          <a:cs typeface="ＭＳ Ｐゴシック" pitchFamily="-106" charset="-128"/>
        </a:defRPr>
      </a:lvl1pPr>
      <a:lvl2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2pPr>
      <a:lvl3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3pPr>
      <a:lvl4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4pPr>
      <a:lvl5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5pPr>
      <a:lvl6pPr marL="4572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6pPr>
      <a:lvl7pPr marL="9144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7pPr>
      <a:lvl8pPr marL="13716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8pPr>
      <a:lvl9pPr marL="18288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06" charset="-128"/>
          <a:cs typeface="ＭＳ Ｐゴシック" pitchFamily="-106"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06"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06"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feld 1"/>
          <p:cNvSpPr txBox="1">
            <a:spLocks noChangeArrowheads="1"/>
          </p:cNvSpPr>
          <p:nvPr/>
        </p:nvSpPr>
        <p:spPr bwMode="auto">
          <a:xfrm>
            <a:off x="1619672" y="2265322"/>
            <a:ext cx="6553200" cy="3108543"/>
          </a:xfrm>
          <a:prstGeom prst="rect">
            <a:avLst/>
          </a:prstGeom>
          <a:noFill/>
          <a:ln w="9525">
            <a:noFill/>
            <a:miter lim="800000"/>
            <a:headEnd/>
            <a:tailEnd/>
          </a:ln>
        </p:spPr>
        <p:txBody>
          <a:bodyPr>
            <a:spAutoFit/>
          </a:bodyPr>
          <a:lstStyle/>
          <a:p>
            <a:r>
              <a:rPr lang="de-DE" sz="4800" dirty="0"/>
              <a:t>Kinokartenbestellung</a:t>
            </a:r>
            <a:br>
              <a:rPr lang="de-DE" sz="4800" b="1" dirty="0">
                <a:solidFill>
                  <a:schemeClr val="bg1"/>
                </a:solidFill>
                <a:cs typeface="Arial" charset="0"/>
              </a:rPr>
            </a:br>
            <a:endParaRPr lang="de-DE" sz="4800" b="1" dirty="0">
              <a:solidFill>
                <a:schemeClr val="bg1"/>
              </a:solidFill>
              <a:cs typeface="Arial" charset="0"/>
            </a:endParaRPr>
          </a:p>
          <a:p>
            <a:r>
              <a:rPr lang="de-DE" sz="2800" b="1" dirty="0">
                <a:solidFill>
                  <a:schemeClr val="bg1"/>
                </a:solidFill>
                <a:cs typeface="Arial" charset="0"/>
              </a:rPr>
              <a:t>Gruppe 2</a:t>
            </a:r>
          </a:p>
          <a:p>
            <a:r>
              <a:rPr lang="de-DE" sz="1800" b="1" dirty="0">
                <a:solidFill>
                  <a:schemeClr val="bg1"/>
                </a:solidFill>
                <a:cs typeface="Arial" charset="0"/>
              </a:rPr>
              <a:t>Fabio Lenzen</a:t>
            </a:r>
          </a:p>
          <a:p>
            <a:r>
              <a:rPr lang="de-DE" sz="1800" b="1" dirty="0">
                <a:solidFill>
                  <a:schemeClr val="bg1"/>
                </a:solidFill>
                <a:cs typeface="Arial" charset="0"/>
              </a:rPr>
              <a:t>Nikita </a:t>
            </a:r>
            <a:r>
              <a:rPr lang="de-DE" sz="1800" b="1" dirty="0" err="1">
                <a:solidFill>
                  <a:schemeClr val="bg1"/>
                </a:solidFill>
                <a:cs typeface="Arial" charset="0"/>
              </a:rPr>
              <a:t>Puke</a:t>
            </a:r>
            <a:endParaRPr lang="de-DE" sz="1800" b="1" dirty="0">
              <a:solidFill>
                <a:schemeClr val="bg1"/>
              </a:solidFill>
              <a:cs typeface="Arial" charset="0"/>
            </a:endParaRPr>
          </a:p>
          <a:p>
            <a:r>
              <a:rPr lang="de-DE" sz="1800" b="1" dirty="0">
                <a:solidFill>
                  <a:schemeClr val="bg1"/>
                </a:solidFill>
                <a:cs typeface="Arial" charset="0"/>
              </a:rPr>
              <a:t>Dmitrij Helmer</a:t>
            </a:r>
          </a:p>
          <a:p>
            <a:r>
              <a:rPr lang="de-DE" sz="1800" b="1" dirty="0">
                <a:solidFill>
                  <a:schemeClr val="bg1"/>
                </a:solidFill>
                <a:cs typeface="Arial" charset="0"/>
              </a:rPr>
              <a:t>Felix Prenzel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075820-1672-4FE3-7F42-23CA3560F02D}"/>
              </a:ext>
            </a:extLst>
          </p:cNvPr>
          <p:cNvSpPr txBox="1">
            <a:spLocks/>
          </p:cNvSpPr>
          <p:nvPr/>
        </p:nvSpPr>
        <p:spPr>
          <a:xfrm>
            <a:off x="-756592" y="1232526"/>
            <a:ext cx="10515600" cy="792088"/>
          </a:xfrm>
          <a:prstGeom prst="rect">
            <a:avLst/>
          </a:prstGeom>
        </p:spPr>
        <p:txBody>
          <a:bodyPr/>
          <a:lstStyle>
            <a:lvl1pPr algn="ctr" defTabSz="457200" rtl="0" eaLnBrk="0" fontAlgn="base" hangingPunct="0">
              <a:spcBef>
                <a:spcPct val="0"/>
              </a:spcBef>
              <a:spcAft>
                <a:spcPct val="0"/>
              </a:spcAft>
              <a:defRPr sz="4400" kern="1200">
                <a:solidFill>
                  <a:schemeClr val="tx1"/>
                </a:solidFill>
                <a:latin typeface="+mj-lt"/>
                <a:ea typeface="ＭＳ Ｐゴシック" pitchFamily="-106" charset="-128"/>
                <a:cs typeface="ＭＳ Ｐゴシック" pitchFamily="-106" charset="-128"/>
              </a:defRPr>
            </a:lvl1pPr>
            <a:lvl2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2pPr>
            <a:lvl3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3pPr>
            <a:lvl4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4pPr>
            <a:lvl5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5pPr>
            <a:lvl6pPr marL="4572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6pPr>
            <a:lvl7pPr marL="9144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7pPr>
            <a:lvl8pPr marL="13716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8pPr>
            <a:lvl9pPr marL="18288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9pPr>
          </a:lstStyle>
          <a:p>
            <a:r>
              <a:rPr lang="de-DE" sz="3600" dirty="0"/>
              <a:t>Programmablauf- Testfall 1 aus der Aufgabe </a:t>
            </a:r>
          </a:p>
        </p:txBody>
      </p:sp>
      <p:sp>
        <p:nvSpPr>
          <p:cNvPr id="3" name="Inhaltsplatzhalter 2">
            <a:extLst>
              <a:ext uri="{FF2B5EF4-FFF2-40B4-BE49-F238E27FC236}">
                <a16:creationId xmlns:a16="http://schemas.microsoft.com/office/drawing/2014/main" id="{ABF24CD5-254A-D375-ED53-9C5EE44B08E3}"/>
              </a:ext>
            </a:extLst>
          </p:cNvPr>
          <p:cNvSpPr txBox="1">
            <a:spLocks/>
          </p:cNvSpPr>
          <p:nvPr/>
        </p:nvSpPr>
        <p:spPr>
          <a:xfrm>
            <a:off x="395536" y="2492896"/>
            <a:ext cx="8496944" cy="3007763"/>
          </a:xfrm>
          <a:prstGeom prst="rect">
            <a:avLst/>
          </a:prstGeom>
        </p:spPr>
        <p:txBody>
          <a:bodyPr vert="horz" lIns="91440" tIns="45720" rIns="91440" bIns="45720" rtlCol="0" anchor="t">
            <a:noAutofit/>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06" charset="-128"/>
                <a:cs typeface="ＭＳ Ｐゴシック" pitchFamily="-106"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06"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06"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14350" indent="-514350">
              <a:buFont typeface="Arial" charset="0"/>
              <a:buAutoNum type="arabicPeriod"/>
            </a:pPr>
            <a:r>
              <a:rPr lang="de-DE" sz="1600" dirty="0">
                <a:ea typeface="Calibri" panose="020F0502020204030204"/>
                <a:cs typeface="Calibri" panose="020F0502020204030204"/>
              </a:rPr>
              <a:t>Zuerst wird gefragt, zu welchem Film möchte der Kunde hingehen (Kunde wählt Film 1).</a:t>
            </a:r>
          </a:p>
          <a:p>
            <a:pPr marL="514350" indent="-514350">
              <a:buFont typeface="Arial" charset="0"/>
              <a:buAutoNum type="arabicPeriod"/>
            </a:pPr>
            <a:r>
              <a:rPr lang="de-DE" sz="1600" dirty="0">
                <a:ea typeface="Calibri" panose="020F0502020204030204"/>
                <a:cs typeface="Calibri" panose="020F0502020204030204"/>
              </a:rPr>
              <a:t>Kunde möchte 4 plätze nebeneinander reservieren.</a:t>
            </a:r>
          </a:p>
          <a:p>
            <a:pPr marL="514350" indent="-514350">
              <a:buFont typeface="Arial" charset="0"/>
              <a:buAutoNum type="arabicPeriod"/>
            </a:pPr>
            <a:r>
              <a:rPr lang="de-DE" sz="1600" dirty="0">
                <a:ea typeface="Calibri" panose="020F0502020204030204"/>
                <a:cs typeface="Calibri" panose="020F0502020204030204"/>
              </a:rPr>
              <a:t>Es wird nur ein Termin um 17:30 für Film 1 angezeigt, wo insgesamt noch 7 Plätze verfügbar sind und 4 davon sind nebeneinander.</a:t>
            </a:r>
          </a:p>
          <a:p>
            <a:pPr marL="514350" indent="-514350">
              <a:buFont typeface="Arial" charset="0"/>
              <a:buAutoNum type="arabicPeriod"/>
            </a:pPr>
            <a:r>
              <a:rPr lang="de-DE" sz="1600" dirty="0">
                <a:ea typeface="Calibri" panose="020F0502020204030204"/>
                <a:cs typeface="Calibri" panose="020F0502020204030204"/>
              </a:rPr>
              <a:t>Kunde wählt den Termin um 17:30 aus, es wird die Saalbelegung (freie Plätze in Weiß, belegte in Grau, Platzvorschlag in grün) angezeigt, Programm schlägt die hintersten 4 Plätze zuerst vor.</a:t>
            </a:r>
          </a:p>
          <a:p>
            <a:pPr marL="514350" indent="-514350">
              <a:buFont typeface="Arial" charset="0"/>
              <a:buAutoNum type="arabicPeriod"/>
            </a:pPr>
            <a:r>
              <a:rPr lang="de-DE" sz="1600" dirty="0">
                <a:ea typeface="Calibri" panose="020F0502020204030204"/>
                <a:cs typeface="Calibri" panose="020F0502020204030204"/>
              </a:rPr>
              <a:t>Kunde nimmt den Platzvorschlag an und bekommt eine Reservierung für 4 Plätze für Film 1 um 17:30.</a:t>
            </a:r>
          </a:p>
          <a:p>
            <a:pPr marL="514350" indent="-514350">
              <a:buFont typeface="Arial" charset="0"/>
              <a:buAutoNum type="arabicPeriod"/>
            </a:pPr>
            <a:r>
              <a:rPr lang="de-DE" sz="1600" dirty="0">
                <a:ea typeface="Calibri" panose="020F0502020204030204"/>
                <a:cs typeface="Calibri" panose="020F0502020204030204"/>
              </a:rPr>
              <a:t>Nächte Kunde versucht die gleiche Anzahl an Plätzen zu reservieren für Film 1 um 17:30, es kommt eine Fehlermeldung, weil nur noch 3 Plätze frei sind.</a:t>
            </a:r>
          </a:p>
        </p:txBody>
      </p:sp>
    </p:spTree>
    <p:extLst>
      <p:ext uri="{BB962C8B-B14F-4D97-AF65-F5344CB8AC3E}">
        <p14:creationId xmlns:p14="http://schemas.microsoft.com/office/powerpoint/2010/main" val="2766412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075820-1672-4FE3-7F42-23CA3560F02D}"/>
              </a:ext>
            </a:extLst>
          </p:cNvPr>
          <p:cNvSpPr txBox="1">
            <a:spLocks/>
          </p:cNvSpPr>
          <p:nvPr/>
        </p:nvSpPr>
        <p:spPr>
          <a:xfrm>
            <a:off x="-685800" y="1340768"/>
            <a:ext cx="10515600" cy="648072"/>
          </a:xfrm>
          <a:prstGeom prst="rect">
            <a:avLst/>
          </a:prstGeom>
        </p:spPr>
        <p:txBody>
          <a:bodyPr/>
          <a:lstStyle>
            <a:lvl1pPr algn="ctr" defTabSz="457200" rtl="0" eaLnBrk="0" fontAlgn="base" hangingPunct="0">
              <a:spcBef>
                <a:spcPct val="0"/>
              </a:spcBef>
              <a:spcAft>
                <a:spcPct val="0"/>
              </a:spcAft>
              <a:defRPr sz="4400" kern="1200">
                <a:solidFill>
                  <a:schemeClr val="tx1"/>
                </a:solidFill>
                <a:latin typeface="+mj-lt"/>
                <a:ea typeface="ＭＳ Ｐゴシック" pitchFamily="-106" charset="-128"/>
                <a:cs typeface="ＭＳ Ｐゴシック" pitchFamily="-106" charset="-128"/>
              </a:defRPr>
            </a:lvl1pPr>
            <a:lvl2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2pPr>
            <a:lvl3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3pPr>
            <a:lvl4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4pPr>
            <a:lvl5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5pPr>
            <a:lvl6pPr marL="4572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6pPr>
            <a:lvl7pPr marL="9144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7pPr>
            <a:lvl8pPr marL="13716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8pPr>
            <a:lvl9pPr marL="18288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9pPr>
          </a:lstStyle>
          <a:p>
            <a:r>
              <a:rPr lang="de-DE" sz="3600" dirty="0"/>
              <a:t>Programmablauf- Testfall 2 aus der Aufgabe </a:t>
            </a:r>
          </a:p>
        </p:txBody>
      </p:sp>
      <p:sp>
        <p:nvSpPr>
          <p:cNvPr id="3" name="Inhaltsplatzhalter 2">
            <a:extLst>
              <a:ext uri="{FF2B5EF4-FFF2-40B4-BE49-F238E27FC236}">
                <a16:creationId xmlns:a16="http://schemas.microsoft.com/office/drawing/2014/main" id="{3EACF6A8-32D2-DCEC-A497-5F762FC8F8C0}"/>
              </a:ext>
            </a:extLst>
          </p:cNvPr>
          <p:cNvSpPr txBox="1">
            <a:spLocks/>
          </p:cNvSpPr>
          <p:nvPr/>
        </p:nvSpPr>
        <p:spPr>
          <a:xfrm>
            <a:off x="251520" y="2276872"/>
            <a:ext cx="8892480" cy="3547591"/>
          </a:xfrm>
          <a:prstGeom prst="rect">
            <a:avLst/>
          </a:prstGeom>
        </p:spPr>
        <p:txBody>
          <a:bodyPr vert="horz" lIns="91440" tIns="45720" rIns="91440" bIns="45720" rtlCol="0" anchor="t">
            <a:noAutofit/>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06" charset="-128"/>
                <a:cs typeface="ＭＳ Ｐゴシック" pitchFamily="-106"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06"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06"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14350" indent="-514350">
              <a:buFont typeface="Arial" charset="0"/>
              <a:buAutoNum type="arabicPeriod"/>
            </a:pPr>
            <a:r>
              <a:rPr lang="de-DE" sz="1600">
                <a:ea typeface="Calibri" panose="020F0502020204030204"/>
                <a:cs typeface="Calibri" panose="020F0502020204030204"/>
              </a:rPr>
              <a:t>Zuerst wird gefragt, zu welchem Film möchte der Kunde hingehen (Kunde wählt Film 2).</a:t>
            </a:r>
          </a:p>
          <a:p>
            <a:pPr marL="514350" indent="-514350">
              <a:buFont typeface="Arial" charset="0"/>
              <a:buAutoNum type="arabicPeriod"/>
            </a:pPr>
            <a:r>
              <a:rPr lang="de-DE" sz="1600">
                <a:ea typeface="Calibri" panose="020F0502020204030204"/>
                <a:cs typeface="Calibri" panose="020F0502020204030204"/>
              </a:rPr>
              <a:t>Kunde möchte 3 plätze beliebig reservieren.</a:t>
            </a:r>
          </a:p>
          <a:p>
            <a:pPr marL="514350" indent="-514350">
              <a:buFont typeface="Arial" charset="0"/>
              <a:buAutoNum type="arabicPeriod"/>
            </a:pPr>
            <a:r>
              <a:rPr lang="de-DE" sz="1600">
                <a:ea typeface="Calibri" panose="020F0502020204030204"/>
                <a:cs typeface="Calibri" panose="020F0502020204030204"/>
              </a:rPr>
              <a:t>Es werden 3 Termine : um 17:30 – 15 Plätze, 21:00 – 25 Plätze und 23:30 – 8 Plätze für Film 2 angezeigt.</a:t>
            </a:r>
          </a:p>
          <a:p>
            <a:pPr marL="514350" indent="-514350">
              <a:buFont typeface="Arial" charset="0"/>
              <a:buAutoNum type="arabicPeriod"/>
            </a:pPr>
            <a:r>
              <a:rPr lang="de-DE" sz="1600">
                <a:ea typeface="Calibri" panose="020F0502020204030204"/>
                <a:cs typeface="Calibri" panose="020F0502020204030204"/>
              </a:rPr>
              <a:t>Kunde wählt den Termin um 17:30 aus, es wird die Saalbelegung (freie Plätze in Weiß, belegte in Grau, Platzvorschlag in grün) angezeigt, Programm schlägt die hintersten 3 Plätze möglichst nebeneinander vor.</a:t>
            </a:r>
          </a:p>
          <a:p>
            <a:pPr marL="514350" indent="-514350">
              <a:buFont typeface="Arial" charset="0"/>
              <a:buAutoNum type="arabicPeriod"/>
            </a:pPr>
            <a:r>
              <a:rPr lang="de-DE" sz="1600">
                <a:ea typeface="Calibri" panose="020F0502020204030204"/>
                <a:cs typeface="Calibri" panose="020F0502020204030204"/>
              </a:rPr>
              <a:t>Kunde nimmt den Platzvorschlag NICHT an und bekommt einen weiteren Platzvorschlag für 3 Plätze weiter vorne, diesmal sind nur 2 von 3 Plätzen nebeneinander und 1 Platz ist noch eine Reihe weiter vorne.</a:t>
            </a:r>
          </a:p>
          <a:p>
            <a:pPr marL="514350" indent="-514350">
              <a:buFont typeface="Arial" charset="0"/>
              <a:buAutoNum type="arabicPeriod"/>
            </a:pPr>
            <a:r>
              <a:rPr lang="de-DE" sz="1600">
                <a:ea typeface="Calibri" panose="020F0502020204030204"/>
                <a:cs typeface="Calibri" panose="020F0502020204030204"/>
              </a:rPr>
              <a:t>Kunde nimmt den Platzvorschlag an und bekommt eine Reservierung für 3 Plätze für Film 2 um 17:30.</a:t>
            </a:r>
            <a:endParaRPr lang="de-DE" sz="1600" dirty="0">
              <a:ea typeface="Calibri" panose="020F0502020204030204"/>
              <a:cs typeface="Calibri" panose="020F0502020204030204"/>
            </a:endParaRPr>
          </a:p>
        </p:txBody>
      </p:sp>
    </p:spTree>
    <p:extLst>
      <p:ext uri="{BB962C8B-B14F-4D97-AF65-F5344CB8AC3E}">
        <p14:creationId xmlns:p14="http://schemas.microsoft.com/office/powerpoint/2010/main" val="4273741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456C26-4FDC-8BE9-A172-5ADCBEFD48AE}"/>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35B8161-273B-D931-7842-5E8854FFB3EF}"/>
              </a:ext>
            </a:extLst>
          </p:cNvPr>
          <p:cNvSpPr txBox="1">
            <a:spLocks/>
          </p:cNvSpPr>
          <p:nvPr/>
        </p:nvSpPr>
        <p:spPr>
          <a:xfrm>
            <a:off x="-756592" y="3104964"/>
            <a:ext cx="10515600" cy="648072"/>
          </a:xfrm>
          <a:prstGeom prst="rect">
            <a:avLst/>
          </a:prstGeom>
        </p:spPr>
        <p:txBody>
          <a:bodyPr/>
          <a:lstStyle>
            <a:lvl1pPr algn="ctr" defTabSz="457200" rtl="0" eaLnBrk="0" fontAlgn="base" hangingPunct="0">
              <a:spcBef>
                <a:spcPct val="0"/>
              </a:spcBef>
              <a:spcAft>
                <a:spcPct val="0"/>
              </a:spcAft>
              <a:defRPr sz="4400" kern="1200">
                <a:solidFill>
                  <a:schemeClr val="tx1"/>
                </a:solidFill>
                <a:latin typeface="+mj-lt"/>
                <a:ea typeface="ＭＳ Ｐゴシック" pitchFamily="-106" charset="-128"/>
                <a:cs typeface="ＭＳ Ｐゴシック" pitchFamily="-106" charset="-128"/>
              </a:defRPr>
            </a:lvl1pPr>
            <a:lvl2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2pPr>
            <a:lvl3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3pPr>
            <a:lvl4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4pPr>
            <a:lvl5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5pPr>
            <a:lvl6pPr marL="4572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6pPr>
            <a:lvl7pPr marL="9144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7pPr>
            <a:lvl8pPr marL="13716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8pPr>
            <a:lvl9pPr marL="18288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9pPr>
          </a:lstStyle>
          <a:p>
            <a:r>
              <a:rPr lang="de-DE" sz="3600" dirty="0"/>
              <a:t>Teilaufgabe 2</a:t>
            </a:r>
          </a:p>
        </p:txBody>
      </p:sp>
    </p:spTree>
    <p:extLst>
      <p:ext uri="{BB962C8B-B14F-4D97-AF65-F5344CB8AC3E}">
        <p14:creationId xmlns:p14="http://schemas.microsoft.com/office/powerpoint/2010/main" val="3965538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48BC8-1500-2674-A50A-9D7159C17F55}"/>
            </a:ext>
          </a:extLst>
        </p:cNvPr>
        <p:cNvGrpSpPr/>
        <p:nvPr/>
      </p:nvGrpSpPr>
      <p:grpSpPr>
        <a:xfrm>
          <a:off x="0" y="0"/>
          <a:ext cx="0" cy="0"/>
          <a:chOff x="0" y="0"/>
          <a:chExt cx="0" cy="0"/>
        </a:xfrm>
      </p:grpSpPr>
      <p:sp>
        <p:nvSpPr>
          <p:cNvPr id="3" name="Inhaltsplatzhalter 2">
            <a:extLst>
              <a:ext uri="{FF2B5EF4-FFF2-40B4-BE49-F238E27FC236}">
                <a16:creationId xmlns:a16="http://schemas.microsoft.com/office/drawing/2014/main" id="{7AA613FD-7E7E-2832-FA9B-A63701FE9E8B}"/>
              </a:ext>
            </a:extLst>
          </p:cNvPr>
          <p:cNvSpPr txBox="1">
            <a:spLocks/>
          </p:cNvSpPr>
          <p:nvPr/>
        </p:nvSpPr>
        <p:spPr>
          <a:xfrm>
            <a:off x="3070704" y="3124678"/>
            <a:ext cx="4620476" cy="2354946"/>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06" charset="-128"/>
                <a:cs typeface="ＭＳ Ｐゴシック" pitchFamily="-106"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06"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06"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de-DE" sz="1800" dirty="0"/>
          </a:p>
        </p:txBody>
      </p:sp>
      <p:sp>
        <p:nvSpPr>
          <p:cNvPr id="4" name="Titel 1">
            <a:extLst>
              <a:ext uri="{FF2B5EF4-FFF2-40B4-BE49-F238E27FC236}">
                <a16:creationId xmlns:a16="http://schemas.microsoft.com/office/drawing/2014/main" id="{753AC280-2AD6-2393-4FE6-964F721E4D4E}"/>
              </a:ext>
            </a:extLst>
          </p:cNvPr>
          <p:cNvSpPr txBox="1">
            <a:spLocks/>
          </p:cNvSpPr>
          <p:nvPr/>
        </p:nvSpPr>
        <p:spPr>
          <a:xfrm>
            <a:off x="0" y="1124744"/>
            <a:ext cx="9144000" cy="864095"/>
          </a:xfrm>
          <a:prstGeom prst="rect">
            <a:avLst/>
          </a:prstGeom>
        </p:spPr>
        <p:txBody>
          <a:bodyPr/>
          <a:lstStyle>
            <a:lvl1pPr algn="ctr" defTabSz="457200" rtl="0" eaLnBrk="0" fontAlgn="base" hangingPunct="0">
              <a:spcBef>
                <a:spcPct val="0"/>
              </a:spcBef>
              <a:spcAft>
                <a:spcPct val="0"/>
              </a:spcAft>
              <a:defRPr sz="4400" kern="1200">
                <a:solidFill>
                  <a:schemeClr val="tx1"/>
                </a:solidFill>
                <a:latin typeface="+mj-lt"/>
                <a:ea typeface="ＭＳ Ｐゴシック" pitchFamily="-106" charset="-128"/>
                <a:cs typeface="ＭＳ Ｐゴシック" pitchFamily="-106" charset="-128"/>
              </a:defRPr>
            </a:lvl1pPr>
            <a:lvl2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2pPr>
            <a:lvl3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3pPr>
            <a:lvl4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4pPr>
            <a:lvl5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5pPr>
            <a:lvl6pPr marL="4572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6pPr>
            <a:lvl7pPr marL="9144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7pPr>
            <a:lvl8pPr marL="13716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8pPr>
            <a:lvl9pPr marL="18288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9pPr>
          </a:lstStyle>
          <a:p>
            <a:r>
              <a:rPr lang="de-DE" sz="3600" dirty="0"/>
              <a:t>UML-Klassendiagramm (überarbeitet)</a:t>
            </a:r>
          </a:p>
        </p:txBody>
      </p:sp>
      <p:sp>
        <p:nvSpPr>
          <p:cNvPr id="2" name="Titel 1">
            <a:extLst>
              <a:ext uri="{FF2B5EF4-FFF2-40B4-BE49-F238E27FC236}">
                <a16:creationId xmlns:a16="http://schemas.microsoft.com/office/drawing/2014/main" id="{7636FC54-87CD-E887-5A69-9CFBCA7CF0FF}"/>
              </a:ext>
            </a:extLst>
          </p:cNvPr>
          <p:cNvSpPr txBox="1">
            <a:spLocks/>
          </p:cNvSpPr>
          <p:nvPr/>
        </p:nvSpPr>
        <p:spPr>
          <a:xfrm>
            <a:off x="0" y="2564904"/>
            <a:ext cx="2786137" cy="4176464"/>
          </a:xfrm>
          <a:prstGeom prst="rect">
            <a:avLst/>
          </a:prstGeom>
        </p:spPr>
        <p:txBody>
          <a:bodyPr/>
          <a:lstStyle>
            <a:lvl1pPr algn="ctr" defTabSz="457200" rtl="0" eaLnBrk="0" fontAlgn="base" hangingPunct="0">
              <a:spcBef>
                <a:spcPct val="0"/>
              </a:spcBef>
              <a:spcAft>
                <a:spcPct val="0"/>
              </a:spcAft>
              <a:defRPr sz="4400" kern="1200">
                <a:solidFill>
                  <a:schemeClr val="tx1"/>
                </a:solidFill>
                <a:latin typeface="+mj-lt"/>
                <a:ea typeface="ＭＳ Ｐゴシック" pitchFamily="-106" charset="-128"/>
                <a:cs typeface="ＭＳ Ｐゴシック" pitchFamily="-106" charset="-128"/>
              </a:defRPr>
            </a:lvl1pPr>
            <a:lvl2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2pPr>
            <a:lvl3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3pPr>
            <a:lvl4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4pPr>
            <a:lvl5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5pPr>
            <a:lvl6pPr marL="4572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6pPr>
            <a:lvl7pPr marL="9144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7pPr>
            <a:lvl8pPr marL="13716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8pPr>
            <a:lvl9pPr marL="18288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9pPr>
          </a:lstStyle>
          <a:p>
            <a:r>
              <a:rPr lang="de-DE" sz="1600" dirty="0"/>
              <a:t>Hier sieht man das vollständige UML-Klassendiagramm</a:t>
            </a:r>
          </a:p>
          <a:p>
            <a:endParaRPr lang="de-DE" sz="1600" dirty="0"/>
          </a:p>
          <a:p>
            <a:r>
              <a:rPr lang="de-DE" sz="1600" dirty="0"/>
              <a:t>In den nächsten zwei Folien finden wir eine genaueren Detailansicht zur besseren </a:t>
            </a:r>
          </a:p>
          <a:p>
            <a:r>
              <a:rPr lang="de-DE" sz="1600" dirty="0"/>
              <a:t>Lesbarkeit (alternativ Zoomen)</a:t>
            </a:r>
          </a:p>
        </p:txBody>
      </p:sp>
      <p:pic>
        <p:nvPicPr>
          <p:cNvPr id="8" name="Grafik 7">
            <a:extLst>
              <a:ext uri="{FF2B5EF4-FFF2-40B4-BE49-F238E27FC236}">
                <a16:creationId xmlns:a16="http://schemas.microsoft.com/office/drawing/2014/main" id="{B8257BFF-D9D0-B1AF-D9D0-7AD9189A1D24}"/>
              </a:ext>
            </a:extLst>
          </p:cNvPr>
          <p:cNvPicPr>
            <a:picLocks noChangeAspect="1"/>
          </p:cNvPicPr>
          <p:nvPr/>
        </p:nvPicPr>
        <p:blipFill>
          <a:blip r:embed="rId2"/>
          <a:stretch>
            <a:fillRect/>
          </a:stretch>
        </p:blipFill>
        <p:spPr>
          <a:xfrm>
            <a:off x="2999352" y="1700808"/>
            <a:ext cx="4901401" cy="4608513"/>
          </a:xfrm>
          <a:prstGeom prst="rect">
            <a:avLst/>
          </a:prstGeom>
        </p:spPr>
      </p:pic>
    </p:spTree>
    <p:extLst>
      <p:ext uri="{BB962C8B-B14F-4D97-AF65-F5344CB8AC3E}">
        <p14:creationId xmlns:p14="http://schemas.microsoft.com/office/powerpoint/2010/main" val="2698390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6B3E6D-1373-67BD-D268-98C51C31FE8A}"/>
            </a:ext>
          </a:extLst>
        </p:cNvPr>
        <p:cNvGrpSpPr/>
        <p:nvPr/>
      </p:nvGrpSpPr>
      <p:grpSpPr>
        <a:xfrm>
          <a:off x="0" y="0"/>
          <a:ext cx="0" cy="0"/>
          <a:chOff x="0" y="0"/>
          <a:chExt cx="0" cy="0"/>
        </a:xfrm>
      </p:grpSpPr>
      <p:sp>
        <p:nvSpPr>
          <p:cNvPr id="3" name="Inhaltsplatzhalter 2">
            <a:extLst>
              <a:ext uri="{FF2B5EF4-FFF2-40B4-BE49-F238E27FC236}">
                <a16:creationId xmlns:a16="http://schemas.microsoft.com/office/drawing/2014/main" id="{549995AC-601E-18D9-84A3-AF31BDF7E337}"/>
              </a:ext>
            </a:extLst>
          </p:cNvPr>
          <p:cNvSpPr txBox="1">
            <a:spLocks/>
          </p:cNvSpPr>
          <p:nvPr/>
        </p:nvSpPr>
        <p:spPr>
          <a:xfrm>
            <a:off x="3070704" y="3124678"/>
            <a:ext cx="4620476" cy="2354946"/>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06" charset="-128"/>
                <a:cs typeface="ＭＳ Ｐゴシック" pitchFamily="-106"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06"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06"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de-DE" sz="1800" dirty="0"/>
          </a:p>
        </p:txBody>
      </p:sp>
      <p:sp>
        <p:nvSpPr>
          <p:cNvPr id="4" name="Titel 1">
            <a:extLst>
              <a:ext uri="{FF2B5EF4-FFF2-40B4-BE49-F238E27FC236}">
                <a16:creationId xmlns:a16="http://schemas.microsoft.com/office/drawing/2014/main" id="{4078C739-28D7-38E6-2742-996CDB2185B1}"/>
              </a:ext>
            </a:extLst>
          </p:cNvPr>
          <p:cNvSpPr txBox="1">
            <a:spLocks/>
          </p:cNvSpPr>
          <p:nvPr/>
        </p:nvSpPr>
        <p:spPr>
          <a:xfrm>
            <a:off x="0" y="1124744"/>
            <a:ext cx="9144000" cy="864095"/>
          </a:xfrm>
          <a:prstGeom prst="rect">
            <a:avLst/>
          </a:prstGeom>
        </p:spPr>
        <p:txBody>
          <a:bodyPr/>
          <a:lstStyle>
            <a:lvl1pPr algn="ctr" defTabSz="457200" rtl="0" eaLnBrk="0" fontAlgn="base" hangingPunct="0">
              <a:spcBef>
                <a:spcPct val="0"/>
              </a:spcBef>
              <a:spcAft>
                <a:spcPct val="0"/>
              </a:spcAft>
              <a:defRPr sz="4400" kern="1200">
                <a:solidFill>
                  <a:schemeClr val="tx1"/>
                </a:solidFill>
                <a:latin typeface="+mj-lt"/>
                <a:ea typeface="ＭＳ Ｐゴシック" pitchFamily="-106" charset="-128"/>
                <a:cs typeface="ＭＳ Ｐゴシック" pitchFamily="-106" charset="-128"/>
              </a:defRPr>
            </a:lvl1pPr>
            <a:lvl2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2pPr>
            <a:lvl3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3pPr>
            <a:lvl4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4pPr>
            <a:lvl5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5pPr>
            <a:lvl6pPr marL="4572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6pPr>
            <a:lvl7pPr marL="9144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7pPr>
            <a:lvl8pPr marL="13716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8pPr>
            <a:lvl9pPr marL="18288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9pPr>
          </a:lstStyle>
          <a:p>
            <a:r>
              <a:rPr lang="de-DE" sz="3600" dirty="0"/>
              <a:t>UML-Klassendiagramm (überarbeitet)</a:t>
            </a:r>
          </a:p>
        </p:txBody>
      </p:sp>
      <p:sp>
        <p:nvSpPr>
          <p:cNvPr id="2" name="Titel 1">
            <a:extLst>
              <a:ext uri="{FF2B5EF4-FFF2-40B4-BE49-F238E27FC236}">
                <a16:creationId xmlns:a16="http://schemas.microsoft.com/office/drawing/2014/main" id="{9C27F379-8105-A0ED-1675-0D1A9010C8D0}"/>
              </a:ext>
            </a:extLst>
          </p:cNvPr>
          <p:cNvSpPr txBox="1">
            <a:spLocks/>
          </p:cNvSpPr>
          <p:nvPr/>
        </p:nvSpPr>
        <p:spPr>
          <a:xfrm>
            <a:off x="3178931" y="1808819"/>
            <a:ext cx="2786137" cy="360040"/>
          </a:xfrm>
          <a:prstGeom prst="rect">
            <a:avLst/>
          </a:prstGeom>
        </p:spPr>
        <p:txBody>
          <a:bodyPr/>
          <a:lstStyle>
            <a:lvl1pPr algn="ctr" defTabSz="457200" rtl="0" eaLnBrk="0" fontAlgn="base" hangingPunct="0">
              <a:spcBef>
                <a:spcPct val="0"/>
              </a:spcBef>
              <a:spcAft>
                <a:spcPct val="0"/>
              </a:spcAft>
              <a:defRPr sz="4400" kern="1200">
                <a:solidFill>
                  <a:schemeClr val="tx1"/>
                </a:solidFill>
                <a:latin typeface="+mj-lt"/>
                <a:ea typeface="ＭＳ Ｐゴシック" pitchFamily="-106" charset="-128"/>
                <a:cs typeface="ＭＳ Ｐゴシック" pitchFamily="-106" charset="-128"/>
              </a:defRPr>
            </a:lvl1pPr>
            <a:lvl2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2pPr>
            <a:lvl3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3pPr>
            <a:lvl4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4pPr>
            <a:lvl5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5pPr>
            <a:lvl6pPr marL="4572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6pPr>
            <a:lvl7pPr marL="9144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7pPr>
            <a:lvl8pPr marL="13716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8pPr>
            <a:lvl9pPr marL="18288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9pPr>
          </a:lstStyle>
          <a:p>
            <a:r>
              <a:rPr lang="de-DE" sz="1600" dirty="0"/>
              <a:t>Detailansicht horizontal 1/2</a:t>
            </a:r>
          </a:p>
        </p:txBody>
      </p:sp>
      <p:pic>
        <p:nvPicPr>
          <p:cNvPr id="8" name="Grafik 7">
            <a:extLst>
              <a:ext uri="{FF2B5EF4-FFF2-40B4-BE49-F238E27FC236}">
                <a16:creationId xmlns:a16="http://schemas.microsoft.com/office/drawing/2014/main" id="{911E11FC-5504-2A92-BAAC-16440EDB51ED}"/>
              </a:ext>
            </a:extLst>
          </p:cNvPr>
          <p:cNvPicPr>
            <a:picLocks noChangeAspect="1"/>
          </p:cNvPicPr>
          <p:nvPr/>
        </p:nvPicPr>
        <p:blipFill>
          <a:blip r:embed="rId2"/>
          <a:stretch>
            <a:fillRect/>
          </a:stretch>
        </p:blipFill>
        <p:spPr>
          <a:xfrm>
            <a:off x="971600" y="2132856"/>
            <a:ext cx="7344816" cy="4082478"/>
          </a:xfrm>
          <a:prstGeom prst="rect">
            <a:avLst/>
          </a:prstGeom>
        </p:spPr>
      </p:pic>
    </p:spTree>
    <p:extLst>
      <p:ext uri="{BB962C8B-B14F-4D97-AF65-F5344CB8AC3E}">
        <p14:creationId xmlns:p14="http://schemas.microsoft.com/office/powerpoint/2010/main" val="798280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B00E7-ABA6-1D56-6069-43132A318523}"/>
            </a:ext>
          </a:extLst>
        </p:cNvPr>
        <p:cNvGrpSpPr/>
        <p:nvPr/>
      </p:nvGrpSpPr>
      <p:grpSpPr>
        <a:xfrm>
          <a:off x="0" y="0"/>
          <a:ext cx="0" cy="0"/>
          <a:chOff x="0" y="0"/>
          <a:chExt cx="0" cy="0"/>
        </a:xfrm>
      </p:grpSpPr>
      <p:sp>
        <p:nvSpPr>
          <p:cNvPr id="3" name="Inhaltsplatzhalter 2">
            <a:extLst>
              <a:ext uri="{FF2B5EF4-FFF2-40B4-BE49-F238E27FC236}">
                <a16:creationId xmlns:a16="http://schemas.microsoft.com/office/drawing/2014/main" id="{FA0CE081-2D61-35CF-FA4B-97C371BD983E}"/>
              </a:ext>
            </a:extLst>
          </p:cNvPr>
          <p:cNvSpPr txBox="1">
            <a:spLocks/>
          </p:cNvSpPr>
          <p:nvPr/>
        </p:nvSpPr>
        <p:spPr>
          <a:xfrm>
            <a:off x="3070704" y="3124678"/>
            <a:ext cx="4620476" cy="2354946"/>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06" charset="-128"/>
                <a:cs typeface="ＭＳ Ｐゴシック" pitchFamily="-106"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06"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06"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de-DE" sz="1800" dirty="0"/>
          </a:p>
        </p:txBody>
      </p:sp>
      <p:sp>
        <p:nvSpPr>
          <p:cNvPr id="4" name="Titel 1">
            <a:extLst>
              <a:ext uri="{FF2B5EF4-FFF2-40B4-BE49-F238E27FC236}">
                <a16:creationId xmlns:a16="http://schemas.microsoft.com/office/drawing/2014/main" id="{7C86CD18-9F8C-5C99-8C73-F05844197D51}"/>
              </a:ext>
            </a:extLst>
          </p:cNvPr>
          <p:cNvSpPr txBox="1">
            <a:spLocks/>
          </p:cNvSpPr>
          <p:nvPr/>
        </p:nvSpPr>
        <p:spPr>
          <a:xfrm>
            <a:off x="0" y="1124744"/>
            <a:ext cx="9144000" cy="864095"/>
          </a:xfrm>
          <a:prstGeom prst="rect">
            <a:avLst/>
          </a:prstGeom>
        </p:spPr>
        <p:txBody>
          <a:bodyPr/>
          <a:lstStyle>
            <a:lvl1pPr algn="ctr" defTabSz="457200" rtl="0" eaLnBrk="0" fontAlgn="base" hangingPunct="0">
              <a:spcBef>
                <a:spcPct val="0"/>
              </a:spcBef>
              <a:spcAft>
                <a:spcPct val="0"/>
              </a:spcAft>
              <a:defRPr sz="4400" kern="1200">
                <a:solidFill>
                  <a:schemeClr val="tx1"/>
                </a:solidFill>
                <a:latin typeface="+mj-lt"/>
                <a:ea typeface="ＭＳ Ｐゴシック" pitchFamily="-106" charset="-128"/>
                <a:cs typeface="ＭＳ Ｐゴシック" pitchFamily="-106" charset="-128"/>
              </a:defRPr>
            </a:lvl1pPr>
            <a:lvl2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2pPr>
            <a:lvl3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3pPr>
            <a:lvl4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4pPr>
            <a:lvl5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5pPr>
            <a:lvl6pPr marL="4572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6pPr>
            <a:lvl7pPr marL="9144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7pPr>
            <a:lvl8pPr marL="13716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8pPr>
            <a:lvl9pPr marL="18288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9pPr>
          </a:lstStyle>
          <a:p>
            <a:r>
              <a:rPr lang="de-DE" sz="3600" dirty="0"/>
              <a:t>UML-Klassendiagramm (überarbeitet)</a:t>
            </a:r>
          </a:p>
        </p:txBody>
      </p:sp>
      <p:sp>
        <p:nvSpPr>
          <p:cNvPr id="2" name="Titel 1">
            <a:extLst>
              <a:ext uri="{FF2B5EF4-FFF2-40B4-BE49-F238E27FC236}">
                <a16:creationId xmlns:a16="http://schemas.microsoft.com/office/drawing/2014/main" id="{3EE32E05-68A8-973F-DE33-3708A8F515D6}"/>
              </a:ext>
            </a:extLst>
          </p:cNvPr>
          <p:cNvSpPr txBox="1">
            <a:spLocks/>
          </p:cNvSpPr>
          <p:nvPr/>
        </p:nvSpPr>
        <p:spPr>
          <a:xfrm>
            <a:off x="3178931" y="1808819"/>
            <a:ext cx="2786137" cy="360040"/>
          </a:xfrm>
          <a:prstGeom prst="rect">
            <a:avLst/>
          </a:prstGeom>
        </p:spPr>
        <p:txBody>
          <a:bodyPr/>
          <a:lstStyle>
            <a:lvl1pPr algn="ctr" defTabSz="457200" rtl="0" eaLnBrk="0" fontAlgn="base" hangingPunct="0">
              <a:spcBef>
                <a:spcPct val="0"/>
              </a:spcBef>
              <a:spcAft>
                <a:spcPct val="0"/>
              </a:spcAft>
              <a:defRPr sz="4400" kern="1200">
                <a:solidFill>
                  <a:schemeClr val="tx1"/>
                </a:solidFill>
                <a:latin typeface="+mj-lt"/>
                <a:ea typeface="ＭＳ Ｐゴシック" pitchFamily="-106" charset="-128"/>
                <a:cs typeface="ＭＳ Ｐゴシック" pitchFamily="-106" charset="-128"/>
              </a:defRPr>
            </a:lvl1pPr>
            <a:lvl2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2pPr>
            <a:lvl3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3pPr>
            <a:lvl4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4pPr>
            <a:lvl5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5pPr>
            <a:lvl6pPr marL="4572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6pPr>
            <a:lvl7pPr marL="9144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7pPr>
            <a:lvl8pPr marL="13716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8pPr>
            <a:lvl9pPr marL="18288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9pPr>
          </a:lstStyle>
          <a:p>
            <a:r>
              <a:rPr lang="de-DE" sz="1600" dirty="0"/>
              <a:t>Detailansicht horizontal 2/2</a:t>
            </a:r>
          </a:p>
        </p:txBody>
      </p:sp>
      <p:pic>
        <p:nvPicPr>
          <p:cNvPr id="6" name="Grafik 5">
            <a:extLst>
              <a:ext uri="{FF2B5EF4-FFF2-40B4-BE49-F238E27FC236}">
                <a16:creationId xmlns:a16="http://schemas.microsoft.com/office/drawing/2014/main" id="{60865B33-E476-581E-3E54-AE6BF294F1F5}"/>
              </a:ext>
            </a:extLst>
          </p:cNvPr>
          <p:cNvPicPr>
            <a:picLocks noChangeAspect="1"/>
          </p:cNvPicPr>
          <p:nvPr/>
        </p:nvPicPr>
        <p:blipFill>
          <a:blip r:embed="rId2"/>
          <a:stretch>
            <a:fillRect/>
          </a:stretch>
        </p:blipFill>
        <p:spPr>
          <a:xfrm>
            <a:off x="500062" y="2348880"/>
            <a:ext cx="8143875" cy="3619500"/>
          </a:xfrm>
          <a:prstGeom prst="rect">
            <a:avLst/>
          </a:prstGeom>
        </p:spPr>
      </p:pic>
    </p:spTree>
    <p:extLst>
      <p:ext uri="{BB962C8B-B14F-4D97-AF65-F5344CB8AC3E}">
        <p14:creationId xmlns:p14="http://schemas.microsoft.com/office/powerpoint/2010/main" val="3289487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B820E2-FC69-6DF0-F7A1-F3B2F7A8F2AB}"/>
            </a:ext>
          </a:extLst>
        </p:cNvPr>
        <p:cNvGrpSpPr/>
        <p:nvPr/>
      </p:nvGrpSpPr>
      <p:grpSpPr>
        <a:xfrm>
          <a:off x="0" y="0"/>
          <a:ext cx="0" cy="0"/>
          <a:chOff x="0" y="0"/>
          <a:chExt cx="0" cy="0"/>
        </a:xfrm>
      </p:grpSpPr>
      <p:sp>
        <p:nvSpPr>
          <p:cNvPr id="3" name="Inhaltsplatzhalter 2">
            <a:extLst>
              <a:ext uri="{FF2B5EF4-FFF2-40B4-BE49-F238E27FC236}">
                <a16:creationId xmlns:a16="http://schemas.microsoft.com/office/drawing/2014/main" id="{7DEB00F2-9CA3-81CC-8505-4146CC5D8871}"/>
              </a:ext>
            </a:extLst>
          </p:cNvPr>
          <p:cNvSpPr txBox="1">
            <a:spLocks/>
          </p:cNvSpPr>
          <p:nvPr/>
        </p:nvSpPr>
        <p:spPr>
          <a:xfrm>
            <a:off x="838200" y="1988839"/>
            <a:ext cx="6974160" cy="4032449"/>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06" charset="-128"/>
                <a:cs typeface="ＭＳ Ｐゴシック" pitchFamily="-106"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06"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06"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de-DE" sz="1800" dirty="0"/>
          </a:p>
        </p:txBody>
      </p:sp>
      <p:sp>
        <p:nvSpPr>
          <p:cNvPr id="4" name="Titel 1">
            <a:extLst>
              <a:ext uri="{FF2B5EF4-FFF2-40B4-BE49-F238E27FC236}">
                <a16:creationId xmlns:a16="http://schemas.microsoft.com/office/drawing/2014/main" id="{8F9A0327-F90E-CFEC-658A-0DF679EDFDF6}"/>
              </a:ext>
            </a:extLst>
          </p:cNvPr>
          <p:cNvSpPr txBox="1">
            <a:spLocks/>
          </p:cNvSpPr>
          <p:nvPr/>
        </p:nvSpPr>
        <p:spPr>
          <a:xfrm>
            <a:off x="-2772816" y="188640"/>
            <a:ext cx="9144000" cy="864095"/>
          </a:xfrm>
          <a:prstGeom prst="rect">
            <a:avLst/>
          </a:prstGeom>
        </p:spPr>
        <p:txBody>
          <a:bodyPr/>
          <a:lstStyle>
            <a:lvl1pPr algn="ctr" defTabSz="457200" rtl="0" eaLnBrk="0" fontAlgn="base" hangingPunct="0">
              <a:spcBef>
                <a:spcPct val="0"/>
              </a:spcBef>
              <a:spcAft>
                <a:spcPct val="0"/>
              </a:spcAft>
              <a:defRPr sz="4400" kern="1200">
                <a:solidFill>
                  <a:schemeClr val="tx1"/>
                </a:solidFill>
                <a:latin typeface="+mj-lt"/>
                <a:ea typeface="ＭＳ Ｐゴシック" pitchFamily="-106" charset="-128"/>
                <a:cs typeface="ＭＳ Ｐゴシック" pitchFamily="-106" charset="-128"/>
              </a:defRPr>
            </a:lvl1pPr>
            <a:lvl2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2pPr>
            <a:lvl3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3pPr>
            <a:lvl4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4pPr>
            <a:lvl5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5pPr>
            <a:lvl6pPr marL="4572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6pPr>
            <a:lvl7pPr marL="9144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7pPr>
            <a:lvl8pPr marL="13716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8pPr>
            <a:lvl9pPr marL="18288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9pPr>
          </a:lstStyle>
          <a:p>
            <a:r>
              <a:rPr lang="de-DE" sz="3600" dirty="0">
                <a:solidFill>
                  <a:schemeClr val="bg1"/>
                </a:solidFill>
              </a:rPr>
              <a:t>Java-Code </a:t>
            </a:r>
            <a:r>
              <a:rPr lang="de-DE" sz="3600" dirty="0" err="1">
                <a:solidFill>
                  <a:schemeClr val="bg1"/>
                </a:solidFill>
              </a:rPr>
              <a:t>doku</a:t>
            </a:r>
            <a:endParaRPr lang="de-DE" sz="3600" dirty="0">
              <a:solidFill>
                <a:schemeClr val="bg1"/>
              </a:solidFill>
            </a:endParaRPr>
          </a:p>
        </p:txBody>
      </p:sp>
      <p:pic>
        <p:nvPicPr>
          <p:cNvPr id="6" name="Grafik 5">
            <a:extLst>
              <a:ext uri="{FF2B5EF4-FFF2-40B4-BE49-F238E27FC236}">
                <a16:creationId xmlns:a16="http://schemas.microsoft.com/office/drawing/2014/main" id="{972AABDD-0A17-D8E8-FEED-758C45D434EA}"/>
              </a:ext>
            </a:extLst>
          </p:cNvPr>
          <p:cNvPicPr>
            <a:picLocks noChangeAspect="1"/>
          </p:cNvPicPr>
          <p:nvPr/>
        </p:nvPicPr>
        <p:blipFill>
          <a:blip r:embed="rId2"/>
          <a:stretch>
            <a:fillRect/>
          </a:stretch>
        </p:blipFill>
        <p:spPr>
          <a:xfrm>
            <a:off x="2410744" y="1491434"/>
            <a:ext cx="3960440" cy="5160375"/>
          </a:xfrm>
          <a:prstGeom prst="rect">
            <a:avLst/>
          </a:prstGeom>
        </p:spPr>
      </p:pic>
      <p:sp>
        <p:nvSpPr>
          <p:cNvPr id="9" name="Titel 1">
            <a:extLst>
              <a:ext uri="{FF2B5EF4-FFF2-40B4-BE49-F238E27FC236}">
                <a16:creationId xmlns:a16="http://schemas.microsoft.com/office/drawing/2014/main" id="{6C76D9B9-AA55-C0F0-0F72-C4A6EA02121E}"/>
              </a:ext>
            </a:extLst>
          </p:cNvPr>
          <p:cNvSpPr txBox="1">
            <a:spLocks/>
          </p:cNvSpPr>
          <p:nvPr/>
        </p:nvSpPr>
        <p:spPr>
          <a:xfrm>
            <a:off x="2741104" y="1097364"/>
            <a:ext cx="3168352" cy="360040"/>
          </a:xfrm>
          <a:prstGeom prst="rect">
            <a:avLst/>
          </a:prstGeom>
        </p:spPr>
        <p:txBody>
          <a:bodyPr/>
          <a:lstStyle>
            <a:lvl1pPr algn="ctr" defTabSz="457200" rtl="0" eaLnBrk="0" fontAlgn="base" hangingPunct="0">
              <a:spcBef>
                <a:spcPct val="0"/>
              </a:spcBef>
              <a:spcAft>
                <a:spcPct val="0"/>
              </a:spcAft>
              <a:defRPr sz="4400" kern="1200">
                <a:solidFill>
                  <a:schemeClr val="tx1"/>
                </a:solidFill>
                <a:latin typeface="+mj-lt"/>
                <a:ea typeface="ＭＳ Ｐゴシック" pitchFamily="-106" charset="-128"/>
                <a:cs typeface="ＭＳ Ｐゴシック" pitchFamily="-106" charset="-128"/>
              </a:defRPr>
            </a:lvl1pPr>
            <a:lvl2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2pPr>
            <a:lvl3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3pPr>
            <a:lvl4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4pPr>
            <a:lvl5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5pPr>
            <a:lvl6pPr marL="4572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6pPr>
            <a:lvl7pPr marL="9144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7pPr>
            <a:lvl8pPr marL="13716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8pPr>
            <a:lvl9pPr marL="18288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9pPr>
          </a:lstStyle>
          <a:p>
            <a:r>
              <a:rPr lang="de-DE" sz="1600" dirty="0"/>
              <a:t>Beispiel Klasse: Film</a:t>
            </a:r>
          </a:p>
          <a:p>
            <a:endParaRPr lang="de-DE" sz="1600" dirty="0"/>
          </a:p>
        </p:txBody>
      </p:sp>
    </p:spTree>
    <p:extLst>
      <p:ext uri="{BB962C8B-B14F-4D97-AF65-F5344CB8AC3E}">
        <p14:creationId xmlns:p14="http://schemas.microsoft.com/office/powerpoint/2010/main" val="4236564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868A45-9C18-A793-5048-B34630251119}"/>
            </a:ext>
          </a:extLst>
        </p:cNvPr>
        <p:cNvGrpSpPr/>
        <p:nvPr/>
      </p:nvGrpSpPr>
      <p:grpSpPr>
        <a:xfrm>
          <a:off x="0" y="0"/>
          <a:ext cx="0" cy="0"/>
          <a:chOff x="0" y="0"/>
          <a:chExt cx="0" cy="0"/>
        </a:xfrm>
      </p:grpSpPr>
      <p:sp>
        <p:nvSpPr>
          <p:cNvPr id="3" name="Inhaltsplatzhalter 2">
            <a:extLst>
              <a:ext uri="{FF2B5EF4-FFF2-40B4-BE49-F238E27FC236}">
                <a16:creationId xmlns:a16="http://schemas.microsoft.com/office/drawing/2014/main" id="{B5B80309-2AB4-6E14-577B-B7AFE03D67A6}"/>
              </a:ext>
            </a:extLst>
          </p:cNvPr>
          <p:cNvSpPr txBox="1">
            <a:spLocks/>
          </p:cNvSpPr>
          <p:nvPr/>
        </p:nvSpPr>
        <p:spPr>
          <a:xfrm>
            <a:off x="838200" y="1988839"/>
            <a:ext cx="6974160" cy="4032449"/>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06" charset="-128"/>
                <a:cs typeface="ＭＳ Ｐゴシック" pitchFamily="-106"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06"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06"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de-DE" sz="1800" dirty="0"/>
          </a:p>
        </p:txBody>
      </p:sp>
      <p:sp>
        <p:nvSpPr>
          <p:cNvPr id="4" name="Titel 1">
            <a:extLst>
              <a:ext uri="{FF2B5EF4-FFF2-40B4-BE49-F238E27FC236}">
                <a16:creationId xmlns:a16="http://schemas.microsoft.com/office/drawing/2014/main" id="{138ABEDF-142C-7FC0-7F55-361E7C65D5EC}"/>
              </a:ext>
            </a:extLst>
          </p:cNvPr>
          <p:cNvSpPr txBox="1">
            <a:spLocks/>
          </p:cNvSpPr>
          <p:nvPr/>
        </p:nvSpPr>
        <p:spPr>
          <a:xfrm>
            <a:off x="-2772816" y="188640"/>
            <a:ext cx="9144000" cy="864095"/>
          </a:xfrm>
          <a:prstGeom prst="rect">
            <a:avLst/>
          </a:prstGeom>
        </p:spPr>
        <p:txBody>
          <a:bodyPr/>
          <a:lstStyle>
            <a:lvl1pPr algn="ctr" defTabSz="457200" rtl="0" eaLnBrk="0" fontAlgn="base" hangingPunct="0">
              <a:spcBef>
                <a:spcPct val="0"/>
              </a:spcBef>
              <a:spcAft>
                <a:spcPct val="0"/>
              </a:spcAft>
              <a:defRPr sz="4400" kern="1200">
                <a:solidFill>
                  <a:schemeClr val="tx1"/>
                </a:solidFill>
                <a:latin typeface="+mj-lt"/>
                <a:ea typeface="ＭＳ Ｐゴシック" pitchFamily="-106" charset="-128"/>
                <a:cs typeface="ＭＳ Ｐゴシック" pitchFamily="-106" charset="-128"/>
              </a:defRPr>
            </a:lvl1pPr>
            <a:lvl2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2pPr>
            <a:lvl3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3pPr>
            <a:lvl4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4pPr>
            <a:lvl5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5pPr>
            <a:lvl6pPr marL="4572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6pPr>
            <a:lvl7pPr marL="9144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7pPr>
            <a:lvl8pPr marL="13716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8pPr>
            <a:lvl9pPr marL="18288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9pPr>
          </a:lstStyle>
          <a:p>
            <a:r>
              <a:rPr lang="de-DE" sz="3600" dirty="0">
                <a:solidFill>
                  <a:schemeClr val="bg1"/>
                </a:solidFill>
              </a:rPr>
              <a:t>Java-Code </a:t>
            </a:r>
            <a:r>
              <a:rPr lang="de-DE" sz="3600" dirty="0" err="1">
                <a:solidFill>
                  <a:schemeClr val="bg1"/>
                </a:solidFill>
              </a:rPr>
              <a:t>doku</a:t>
            </a:r>
            <a:endParaRPr lang="de-DE" sz="3600" dirty="0">
              <a:solidFill>
                <a:schemeClr val="bg1"/>
              </a:solidFill>
            </a:endParaRPr>
          </a:p>
        </p:txBody>
      </p:sp>
      <p:sp>
        <p:nvSpPr>
          <p:cNvPr id="9" name="Titel 1">
            <a:extLst>
              <a:ext uri="{FF2B5EF4-FFF2-40B4-BE49-F238E27FC236}">
                <a16:creationId xmlns:a16="http://schemas.microsoft.com/office/drawing/2014/main" id="{D51F5199-02A1-8A14-79C4-CB9EB2303098}"/>
              </a:ext>
            </a:extLst>
          </p:cNvPr>
          <p:cNvSpPr txBox="1">
            <a:spLocks/>
          </p:cNvSpPr>
          <p:nvPr/>
        </p:nvSpPr>
        <p:spPr>
          <a:xfrm>
            <a:off x="2741104" y="1097364"/>
            <a:ext cx="3168352" cy="360040"/>
          </a:xfrm>
          <a:prstGeom prst="rect">
            <a:avLst/>
          </a:prstGeom>
        </p:spPr>
        <p:txBody>
          <a:bodyPr/>
          <a:lstStyle>
            <a:lvl1pPr algn="ctr" defTabSz="457200" rtl="0" eaLnBrk="0" fontAlgn="base" hangingPunct="0">
              <a:spcBef>
                <a:spcPct val="0"/>
              </a:spcBef>
              <a:spcAft>
                <a:spcPct val="0"/>
              </a:spcAft>
              <a:defRPr sz="4400" kern="1200">
                <a:solidFill>
                  <a:schemeClr val="tx1"/>
                </a:solidFill>
                <a:latin typeface="+mj-lt"/>
                <a:ea typeface="ＭＳ Ｐゴシック" pitchFamily="-106" charset="-128"/>
                <a:cs typeface="ＭＳ Ｐゴシック" pitchFamily="-106" charset="-128"/>
              </a:defRPr>
            </a:lvl1pPr>
            <a:lvl2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2pPr>
            <a:lvl3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3pPr>
            <a:lvl4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4pPr>
            <a:lvl5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5pPr>
            <a:lvl6pPr marL="4572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6pPr>
            <a:lvl7pPr marL="9144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7pPr>
            <a:lvl8pPr marL="13716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8pPr>
            <a:lvl9pPr marL="18288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9pPr>
          </a:lstStyle>
          <a:p>
            <a:r>
              <a:rPr lang="de-DE" sz="1600" dirty="0"/>
              <a:t>Beispiel Main</a:t>
            </a:r>
          </a:p>
        </p:txBody>
      </p:sp>
      <p:pic>
        <p:nvPicPr>
          <p:cNvPr id="7170" name="Picture 2">
            <a:extLst>
              <a:ext uri="{FF2B5EF4-FFF2-40B4-BE49-F238E27FC236}">
                <a16:creationId xmlns:a16="http://schemas.microsoft.com/office/drawing/2014/main" id="{601EABE4-9506-079D-A4D8-6F671A189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564" y="1520034"/>
            <a:ext cx="8210871" cy="4612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1339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0CB4D8-762F-EE70-9184-A1C7DDEF7BDC}"/>
            </a:ext>
          </a:extLst>
        </p:cNvPr>
        <p:cNvGrpSpPr/>
        <p:nvPr/>
      </p:nvGrpSpPr>
      <p:grpSpPr>
        <a:xfrm>
          <a:off x="0" y="0"/>
          <a:ext cx="0" cy="0"/>
          <a:chOff x="0" y="0"/>
          <a:chExt cx="0" cy="0"/>
        </a:xfrm>
      </p:grpSpPr>
      <p:sp>
        <p:nvSpPr>
          <p:cNvPr id="3" name="Inhaltsplatzhalter 2">
            <a:extLst>
              <a:ext uri="{FF2B5EF4-FFF2-40B4-BE49-F238E27FC236}">
                <a16:creationId xmlns:a16="http://schemas.microsoft.com/office/drawing/2014/main" id="{D9E89133-D398-C3FE-B94C-1C032B718B44}"/>
              </a:ext>
            </a:extLst>
          </p:cNvPr>
          <p:cNvSpPr txBox="1">
            <a:spLocks/>
          </p:cNvSpPr>
          <p:nvPr/>
        </p:nvSpPr>
        <p:spPr>
          <a:xfrm>
            <a:off x="838200" y="1988839"/>
            <a:ext cx="6974160" cy="4032449"/>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06" charset="-128"/>
                <a:cs typeface="ＭＳ Ｐゴシック" pitchFamily="-106"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06"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06"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de-DE" sz="1800" dirty="0"/>
          </a:p>
        </p:txBody>
      </p:sp>
      <p:sp>
        <p:nvSpPr>
          <p:cNvPr id="4" name="Titel 1">
            <a:extLst>
              <a:ext uri="{FF2B5EF4-FFF2-40B4-BE49-F238E27FC236}">
                <a16:creationId xmlns:a16="http://schemas.microsoft.com/office/drawing/2014/main" id="{BA45A061-B7E2-FB84-FA82-18FED52E5FF4}"/>
              </a:ext>
            </a:extLst>
          </p:cNvPr>
          <p:cNvSpPr txBox="1">
            <a:spLocks/>
          </p:cNvSpPr>
          <p:nvPr/>
        </p:nvSpPr>
        <p:spPr>
          <a:xfrm>
            <a:off x="-1260648" y="158048"/>
            <a:ext cx="6516216" cy="864095"/>
          </a:xfrm>
          <a:prstGeom prst="rect">
            <a:avLst/>
          </a:prstGeom>
        </p:spPr>
        <p:txBody>
          <a:bodyPr/>
          <a:lstStyle>
            <a:lvl1pPr algn="ctr" defTabSz="457200" rtl="0" eaLnBrk="0" fontAlgn="base" hangingPunct="0">
              <a:spcBef>
                <a:spcPct val="0"/>
              </a:spcBef>
              <a:spcAft>
                <a:spcPct val="0"/>
              </a:spcAft>
              <a:defRPr sz="4400" kern="1200">
                <a:solidFill>
                  <a:schemeClr val="tx1"/>
                </a:solidFill>
                <a:latin typeface="+mj-lt"/>
                <a:ea typeface="ＭＳ Ｐゴシック" pitchFamily="-106" charset="-128"/>
                <a:cs typeface="ＭＳ Ｐゴシック" pitchFamily="-106" charset="-128"/>
              </a:defRPr>
            </a:lvl1pPr>
            <a:lvl2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2pPr>
            <a:lvl3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3pPr>
            <a:lvl4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4pPr>
            <a:lvl5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5pPr>
            <a:lvl6pPr marL="4572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6pPr>
            <a:lvl7pPr marL="9144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7pPr>
            <a:lvl8pPr marL="13716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8pPr>
            <a:lvl9pPr marL="18288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9pPr>
          </a:lstStyle>
          <a:p>
            <a:r>
              <a:rPr lang="de-DE" sz="3600" dirty="0">
                <a:solidFill>
                  <a:schemeClr val="bg1"/>
                </a:solidFill>
              </a:rPr>
              <a:t>Beispiel-Ausgabe</a:t>
            </a:r>
          </a:p>
        </p:txBody>
      </p:sp>
      <p:sp>
        <p:nvSpPr>
          <p:cNvPr id="8" name="Titel 1">
            <a:extLst>
              <a:ext uri="{FF2B5EF4-FFF2-40B4-BE49-F238E27FC236}">
                <a16:creationId xmlns:a16="http://schemas.microsoft.com/office/drawing/2014/main" id="{1EAD4A2C-AAEA-F97A-DF9E-526D4CC992A1}"/>
              </a:ext>
            </a:extLst>
          </p:cNvPr>
          <p:cNvSpPr txBox="1">
            <a:spLocks/>
          </p:cNvSpPr>
          <p:nvPr/>
        </p:nvSpPr>
        <p:spPr>
          <a:xfrm>
            <a:off x="30717" y="1652066"/>
            <a:ext cx="2453051" cy="3433117"/>
          </a:xfrm>
          <a:prstGeom prst="rect">
            <a:avLst/>
          </a:prstGeom>
        </p:spPr>
        <p:txBody>
          <a:bodyPr/>
          <a:lstStyle>
            <a:lvl1pPr algn="ctr" defTabSz="457200" rtl="0" eaLnBrk="0" fontAlgn="base" hangingPunct="0">
              <a:spcBef>
                <a:spcPct val="0"/>
              </a:spcBef>
              <a:spcAft>
                <a:spcPct val="0"/>
              </a:spcAft>
              <a:defRPr sz="4400" kern="1200">
                <a:solidFill>
                  <a:schemeClr val="tx1"/>
                </a:solidFill>
                <a:latin typeface="+mj-lt"/>
                <a:ea typeface="ＭＳ Ｐゴシック" pitchFamily="-106" charset="-128"/>
                <a:cs typeface="ＭＳ Ｐゴシック" pitchFamily="-106" charset="-128"/>
              </a:defRPr>
            </a:lvl1pPr>
            <a:lvl2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2pPr>
            <a:lvl3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3pPr>
            <a:lvl4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4pPr>
            <a:lvl5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5pPr>
            <a:lvl6pPr marL="4572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6pPr>
            <a:lvl7pPr marL="9144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7pPr>
            <a:lvl8pPr marL="13716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8pPr>
            <a:lvl9pPr marL="18288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9pPr>
          </a:lstStyle>
          <a:p>
            <a:r>
              <a:rPr lang="de-DE" sz="1600" dirty="0"/>
              <a:t>Konfiguration der Rahmenbedingungen in der Aufgabenstellung</a:t>
            </a:r>
          </a:p>
          <a:p>
            <a:endParaRPr lang="de-DE" sz="1600" dirty="0"/>
          </a:p>
        </p:txBody>
      </p:sp>
      <p:pic>
        <p:nvPicPr>
          <p:cNvPr id="2050" name="Picture 2">
            <a:extLst>
              <a:ext uri="{FF2B5EF4-FFF2-40B4-BE49-F238E27FC236}">
                <a16:creationId xmlns:a16="http://schemas.microsoft.com/office/drawing/2014/main" id="{CCE789F5-82B6-C116-A010-3345FCD30D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1042118"/>
            <a:ext cx="3202722" cy="5808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526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911187-DA52-5E06-9064-5532B651BD28}"/>
            </a:ext>
          </a:extLst>
        </p:cNvPr>
        <p:cNvGrpSpPr/>
        <p:nvPr/>
      </p:nvGrpSpPr>
      <p:grpSpPr>
        <a:xfrm>
          <a:off x="0" y="0"/>
          <a:ext cx="0" cy="0"/>
          <a:chOff x="0" y="0"/>
          <a:chExt cx="0" cy="0"/>
        </a:xfrm>
      </p:grpSpPr>
      <p:sp>
        <p:nvSpPr>
          <p:cNvPr id="3" name="Inhaltsplatzhalter 2">
            <a:extLst>
              <a:ext uri="{FF2B5EF4-FFF2-40B4-BE49-F238E27FC236}">
                <a16:creationId xmlns:a16="http://schemas.microsoft.com/office/drawing/2014/main" id="{866E6FB6-EB11-A892-DBF5-6BDCA5384A80}"/>
              </a:ext>
            </a:extLst>
          </p:cNvPr>
          <p:cNvSpPr txBox="1">
            <a:spLocks/>
          </p:cNvSpPr>
          <p:nvPr/>
        </p:nvSpPr>
        <p:spPr>
          <a:xfrm>
            <a:off x="838200" y="1988839"/>
            <a:ext cx="6974160" cy="4032449"/>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06" charset="-128"/>
                <a:cs typeface="ＭＳ Ｐゴシック" pitchFamily="-106"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06"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06"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de-DE" sz="1800" dirty="0"/>
          </a:p>
        </p:txBody>
      </p:sp>
      <p:sp>
        <p:nvSpPr>
          <p:cNvPr id="4" name="Titel 1">
            <a:extLst>
              <a:ext uri="{FF2B5EF4-FFF2-40B4-BE49-F238E27FC236}">
                <a16:creationId xmlns:a16="http://schemas.microsoft.com/office/drawing/2014/main" id="{4E23B3AD-DD9D-E37E-350D-54A0CCFFEDCC}"/>
              </a:ext>
            </a:extLst>
          </p:cNvPr>
          <p:cNvSpPr txBox="1">
            <a:spLocks/>
          </p:cNvSpPr>
          <p:nvPr/>
        </p:nvSpPr>
        <p:spPr>
          <a:xfrm>
            <a:off x="-1404664" y="215278"/>
            <a:ext cx="6516216" cy="864095"/>
          </a:xfrm>
          <a:prstGeom prst="rect">
            <a:avLst/>
          </a:prstGeom>
        </p:spPr>
        <p:txBody>
          <a:bodyPr/>
          <a:lstStyle>
            <a:lvl1pPr algn="ctr" defTabSz="457200" rtl="0" eaLnBrk="0" fontAlgn="base" hangingPunct="0">
              <a:spcBef>
                <a:spcPct val="0"/>
              </a:spcBef>
              <a:spcAft>
                <a:spcPct val="0"/>
              </a:spcAft>
              <a:defRPr sz="4400" kern="1200">
                <a:solidFill>
                  <a:schemeClr val="tx1"/>
                </a:solidFill>
                <a:latin typeface="+mj-lt"/>
                <a:ea typeface="ＭＳ Ｐゴシック" pitchFamily="-106" charset="-128"/>
                <a:cs typeface="ＭＳ Ｐゴシック" pitchFamily="-106" charset="-128"/>
              </a:defRPr>
            </a:lvl1pPr>
            <a:lvl2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2pPr>
            <a:lvl3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3pPr>
            <a:lvl4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4pPr>
            <a:lvl5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5pPr>
            <a:lvl6pPr marL="4572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6pPr>
            <a:lvl7pPr marL="9144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7pPr>
            <a:lvl8pPr marL="13716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8pPr>
            <a:lvl9pPr marL="18288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9pPr>
          </a:lstStyle>
          <a:p>
            <a:r>
              <a:rPr lang="de-DE" sz="3600" dirty="0">
                <a:solidFill>
                  <a:schemeClr val="bg1"/>
                </a:solidFill>
              </a:rPr>
              <a:t>Beispiel-Ausgabe</a:t>
            </a:r>
          </a:p>
        </p:txBody>
      </p:sp>
      <p:sp>
        <p:nvSpPr>
          <p:cNvPr id="8" name="Titel 1">
            <a:extLst>
              <a:ext uri="{FF2B5EF4-FFF2-40B4-BE49-F238E27FC236}">
                <a16:creationId xmlns:a16="http://schemas.microsoft.com/office/drawing/2014/main" id="{461AE8D6-7E84-3DE1-52D0-2D820F973F4B}"/>
              </a:ext>
            </a:extLst>
          </p:cNvPr>
          <p:cNvSpPr txBox="1">
            <a:spLocks/>
          </p:cNvSpPr>
          <p:nvPr/>
        </p:nvSpPr>
        <p:spPr>
          <a:xfrm>
            <a:off x="1782910" y="1174066"/>
            <a:ext cx="5544616" cy="360040"/>
          </a:xfrm>
          <a:prstGeom prst="rect">
            <a:avLst/>
          </a:prstGeom>
        </p:spPr>
        <p:txBody>
          <a:bodyPr/>
          <a:lstStyle>
            <a:lvl1pPr algn="ctr" defTabSz="457200" rtl="0" eaLnBrk="0" fontAlgn="base" hangingPunct="0">
              <a:spcBef>
                <a:spcPct val="0"/>
              </a:spcBef>
              <a:spcAft>
                <a:spcPct val="0"/>
              </a:spcAft>
              <a:defRPr sz="4400" kern="1200">
                <a:solidFill>
                  <a:schemeClr val="tx1"/>
                </a:solidFill>
                <a:latin typeface="+mj-lt"/>
                <a:ea typeface="ＭＳ Ｐゴシック" pitchFamily="-106" charset="-128"/>
                <a:cs typeface="ＭＳ Ｐゴシック" pitchFamily="-106" charset="-128"/>
              </a:defRPr>
            </a:lvl1pPr>
            <a:lvl2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2pPr>
            <a:lvl3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3pPr>
            <a:lvl4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4pPr>
            <a:lvl5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5pPr>
            <a:lvl6pPr marL="4572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6pPr>
            <a:lvl7pPr marL="9144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7pPr>
            <a:lvl8pPr marL="13716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8pPr>
            <a:lvl9pPr marL="18288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9pPr>
          </a:lstStyle>
          <a:p>
            <a:r>
              <a:rPr lang="de-DE" sz="1600" dirty="0"/>
              <a:t>Ausgabe für Kunde 1, Film 1, 4 Plätze nebeneinander</a:t>
            </a:r>
          </a:p>
          <a:p>
            <a:endParaRPr lang="de-DE" sz="1600" dirty="0"/>
          </a:p>
        </p:txBody>
      </p:sp>
      <p:pic>
        <p:nvPicPr>
          <p:cNvPr id="3074" name="Picture 2">
            <a:extLst>
              <a:ext uri="{FF2B5EF4-FFF2-40B4-BE49-F238E27FC236}">
                <a16:creationId xmlns:a16="http://schemas.microsoft.com/office/drawing/2014/main" id="{03943A9D-D51F-349E-562A-07F7D60A0E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484784"/>
            <a:ext cx="7920880" cy="5286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768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feld 1"/>
          <p:cNvSpPr txBox="1">
            <a:spLocks noChangeArrowheads="1"/>
          </p:cNvSpPr>
          <p:nvPr/>
        </p:nvSpPr>
        <p:spPr bwMode="auto">
          <a:xfrm>
            <a:off x="1981200" y="1932057"/>
            <a:ext cx="6705600" cy="707886"/>
          </a:xfrm>
          <a:prstGeom prst="rect">
            <a:avLst/>
          </a:prstGeom>
          <a:noFill/>
          <a:ln w="9525">
            <a:noFill/>
            <a:miter lim="800000"/>
            <a:headEnd/>
            <a:tailEnd/>
          </a:ln>
        </p:spPr>
        <p:txBody>
          <a:bodyPr>
            <a:spAutoFit/>
          </a:bodyPr>
          <a:lstStyle/>
          <a:p>
            <a:r>
              <a:rPr lang="de-DE" sz="4000" dirty="0"/>
              <a:t>Aufgabenstellung</a:t>
            </a:r>
            <a:endParaRPr lang="de-DE" sz="2000" b="1" dirty="0">
              <a:solidFill>
                <a:srgbClr val="7F7F7F"/>
              </a:solidFill>
              <a:cs typeface="Arial" charset="0"/>
            </a:endParaRPr>
          </a:p>
        </p:txBody>
      </p:sp>
      <p:sp>
        <p:nvSpPr>
          <p:cNvPr id="12291" name="Untertitel 2"/>
          <p:cNvSpPr txBox="1">
            <a:spLocks/>
          </p:cNvSpPr>
          <p:nvPr/>
        </p:nvSpPr>
        <p:spPr bwMode="auto">
          <a:xfrm>
            <a:off x="1981200" y="5867400"/>
            <a:ext cx="6400800" cy="762000"/>
          </a:xfrm>
          <a:prstGeom prst="rect">
            <a:avLst/>
          </a:prstGeom>
          <a:noFill/>
          <a:ln w="9525">
            <a:noFill/>
            <a:miter lim="800000"/>
            <a:headEnd/>
            <a:tailEnd/>
          </a:ln>
        </p:spPr>
        <p:txBody>
          <a:bodyPr/>
          <a:lstStyle/>
          <a:p>
            <a:pPr eaLnBrk="0" hangingPunct="0">
              <a:spcBef>
                <a:spcPct val="20000"/>
              </a:spcBef>
              <a:buFont typeface="Arial" charset="0"/>
              <a:buNone/>
            </a:pPr>
            <a:endParaRPr lang="de-DE" sz="3600" dirty="0">
              <a:cs typeface="Arial" charset="0"/>
            </a:endParaRPr>
          </a:p>
        </p:txBody>
      </p:sp>
      <p:pic>
        <p:nvPicPr>
          <p:cNvPr id="5" name="Grafik 4">
            <a:extLst>
              <a:ext uri="{FF2B5EF4-FFF2-40B4-BE49-F238E27FC236}">
                <a16:creationId xmlns:a16="http://schemas.microsoft.com/office/drawing/2014/main" id="{7B20CC0D-2EF0-1DA3-AF41-C37AA01960AA}"/>
              </a:ext>
            </a:extLst>
          </p:cNvPr>
          <p:cNvPicPr>
            <a:picLocks noChangeAspect="1"/>
          </p:cNvPicPr>
          <p:nvPr/>
        </p:nvPicPr>
        <p:blipFill>
          <a:blip r:embed="rId2"/>
          <a:stretch>
            <a:fillRect/>
          </a:stretch>
        </p:blipFill>
        <p:spPr>
          <a:xfrm>
            <a:off x="1426937" y="2614364"/>
            <a:ext cx="6290125" cy="432945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5CBBF6-5430-7F12-3E57-3D0181873DF6}"/>
            </a:ext>
          </a:extLst>
        </p:cNvPr>
        <p:cNvGrpSpPr/>
        <p:nvPr/>
      </p:nvGrpSpPr>
      <p:grpSpPr>
        <a:xfrm>
          <a:off x="0" y="0"/>
          <a:ext cx="0" cy="0"/>
          <a:chOff x="0" y="0"/>
          <a:chExt cx="0" cy="0"/>
        </a:xfrm>
      </p:grpSpPr>
      <p:sp>
        <p:nvSpPr>
          <p:cNvPr id="3" name="Inhaltsplatzhalter 2">
            <a:extLst>
              <a:ext uri="{FF2B5EF4-FFF2-40B4-BE49-F238E27FC236}">
                <a16:creationId xmlns:a16="http://schemas.microsoft.com/office/drawing/2014/main" id="{E7ECF6E2-8CBA-7E9C-976A-011BE4BF5778}"/>
              </a:ext>
            </a:extLst>
          </p:cNvPr>
          <p:cNvSpPr txBox="1">
            <a:spLocks/>
          </p:cNvSpPr>
          <p:nvPr/>
        </p:nvSpPr>
        <p:spPr>
          <a:xfrm>
            <a:off x="838200" y="1988839"/>
            <a:ext cx="6974160" cy="4032449"/>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06" charset="-128"/>
                <a:cs typeface="ＭＳ Ｐゴシック" pitchFamily="-106"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06"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06"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de-DE" sz="1800" dirty="0"/>
          </a:p>
        </p:txBody>
      </p:sp>
      <p:sp>
        <p:nvSpPr>
          <p:cNvPr id="4" name="Titel 1">
            <a:extLst>
              <a:ext uri="{FF2B5EF4-FFF2-40B4-BE49-F238E27FC236}">
                <a16:creationId xmlns:a16="http://schemas.microsoft.com/office/drawing/2014/main" id="{7812310B-F295-EDB3-71C4-8254EF05A1CE}"/>
              </a:ext>
            </a:extLst>
          </p:cNvPr>
          <p:cNvSpPr txBox="1">
            <a:spLocks/>
          </p:cNvSpPr>
          <p:nvPr/>
        </p:nvSpPr>
        <p:spPr>
          <a:xfrm>
            <a:off x="-1188640" y="225233"/>
            <a:ext cx="6516216" cy="864095"/>
          </a:xfrm>
          <a:prstGeom prst="rect">
            <a:avLst/>
          </a:prstGeom>
        </p:spPr>
        <p:txBody>
          <a:bodyPr/>
          <a:lstStyle>
            <a:lvl1pPr algn="ctr" defTabSz="457200" rtl="0" eaLnBrk="0" fontAlgn="base" hangingPunct="0">
              <a:spcBef>
                <a:spcPct val="0"/>
              </a:spcBef>
              <a:spcAft>
                <a:spcPct val="0"/>
              </a:spcAft>
              <a:defRPr sz="4400" kern="1200">
                <a:solidFill>
                  <a:schemeClr val="tx1"/>
                </a:solidFill>
                <a:latin typeface="+mj-lt"/>
                <a:ea typeface="ＭＳ Ｐゴシック" pitchFamily="-106" charset="-128"/>
                <a:cs typeface="ＭＳ Ｐゴシック" pitchFamily="-106" charset="-128"/>
              </a:defRPr>
            </a:lvl1pPr>
            <a:lvl2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2pPr>
            <a:lvl3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3pPr>
            <a:lvl4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4pPr>
            <a:lvl5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5pPr>
            <a:lvl6pPr marL="4572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6pPr>
            <a:lvl7pPr marL="9144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7pPr>
            <a:lvl8pPr marL="13716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8pPr>
            <a:lvl9pPr marL="18288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9pPr>
          </a:lstStyle>
          <a:p>
            <a:r>
              <a:rPr lang="de-DE" sz="3600" dirty="0">
                <a:solidFill>
                  <a:schemeClr val="bg1"/>
                </a:solidFill>
              </a:rPr>
              <a:t>Beispiel-Ausgabe</a:t>
            </a:r>
          </a:p>
        </p:txBody>
      </p:sp>
      <p:sp>
        <p:nvSpPr>
          <p:cNvPr id="8" name="Titel 1">
            <a:extLst>
              <a:ext uri="{FF2B5EF4-FFF2-40B4-BE49-F238E27FC236}">
                <a16:creationId xmlns:a16="http://schemas.microsoft.com/office/drawing/2014/main" id="{E32CFC4D-1F6A-C918-5DE9-92DF0F339E77}"/>
              </a:ext>
            </a:extLst>
          </p:cNvPr>
          <p:cNvSpPr txBox="1">
            <a:spLocks/>
          </p:cNvSpPr>
          <p:nvPr/>
        </p:nvSpPr>
        <p:spPr>
          <a:xfrm>
            <a:off x="1187624" y="1113102"/>
            <a:ext cx="5544616" cy="360040"/>
          </a:xfrm>
          <a:prstGeom prst="rect">
            <a:avLst/>
          </a:prstGeom>
        </p:spPr>
        <p:txBody>
          <a:bodyPr/>
          <a:lstStyle>
            <a:lvl1pPr algn="ctr" defTabSz="457200" rtl="0" eaLnBrk="0" fontAlgn="base" hangingPunct="0">
              <a:spcBef>
                <a:spcPct val="0"/>
              </a:spcBef>
              <a:spcAft>
                <a:spcPct val="0"/>
              </a:spcAft>
              <a:defRPr sz="4400" kern="1200">
                <a:solidFill>
                  <a:schemeClr val="tx1"/>
                </a:solidFill>
                <a:latin typeface="+mj-lt"/>
                <a:ea typeface="ＭＳ Ｐゴシック" pitchFamily="-106" charset="-128"/>
                <a:cs typeface="ＭＳ Ｐゴシック" pitchFamily="-106" charset="-128"/>
              </a:defRPr>
            </a:lvl1pPr>
            <a:lvl2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2pPr>
            <a:lvl3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3pPr>
            <a:lvl4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4pPr>
            <a:lvl5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5pPr>
            <a:lvl6pPr marL="4572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6pPr>
            <a:lvl7pPr marL="9144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7pPr>
            <a:lvl8pPr marL="13716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8pPr>
            <a:lvl9pPr marL="18288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9pPr>
          </a:lstStyle>
          <a:p>
            <a:r>
              <a:rPr lang="de-DE" sz="1600" dirty="0"/>
              <a:t>Ausgabe für Kunde 2, Film 2, 3 unabhängige Plätze nebeneinander</a:t>
            </a:r>
          </a:p>
          <a:p>
            <a:endParaRPr lang="de-DE" sz="1600" dirty="0"/>
          </a:p>
        </p:txBody>
      </p:sp>
      <p:pic>
        <p:nvPicPr>
          <p:cNvPr id="4100" name="Picture 4">
            <a:extLst>
              <a:ext uri="{FF2B5EF4-FFF2-40B4-BE49-F238E27FC236}">
                <a16:creationId xmlns:a16="http://schemas.microsoft.com/office/drawing/2014/main" id="{2F9EABE2-36F4-9B1A-7F3C-B4842EC612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412776"/>
            <a:ext cx="6469003" cy="5373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345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97C76-2275-7CE8-13AA-6BBBF019B91D}"/>
            </a:ext>
          </a:extLst>
        </p:cNvPr>
        <p:cNvGrpSpPr/>
        <p:nvPr/>
      </p:nvGrpSpPr>
      <p:grpSpPr>
        <a:xfrm>
          <a:off x="0" y="0"/>
          <a:ext cx="0" cy="0"/>
          <a:chOff x="0" y="0"/>
          <a:chExt cx="0" cy="0"/>
        </a:xfrm>
      </p:grpSpPr>
      <p:sp>
        <p:nvSpPr>
          <p:cNvPr id="3" name="Inhaltsplatzhalter 2">
            <a:extLst>
              <a:ext uri="{FF2B5EF4-FFF2-40B4-BE49-F238E27FC236}">
                <a16:creationId xmlns:a16="http://schemas.microsoft.com/office/drawing/2014/main" id="{199E44BF-BC53-A6D7-FA47-F8D5EC158B17}"/>
              </a:ext>
            </a:extLst>
          </p:cNvPr>
          <p:cNvSpPr txBox="1">
            <a:spLocks/>
          </p:cNvSpPr>
          <p:nvPr/>
        </p:nvSpPr>
        <p:spPr>
          <a:xfrm>
            <a:off x="838200" y="1988839"/>
            <a:ext cx="6974160" cy="4032449"/>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06" charset="-128"/>
                <a:cs typeface="ＭＳ Ｐゴシック" pitchFamily="-106"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06"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06"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de-DE" sz="1800" dirty="0"/>
          </a:p>
        </p:txBody>
      </p:sp>
      <p:sp>
        <p:nvSpPr>
          <p:cNvPr id="4" name="Titel 1">
            <a:extLst>
              <a:ext uri="{FF2B5EF4-FFF2-40B4-BE49-F238E27FC236}">
                <a16:creationId xmlns:a16="http://schemas.microsoft.com/office/drawing/2014/main" id="{C7CFA636-974A-ABD1-2E27-1F1CC84212C0}"/>
              </a:ext>
            </a:extLst>
          </p:cNvPr>
          <p:cNvSpPr txBox="1">
            <a:spLocks/>
          </p:cNvSpPr>
          <p:nvPr/>
        </p:nvSpPr>
        <p:spPr>
          <a:xfrm>
            <a:off x="-1332656" y="199374"/>
            <a:ext cx="6516216" cy="864095"/>
          </a:xfrm>
          <a:prstGeom prst="rect">
            <a:avLst/>
          </a:prstGeom>
        </p:spPr>
        <p:txBody>
          <a:bodyPr/>
          <a:lstStyle>
            <a:lvl1pPr algn="ctr" defTabSz="457200" rtl="0" eaLnBrk="0" fontAlgn="base" hangingPunct="0">
              <a:spcBef>
                <a:spcPct val="0"/>
              </a:spcBef>
              <a:spcAft>
                <a:spcPct val="0"/>
              </a:spcAft>
              <a:defRPr sz="4400" kern="1200">
                <a:solidFill>
                  <a:schemeClr val="tx1"/>
                </a:solidFill>
                <a:latin typeface="+mj-lt"/>
                <a:ea typeface="ＭＳ Ｐゴシック" pitchFamily="-106" charset="-128"/>
                <a:cs typeface="ＭＳ Ｐゴシック" pitchFamily="-106" charset="-128"/>
              </a:defRPr>
            </a:lvl1pPr>
            <a:lvl2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2pPr>
            <a:lvl3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3pPr>
            <a:lvl4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4pPr>
            <a:lvl5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5pPr>
            <a:lvl6pPr marL="4572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6pPr>
            <a:lvl7pPr marL="9144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7pPr>
            <a:lvl8pPr marL="13716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8pPr>
            <a:lvl9pPr marL="18288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9pPr>
          </a:lstStyle>
          <a:p>
            <a:r>
              <a:rPr lang="de-DE" sz="3600" dirty="0">
                <a:solidFill>
                  <a:schemeClr val="bg1"/>
                </a:solidFill>
              </a:rPr>
              <a:t>Beispiel-Ausgabe</a:t>
            </a:r>
          </a:p>
        </p:txBody>
      </p:sp>
      <p:sp>
        <p:nvSpPr>
          <p:cNvPr id="8" name="Titel 1">
            <a:extLst>
              <a:ext uri="{FF2B5EF4-FFF2-40B4-BE49-F238E27FC236}">
                <a16:creationId xmlns:a16="http://schemas.microsoft.com/office/drawing/2014/main" id="{A3A0126B-4562-4BCF-876F-3A4087163249}"/>
              </a:ext>
            </a:extLst>
          </p:cNvPr>
          <p:cNvSpPr txBox="1">
            <a:spLocks/>
          </p:cNvSpPr>
          <p:nvPr/>
        </p:nvSpPr>
        <p:spPr>
          <a:xfrm>
            <a:off x="-108520" y="1268760"/>
            <a:ext cx="3168352" cy="5054234"/>
          </a:xfrm>
          <a:prstGeom prst="rect">
            <a:avLst/>
          </a:prstGeom>
        </p:spPr>
        <p:txBody>
          <a:bodyPr/>
          <a:lstStyle>
            <a:lvl1pPr algn="ctr" defTabSz="457200" rtl="0" eaLnBrk="0" fontAlgn="base" hangingPunct="0">
              <a:spcBef>
                <a:spcPct val="0"/>
              </a:spcBef>
              <a:spcAft>
                <a:spcPct val="0"/>
              </a:spcAft>
              <a:defRPr sz="4400" kern="1200">
                <a:solidFill>
                  <a:schemeClr val="tx1"/>
                </a:solidFill>
                <a:latin typeface="+mj-lt"/>
                <a:ea typeface="ＭＳ Ｐゴシック" pitchFamily="-106" charset="-128"/>
                <a:cs typeface="ＭＳ Ｐゴシック" pitchFamily="-106" charset="-128"/>
              </a:defRPr>
            </a:lvl1pPr>
            <a:lvl2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2pPr>
            <a:lvl3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3pPr>
            <a:lvl4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4pPr>
            <a:lvl5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5pPr>
            <a:lvl6pPr marL="4572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6pPr>
            <a:lvl7pPr marL="9144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7pPr>
            <a:lvl8pPr marL="13716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8pPr>
            <a:lvl9pPr marL="18288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9pPr>
          </a:lstStyle>
          <a:p>
            <a:r>
              <a:rPr lang="de-DE" sz="1600" dirty="0"/>
              <a:t>Testfall 3</a:t>
            </a:r>
          </a:p>
          <a:p>
            <a:r>
              <a:rPr lang="de-DE" sz="1600" dirty="0"/>
              <a:t> zu wenig Plätze nebeneinander</a:t>
            </a:r>
          </a:p>
          <a:p>
            <a:endParaRPr lang="de-DE" sz="1600" dirty="0"/>
          </a:p>
          <a:p>
            <a:r>
              <a:rPr lang="de-DE" sz="1600" dirty="0"/>
              <a:t>Verfügbare Plätze </a:t>
            </a:r>
          </a:p>
          <a:p>
            <a:r>
              <a:rPr lang="de-DE" sz="1600" dirty="0"/>
              <a:t>in der letzten Reihe: 11</a:t>
            </a:r>
          </a:p>
          <a:p>
            <a:endParaRPr lang="de-DE" sz="1600" dirty="0"/>
          </a:p>
          <a:p>
            <a:r>
              <a:rPr lang="de-DE" sz="1600" dirty="0"/>
              <a:t>angefragte Plätze: 12</a:t>
            </a:r>
          </a:p>
          <a:p>
            <a:endParaRPr lang="de-DE" sz="1600" dirty="0"/>
          </a:p>
        </p:txBody>
      </p:sp>
      <p:pic>
        <p:nvPicPr>
          <p:cNvPr id="5122" name="Picture 2">
            <a:extLst>
              <a:ext uri="{FF2B5EF4-FFF2-40B4-BE49-F238E27FC236}">
                <a16:creationId xmlns:a16="http://schemas.microsoft.com/office/drawing/2014/main" id="{06EEBD60-F5AC-9FC3-1605-90D9037E4E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3136" y="1180462"/>
            <a:ext cx="5986165" cy="5416890"/>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 5" descr="Blitz mit einfarbiger Füllung">
            <a:extLst>
              <a:ext uri="{FF2B5EF4-FFF2-40B4-BE49-F238E27FC236}">
                <a16:creationId xmlns:a16="http://schemas.microsoft.com/office/drawing/2014/main" id="{4D58299B-BD18-B2F9-7A47-CF55AB282C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8176" y="3090663"/>
            <a:ext cx="914400" cy="914400"/>
          </a:xfrm>
          <a:prstGeom prst="rect">
            <a:avLst/>
          </a:prstGeom>
        </p:spPr>
      </p:pic>
    </p:spTree>
    <p:extLst>
      <p:ext uri="{BB962C8B-B14F-4D97-AF65-F5344CB8AC3E}">
        <p14:creationId xmlns:p14="http://schemas.microsoft.com/office/powerpoint/2010/main" val="3537595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feld 1"/>
          <p:cNvSpPr txBox="1">
            <a:spLocks noChangeArrowheads="1"/>
          </p:cNvSpPr>
          <p:nvPr/>
        </p:nvSpPr>
        <p:spPr bwMode="auto">
          <a:xfrm>
            <a:off x="1981200" y="2819400"/>
            <a:ext cx="6553200" cy="2769989"/>
          </a:xfrm>
          <a:prstGeom prst="rect">
            <a:avLst/>
          </a:prstGeom>
          <a:noFill/>
          <a:ln w="9525">
            <a:noFill/>
            <a:miter lim="800000"/>
            <a:headEnd/>
            <a:tailEnd/>
          </a:ln>
        </p:spPr>
        <p:txBody>
          <a:bodyPr>
            <a:spAutoFit/>
          </a:bodyPr>
          <a:lstStyle/>
          <a:p>
            <a:r>
              <a:rPr lang="de-DE" sz="2800" b="1">
                <a:solidFill>
                  <a:schemeClr val="bg1"/>
                </a:solidFill>
                <a:cs typeface="Arial" charset="0"/>
              </a:rPr>
              <a:t>Wir danken </a:t>
            </a:r>
            <a:r>
              <a:rPr lang="de-DE" sz="2800" b="1" dirty="0">
                <a:solidFill>
                  <a:schemeClr val="bg1"/>
                </a:solidFill>
                <a:cs typeface="Arial" charset="0"/>
              </a:rPr>
              <a:t>für Ihre </a:t>
            </a:r>
          </a:p>
          <a:p>
            <a:r>
              <a:rPr lang="de-DE" sz="2800" b="1" dirty="0">
                <a:solidFill>
                  <a:schemeClr val="bg1"/>
                </a:solidFill>
                <a:cs typeface="Arial" charset="0"/>
              </a:rPr>
              <a:t>Aufmerksamkeit</a:t>
            </a:r>
          </a:p>
          <a:p>
            <a:endParaRPr lang="de-DE" sz="2800" b="1" dirty="0">
              <a:solidFill>
                <a:schemeClr val="bg1"/>
              </a:solidFill>
              <a:cs typeface="Arial" charset="0"/>
            </a:endParaRPr>
          </a:p>
          <a:p>
            <a:r>
              <a:rPr lang="de-DE" sz="1800" dirty="0">
                <a:solidFill>
                  <a:schemeClr val="bg1"/>
                </a:solidFill>
                <a:cs typeface="Arial" charset="0"/>
              </a:rPr>
              <a:t>Diese PowerPoint-Vorlage wurde</a:t>
            </a:r>
            <a:br>
              <a:rPr lang="de-DE" sz="1800" dirty="0">
                <a:solidFill>
                  <a:schemeClr val="bg1"/>
                </a:solidFill>
                <a:cs typeface="Arial" charset="0"/>
              </a:rPr>
            </a:br>
            <a:r>
              <a:rPr lang="de-DE" sz="1800" dirty="0">
                <a:solidFill>
                  <a:schemeClr val="bg1"/>
                </a:solidFill>
                <a:cs typeface="Arial" charset="0"/>
              </a:rPr>
              <a:t>von Fabio Lenzen, Nikita </a:t>
            </a:r>
            <a:r>
              <a:rPr lang="de-DE" sz="1800" dirty="0" err="1">
                <a:solidFill>
                  <a:schemeClr val="bg1"/>
                </a:solidFill>
                <a:cs typeface="Arial" charset="0"/>
              </a:rPr>
              <a:t>Puke</a:t>
            </a:r>
            <a:r>
              <a:rPr lang="de-DE" sz="1800" dirty="0">
                <a:solidFill>
                  <a:schemeClr val="bg1"/>
                </a:solidFill>
                <a:cs typeface="Arial" charset="0"/>
              </a:rPr>
              <a:t>, Dmitrij Helmer und Felix Prenzel erstellt.</a:t>
            </a:r>
          </a:p>
          <a:p>
            <a:endParaRPr lang="de-DE" sz="1800" dirty="0">
              <a:solidFill>
                <a:schemeClr val="bg1"/>
              </a:solidFill>
              <a:cs typeface="Arial" charset="0"/>
            </a:endParaRPr>
          </a:p>
          <a:p>
            <a:endParaRPr lang="de-DE" sz="1800" dirty="0">
              <a:solidFill>
                <a:schemeClr val="bg1"/>
              </a:solidFill>
              <a:cs typeface="Arial" charset="0"/>
            </a:endParaRPr>
          </a:p>
        </p:txBody>
      </p:sp>
      <p:sp>
        <p:nvSpPr>
          <p:cNvPr id="23555" name="Textfeld 8"/>
          <p:cNvSpPr txBox="1">
            <a:spLocks noChangeArrowheads="1"/>
          </p:cNvSpPr>
          <p:nvPr/>
        </p:nvSpPr>
        <p:spPr bwMode="auto">
          <a:xfrm>
            <a:off x="5918200" y="5410200"/>
            <a:ext cx="2921000" cy="923925"/>
          </a:xfrm>
          <a:prstGeom prst="rect">
            <a:avLst/>
          </a:prstGeom>
          <a:noFill/>
          <a:ln w="9525">
            <a:noFill/>
            <a:miter lim="800000"/>
            <a:headEnd/>
            <a:tailEnd/>
          </a:ln>
        </p:spPr>
        <p:txBody>
          <a:bodyPr>
            <a:spAutoFit/>
          </a:bodyPr>
          <a:lstStyle/>
          <a:p>
            <a:r>
              <a:rPr lang="de-DE" sz="1800">
                <a:solidFill>
                  <a:schemeClr val="bg1"/>
                </a:solidFill>
              </a:rPr>
              <a:t>Schaevenstraße 1a–b</a:t>
            </a:r>
          </a:p>
          <a:p>
            <a:r>
              <a:rPr lang="de-DE" sz="1800">
                <a:solidFill>
                  <a:schemeClr val="bg1"/>
                </a:solidFill>
              </a:rPr>
              <a:t>50676 Köln</a:t>
            </a:r>
          </a:p>
          <a:p>
            <a:r>
              <a:rPr lang="de-DE" sz="1800">
                <a:solidFill>
                  <a:schemeClr val="bg1"/>
                </a:solidFill>
              </a:rPr>
              <a:t>Tel. 0221-20 30 20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feld 2"/>
          <p:cNvSpPr txBox="1">
            <a:spLocks noChangeArrowheads="1"/>
          </p:cNvSpPr>
          <p:nvPr/>
        </p:nvSpPr>
        <p:spPr bwMode="auto">
          <a:xfrm>
            <a:off x="838200" y="1409371"/>
            <a:ext cx="8001000" cy="1138773"/>
          </a:xfrm>
          <a:prstGeom prst="rect">
            <a:avLst/>
          </a:prstGeom>
          <a:noFill/>
          <a:ln w="9525">
            <a:noFill/>
            <a:miter lim="800000"/>
            <a:headEnd/>
            <a:tailEnd/>
          </a:ln>
        </p:spPr>
        <p:txBody>
          <a:bodyPr>
            <a:spAutoFit/>
          </a:bodyPr>
          <a:lstStyle/>
          <a:p>
            <a:r>
              <a:rPr lang="de-DE" sz="4000" dirty="0"/>
              <a:t>Textmarkierung</a:t>
            </a:r>
            <a:endParaRPr lang="de-DE" sz="4000" dirty="0">
              <a:cs typeface="Arial" charset="0"/>
            </a:endParaRPr>
          </a:p>
          <a:p>
            <a:endParaRPr lang="de-DE" sz="2800" dirty="0">
              <a:cs typeface="Arial" charset="0"/>
            </a:endParaRPr>
          </a:p>
        </p:txBody>
      </p:sp>
      <p:pic>
        <p:nvPicPr>
          <p:cNvPr id="2" name="Inhaltsplatzhalter 4">
            <a:extLst>
              <a:ext uri="{FF2B5EF4-FFF2-40B4-BE49-F238E27FC236}">
                <a16:creationId xmlns:a16="http://schemas.microsoft.com/office/drawing/2014/main" id="{DF364600-2DCD-D879-D556-04E0EA4843FD}"/>
              </a:ext>
            </a:extLst>
          </p:cNvPr>
          <p:cNvPicPr>
            <a:picLocks noChangeAspect="1"/>
          </p:cNvPicPr>
          <p:nvPr/>
        </p:nvPicPr>
        <p:blipFill>
          <a:blip r:embed="rId3"/>
          <a:stretch>
            <a:fillRect/>
          </a:stretch>
        </p:blipFill>
        <p:spPr>
          <a:xfrm>
            <a:off x="126989" y="2420888"/>
            <a:ext cx="8726016" cy="32815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feld 3"/>
          <p:cNvSpPr txBox="1">
            <a:spLocks noChangeArrowheads="1"/>
          </p:cNvSpPr>
          <p:nvPr/>
        </p:nvSpPr>
        <p:spPr bwMode="auto">
          <a:xfrm>
            <a:off x="838200" y="1379538"/>
            <a:ext cx="8001000" cy="3662541"/>
          </a:xfrm>
          <a:prstGeom prst="rect">
            <a:avLst/>
          </a:prstGeom>
          <a:noFill/>
          <a:ln w="9525">
            <a:noFill/>
            <a:miter lim="800000"/>
            <a:headEnd/>
            <a:tailEnd/>
          </a:ln>
        </p:spPr>
        <p:txBody>
          <a:bodyPr>
            <a:spAutoFit/>
          </a:bodyPr>
          <a:lstStyle/>
          <a:p>
            <a:r>
              <a:rPr lang="de-DE" sz="3600" dirty="0"/>
              <a:t>Klassenkandidaten und Konstanten</a:t>
            </a:r>
          </a:p>
          <a:p>
            <a:endParaRPr lang="de-DE" sz="1800" dirty="0"/>
          </a:p>
          <a:p>
            <a:r>
              <a:rPr lang="de-DE" b="1" dirty="0"/>
              <a:t>Klassen </a:t>
            </a:r>
          </a:p>
          <a:p>
            <a:r>
              <a:rPr lang="de-DE" sz="1800" dirty="0"/>
              <a:t>- Film</a:t>
            </a:r>
          </a:p>
          <a:p>
            <a:r>
              <a:rPr lang="de-DE" sz="1800" dirty="0"/>
              <a:t>- Kino</a:t>
            </a:r>
          </a:p>
          <a:p>
            <a:r>
              <a:rPr lang="de-DE" sz="1800" dirty="0"/>
              <a:t>- Termine</a:t>
            </a:r>
          </a:p>
          <a:p>
            <a:r>
              <a:rPr lang="de-DE" sz="1800" dirty="0"/>
              <a:t>- Reservierungen</a:t>
            </a:r>
          </a:p>
          <a:p>
            <a:r>
              <a:rPr lang="de-DE" sz="1800" dirty="0"/>
              <a:t>- Kunde</a:t>
            </a:r>
          </a:p>
          <a:p>
            <a:r>
              <a:rPr lang="de-DE" sz="1800" dirty="0"/>
              <a:t>- Saal</a:t>
            </a:r>
          </a:p>
          <a:p>
            <a:r>
              <a:rPr lang="de-DE" sz="1800" dirty="0"/>
              <a:t>- Sitzplatz</a:t>
            </a:r>
          </a:p>
          <a:p>
            <a:endParaRPr lang="de-DE" sz="2800" dirty="0">
              <a:cs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feld 1"/>
          <p:cNvSpPr txBox="1">
            <a:spLocks noChangeArrowheads="1"/>
          </p:cNvSpPr>
          <p:nvPr/>
        </p:nvSpPr>
        <p:spPr bwMode="auto">
          <a:xfrm>
            <a:off x="838200" y="1379538"/>
            <a:ext cx="7924800" cy="4339650"/>
          </a:xfrm>
          <a:prstGeom prst="rect">
            <a:avLst/>
          </a:prstGeom>
          <a:noFill/>
          <a:ln w="9525">
            <a:noFill/>
            <a:miter lim="800000"/>
            <a:headEnd/>
            <a:tailEnd/>
          </a:ln>
        </p:spPr>
        <p:txBody>
          <a:bodyPr>
            <a:spAutoFit/>
          </a:bodyPr>
          <a:lstStyle/>
          <a:p>
            <a:r>
              <a:rPr lang="de-DE" sz="4400" dirty="0"/>
              <a:t>Attribute </a:t>
            </a:r>
          </a:p>
          <a:p>
            <a:endParaRPr lang="de-DE" sz="1600" dirty="0">
              <a:cs typeface="Arial" charset="0"/>
            </a:endParaRPr>
          </a:p>
          <a:p>
            <a:r>
              <a:rPr lang="de-DE" sz="1800" dirty="0"/>
              <a:t>- Film(</a:t>
            </a:r>
            <a:r>
              <a:rPr lang="de-DE" sz="1800" dirty="0" err="1"/>
              <a:t>dauer</a:t>
            </a:r>
            <a:r>
              <a:rPr lang="de-DE" sz="1800" dirty="0"/>
              <a:t>, ende, </a:t>
            </a:r>
            <a:r>
              <a:rPr lang="de-DE" sz="1800" dirty="0" err="1"/>
              <a:t>altersBeschraenkung</a:t>
            </a:r>
            <a:r>
              <a:rPr lang="de-DE" sz="1800" dirty="0"/>
              <a:t>)</a:t>
            </a:r>
          </a:p>
          <a:p>
            <a:r>
              <a:rPr lang="de-DE" sz="1800" dirty="0"/>
              <a:t>- Sitzplatz(reihe, </a:t>
            </a:r>
            <a:r>
              <a:rPr lang="de-DE" sz="1800" dirty="0" err="1"/>
              <a:t>sitzNummer</a:t>
            </a:r>
            <a:r>
              <a:rPr lang="de-DE" sz="1800" dirty="0"/>
              <a:t>, Reservierung)</a:t>
            </a:r>
          </a:p>
          <a:p>
            <a:r>
              <a:rPr lang="de-DE" sz="1800" dirty="0"/>
              <a:t>- Termin(Saal, Film, </a:t>
            </a:r>
            <a:r>
              <a:rPr lang="de-DE" sz="1800" dirty="0" err="1"/>
              <a:t>titel</a:t>
            </a:r>
            <a:r>
              <a:rPr lang="de-DE" sz="1800" dirty="0"/>
              <a:t>, </a:t>
            </a:r>
            <a:r>
              <a:rPr lang="de-DE" sz="1800" dirty="0" err="1"/>
              <a:t>start</a:t>
            </a:r>
            <a:r>
              <a:rPr lang="de-DE" sz="1800" dirty="0"/>
              <a:t>, </a:t>
            </a:r>
            <a:r>
              <a:rPr lang="de-DE" sz="1800" dirty="0" err="1"/>
              <a:t>uhrzeit</a:t>
            </a:r>
            <a:r>
              <a:rPr lang="de-DE" sz="1800" dirty="0"/>
              <a:t>)</a:t>
            </a:r>
          </a:p>
          <a:p>
            <a:r>
              <a:rPr lang="de-DE" sz="1800" dirty="0"/>
              <a:t>- Saal(Termin, Sitzplatz, Film, Kunde, </a:t>
            </a:r>
            <a:r>
              <a:rPr lang="de-DE" sz="1800" dirty="0" err="1"/>
              <a:t>saalNummer</a:t>
            </a:r>
            <a:r>
              <a:rPr lang="de-DE" sz="1800" dirty="0"/>
              <a:t>)</a:t>
            </a:r>
          </a:p>
          <a:p>
            <a:r>
              <a:rPr lang="de-DE" sz="1800" dirty="0"/>
              <a:t>- Kino(Saal, </a:t>
            </a:r>
            <a:r>
              <a:rPr lang="de-DE" sz="1800" dirty="0" err="1"/>
              <a:t>kinoName</a:t>
            </a:r>
            <a:r>
              <a:rPr lang="de-DE" sz="1800" dirty="0"/>
              <a:t>, Adresse)</a:t>
            </a:r>
          </a:p>
          <a:p>
            <a:r>
              <a:rPr lang="de-DE" sz="1800" dirty="0"/>
              <a:t>- Reservierung( </a:t>
            </a:r>
            <a:r>
              <a:rPr lang="de-DE" sz="1800" dirty="0" err="1"/>
              <a:t>reservierungsNummer</a:t>
            </a:r>
            <a:r>
              <a:rPr lang="de-DE" sz="1800" dirty="0"/>
              <a:t>, Kunde, Film, Sitzplatz, Saal)</a:t>
            </a:r>
          </a:p>
          <a:p>
            <a:r>
              <a:rPr lang="de-DE" sz="1800" dirty="0"/>
              <a:t>- Kunde(</a:t>
            </a:r>
            <a:r>
              <a:rPr lang="de-DE" sz="1800" dirty="0" err="1"/>
              <a:t>kundenNummer</a:t>
            </a:r>
            <a:r>
              <a:rPr lang="de-DE" sz="1800" dirty="0"/>
              <a:t>, </a:t>
            </a:r>
            <a:r>
              <a:rPr lang="de-DE" sz="1800" dirty="0" err="1"/>
              <a:t>vorname</a:t>
            </a:r>
            <a:r>
              <a:rPr lang="de-DE" sz="1800" dirty="0"/>
              <a:t>, </a:t>
            </a:r>
            <a:r>
              <a:rPr lang="de-DE" sz="1800" dirty="0" err="1"/>
              <a:t>nachname</a:t>
            </a:r>
            <a:r>
              <a:rPr lang="de-DE" sz="1800" dirty="0"/>
              <a:t>) </a:t>
            </a:r>
          </a:p>
          <a:p>
            <a:r>
              <a:rPr lang="de-DE" sz="1800" dirty="0"/>
              <a:t>- Adresse(</a:t>
            </a:r>
            <a:r>
              <a:rPr lang="de-DE" sz="1800" dirty="0" err="1"/>
              <a:t>plz</a:t>
            </a:r>
            <a:r>
              <a:rPr lang="de-DE" sz="1800" dirty="0"/>
              <a:t>, </a:t>
            </a:r>
            <a:r>
              <a:rPr lang="de-DE" sz="1800" dirty="0" err="1"/>
              <a:t>straße</a:t>
            </a:r>
            <a:r>
              <a:rPr lang="de-DE" sz="1800" dirty="0"/>
              <a:t>, </a:t>
            </a:r>
            <a:r>
              <a:rPr lang="de-DE" sz="1800" dirty="0" err="1"/>
              <a:t>hausNummer</a:t>
            </a:r>
            <a:r>
              <a:rPr lang="de-DE" sz="1800" dirty="0"/>
              <a:t>, </a:t>
            </a:r>
            <a:r>
              <a:rPr lang="de-DE" sz="1800" dirty="0" err="1"/>
              <a:t>ort</a:t>
            </a:r>
            <a:r>
              <a:rPr lang="de-DE" sz="1800" dirty="0"/>
              <a:t>, </a:t>
            </a:r>
            <a:r>
              <a:rPr lang="de-DE" sz="1800" dirty="0" err="1"/>
              <a:t>land</a:t>
            </a:r>
            <a:r>
              <a:rPr lang="de-DE" sz="1800" dirty="0"/>
              <a:t>)</a:t>
            </a:r>
          </a:p>
          <a:p>
            <a:endParaRPr lang="de-DE" sz="1600" dirty="0">
              <a:cs typeface="Arial" charset="0"/>
            </a:endParaRPr>
          </a:p>
          <a:p>
            <a:endParaRPr lang="de-DE" sz="2800" dirty="0">
              <a:cs typeface="Arial" charset="0"/>
            </a:endParaRPr>
          </a:p>
          <a:p>
            <a:endParaRPr lang="de-DE" sz="2800" dirty="0">
              <a:cs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FB5E5868-5D43-2EA0-C538-9BF067C0DA85}"/>
              </a:ext>
            </a:extLst>
          </p:cNvPr>
          <p:cNvSpPr txBox="1"/>
          <p:nvPr/>
        </p:nvSpPr>
        <p:spPr>
          <a:xfrm>
            <a:off x="1475160" y="1556792"/>
            <a:ext cx="4317486" cy="769441"/>
          </a:xfrm>
          <a:prstGeom prst="rect">
            <a:avLst/>
          </a:prstGeom>
          <a:noFill/>
        </p:spPr>
        <p:txBody>
          <a:bodyPr wrap="square" rtlCol="0">
            <a:spAutoFit/>
          </a:bodyPr>
          <a:lstStyle/>
          <a:p>
            <a:r>
              <a:rPr lang="de-DE" sz="4400" dirty="0"/>
              <a:t>Methoden</a:t>
            </a:r>
          </a:p>
        </p:txBody>
      </p:sp>
      <p:sp>
        <p:nvSpPr>
          <p:cNvPr id="4" name="Textfeld 3">
            <a:extLst>
              <a:ext uri="{FF2B5EF4-FFF2-40B4-BE49-F238E27FC236}">
                <a16:creationId xmlns:a16="http://schemas.microsoft.com/office/drawing/2014/main" id="{66CD0884-2151-8A39-D60C-306B8D185F1E}"/>
              </a:ext>
            </a:extLst>
          </p:cNvPr>
          <p:cNvSpPr txBox="1"/>
          <p:nvPr/>
        </p:nvSpPr>
        <p:spPr>
          <a:xfrm>
            <a:off x="66101" y="2708920"/>
            <a:ext cx="9181168" cy="3231654"/>
          </a:xfrm>
          <a:prstGeom prst="rect">
            <a:avLst/>
          </a:prstGeom>
          <a:noFill/>
        </p:spPr>
        <p:txBody>
          <a:bodyPr wrap="none" rtlCol="0">
            <a:spAutoFit/>
          </a:bodyPr>
          <a:lstStyle/>
          <a:p>
            <a:r>
              <a:rPr lang="de-DE" sz="2000" dirty="0"/>
              <a:t>- Saal - </a:t>
            </a:r>
            <a:r>
              <a:rPr lang="de-DE" sz="2000" dirty="0" err="1"/>
              <a:t>getCurrentFilm</a:t>
            </a:r>
            <a:r>
              <a:rPr lang="de-DE" sz="2000" dirty="0"/>
              <a:t>(), </a:t>
            </a:r>
            <a:r>
              <a:rPr lang="de-DE" sz="2000" dirty="0" err="1"/>
              <a:t>getTermine</a:t>
            </a:r>
            <a:r>
              <a:rPr lang="de-DE" sz="2000" dirty="0"/>
              <a:t>(), </a:t>
            </a:r>
            <a:r>
              <a:rPr lang="de-DE" sz="2000" dirty="0" err="1"/>
              <a:t>getSitzplaetze</a:t>
            </a:r>
            <a:r>
              <a:rPr lang="de-DE" sz="2000" dirty="0"/>
              <a:t>(), </a:t>
            </a:r>
            <a:r>
              <a:rPr lang="de-DE" sz="2000" dirty="0" err="1"/>
              <a:t>getKunden</a:t>
            </a:r>
            <a:r>
              <a:rPr lang="de-DE" sz="2000" dirty="0"/>
              <a:t>(), </a:t>
            </a:r>
            <a:r>
              <a:rPr lang="de-DE" sz="2000" dirty="0" err="1"/>
              <a:t>getKino</a:t>
            </a:r>
            <a:r>
              <a:rPr lang="de-DE" sz="2000" dirty="0"/>
              <a:t>()</a:t>
            </a:r>
          </a:p>
          <a:p>
            <a:r>
              <a:rPr lang="de-DE" sz="2000" dirty="0" err="1"/>
              <a:t>getSaalnummer</a:t>
            </a:r>
            <a:r>
              <a:rPr lang="de-DE" sz="2000" dirty="0"/>
              <a:t>() </a:t>
            </a:r>
          </a:p>
          <a:p>
            <a:r>
              <a:rPr lang="de-DE" sz="2000" dirty="0"/>
              <a:t>- Sitzplatz – </a:t>
            </a:r>
            <a:r>
              <a:rPr lang="de-DE" sz="2000" dirty="0" err="1"/>
              <a:t>getIstReserviert</a:t>
            </a:r>
            <a:r>
              <a:rPr lang="de-DE" sz="2000" dirty="0"/>
              <a:t>(), </a:t>
            </a:r>
            <a:r>
              <a:rPr lang="de-DE" sz="2000" dirty="0" err="1"/>
              <a:t>getReserviert</a:t>
            </a:r>
            <a:r>
              <a:rPr lang="de-DE" sz="2000" dirty="0"/>
              <a:t>(), </a:t>
            </a:r>
            <a:r>
              <a:rPr lang="de-DE" sz="2000" dirty="0" err="1"/>
              <a:t>getSaal</a:t>
            </a:r>
            <a:r>
              <a:rPr lang="de-DE" sz="2000" dirty="0"/>
              <a:t>() </a:t>
            </a:r>
          </a:p>
          <a:p>
            <a:r>
              <a:rPr lang="de-DE" sz="2000" dirty="0"/>
              <a:t>- Kino – </a:t>
            </a:r>
            <a:r>
              <a:rPr lang="de-DE" sz="2000" dirty="0" err="1"/>
              <a:t>getSaaele</a:t>
            </a:r>
            <a:r>
              <a:rPr lang="de-DE" sz="2000" dirty="0"/>
              <a:t>(), </a:t>
            </a:r>
            <a:r>
              <a:rPr lang="de-DE" sz="2000" dirty="0" err="1"/>
              <a:t>getName</a:t>
            </a:r>
            <a:r>
              <a:rPr lang="de-DE" sz="2000" dirty="0"/>
              <a:t>(), </a:t>
            </a:r>
            <a:r>
              <a:rPr lang="de-DE" sz="2000" dirty="0" err="1"/>
              <a:t>getAdresse</a:t>
            </a:r>
            <a:endParaRPr lang="de-DE" sz="2000" dirty="0"/>
          </a:p>
          <a:p>
            <a:r>
              <a:rPr lang="de-DE" sz="2000" dirty="0"/>
              <a:t>- Film – </a:t>
            </a:r>
            <a:r>
              <a:rPr lang="de-DE" sz="2000" dirty="0" err="1"/>
              <a:t>getTermin</a:t>
            </a:r>
            <a:r>
              <a:rPr lang="de-DE" sz="2000" dirty="0"/>
              <a:t>()</a:t>
            </a:r>
          </a:p>
          <a:p>
            <a:r>
              <a:rPr lang="de-DE" sz="2000" dirty="0"/>
              <a:t>- Termin – </a:t>
            </a:r>
            <a:r>
              <a:rPr lang="de-DE" sz="2000" dirty="0" err="1"/>
              <a:t>getFilm</a:t>
            </a:r>
            <a:r>
              <a:rPr lang="de-DE" sz="2000" dirty="0"/>
              <a:t>(), </a:t>
            </a:r>
            <a:r>
              <a:rPr lang="de-DE" sz="2000" dirty="0" err="1"/>
              <a:t>getSaal</a:t>
            </a:r>
            <a:r>
              <a:rPr lang="de-DE" sz="2000" dirty="0"/>
              <a:t>()</a:t>
            </a:r>
          </a:p>
          <a:p>
            <a:r>
              <a:rPr lang="de-DE" sz="2000" dirty="0"/>
              <a:t>- Reservierung – </a:t>
            </a:r>
            <a:r>
              <a:rPr lang="de-DE" sz="2000" dirty="0" err="1"/>
              <a:t>getSaal</a:t>
            </a:r>
            <a:r>
              <a:rPr lang="de-DE" sz="2000" dirty="0"/>
              <a:t>(), </a:t>
            </a:r>
            <a:r>
              <a:rPr lang="de-DE" sz="2000" dirty="0" err="1"/>
              <a:t>getKunde</a:t>
            </a:r>
            <a:r>
              <a:rPr lang="de-DE" sz="2000" dirty="0"/>
              <a:t>(), </a:t>
            </a:r>
            <a:r>
              <a:rPr lang="de-DE" sz="2000" dirty="0" err="1"/>
              <a:t>getSitzplaetze</a:t>
            </a:r>
            <a:r>
              <a:rPr lang="de-DE" sz="2000" dirty="0"/>
              <a:t>()</a:t>
            </a:r>
          </a:p>
          <a:p>
            <a:r>
              <a:rPr lang="de-DE" sz="2000" dirty="0"/>
              <a:t>- Kunde - </a:t>
            </a:r>
            <a:r>
              <a:rPr lang="de-DE" sz="2000" dirty="0" err="1"/>
              <a:t>getReservierungen</a:t>
            </a:r>
            <a:endParaRPr lang="de-DE" sz="2000" dirty="0"/>
          </a:p>
          <a:p>
            <a:endParaRPr lang="de-DE" sz="2000" dirty="0"/>
          </a:p>
          <a:p>
            <a:endParaRPr lang="de-DE" dirty="0"/>
          </a:p>
        </p:txBody>
      </p:sp>
    </p:spTree>
    <p:extLst>
      <p:ext uri="{BB962C8B-B14F-4D97-AF65-F5344CB8AC3E}">
        <p14:creationId xmlns:p14="http://schemas.microsoft.com/office/powerpoint/2010/main" val="855745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22BBF602-8FE8-6697-6B89-B92633F50020}"/>
              </a:ext>
            </a:extLst>
          </p:cNvPr>
          <p:cNvSpPr txBox="1">
            <a:spLocks/>
          </p:cNvSpPr>
          <p:nvPr/>
        </p:nvSpPr>
        <p:spPr>
          <a:xfrm>
            <a:off x="838200" y="1988839"/>
            <a:ext cx="6974160" cy="4032449"/>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06" charset="-128"/>
                <a:cs typeface="ＭＳ Ｐゴシック" pitchFamily="-106"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06"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06"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de-DE" sz="1800" dirty="0"/>
          </a:p>
        </p:txBody>
      </p:sp>
      <p:sp>
        <p:nvSpPr>
          <p:cNvPr id="4" name="Titel 1">
            <a:extLst>
              <a:ext uri="{FF2B5EF4-FFF2-40B4-BE49-F238E27FC236}">
                <a16:creationId xmlns:a16="http://schemas.microsoft.com/office/drawing/2014/main" id="{EC3BF735-8BB7-2DE6-3675-2CD052F215D7}"/>
              </a:ext>
            </a:extLst>
          </p:cNvPr>
          <p:cNvSpPr txBox="1">
            <a:spLocks/>
          </p:cNvSpPr>
          <p:nvPr/>
        </p:nvSpPr>
        <p:spPr>
          <a:xfrm>
            <a:off x="-685800" y="1124744"/>
            <a:ext cx="10515600" cy="1325563"/>
          </a:xfrm>
          <a:prstGeom prst="rect">
            <a:avLst/>
          </a:prstGeom>
        </p:spPr>
        <p:txBody>
          <a:bodyPr/>
          <a:lstStyle>
            <a:lvl1pPr algn="ctr" defTabSz="457200" rtl="0" eaLnBrk="0" fontAlgn="base" hangingPunct="0">
              <a:spcBef>
                <a:spcPct val="0"/>
              </a:spcBef>
              <a:spcAft>
                <a:spcPct val="0"/>
              </a:spcAft>
              <a:defRPr sz="4400" kern="1200">
                <a:solidFill>
                  <a:schemeClr val="tx1"/>
                </a:solidFill>
                <a:latin typeface="+mj-lt"/>
                <a:ea typeface="ＭＳ Ｐゴシック" pitchFamily="-106" charset="-128"/>
                <a:cs typeface="ＭＳ Ｐゴシック" pitchFamily="-106" charset="-128"/>
              </a:defRPr>
            </a:lvl1pPr>
            <a:lvl2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2pPr>
            <a:lvl3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3pPr>
            <a:lvl4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4pPr>
            <a:lvl5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5pPr>
            <a:lvl6pPr marL="4572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6pPr>
            <a:lvl7pPr marL="9144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7pPr>
            <a:lvl8pPr marL="13716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8pPr>
            <a:lvl9pPr marL="18288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9pPr>
          </a:lstStyle>
          <a:p>
            <a:r>
              <a:rPr lang="de-DE" dirty="0"/>
              <a:t>UML-Klassendiagramm</a:t>
            </a:r>
          </a:p>
        </p:txBody>
      </p:sp>
      <p:pic>
        <p:nvPicPr>
          <p:cNvPr id="2" name="Grafik 1">
            <a:extLst>
              <a:ext uri="{FF2B5EF4-FFF2-40B4-BE49-F238E27FC236}">
                <a16:creationId xmlns:a16="http://schemas.microsoft.com/office/drawing/2014/main" id="{B952F6EA-1578-CEBB-4EF2-666DF1AC1830}"/>
              </a:ext>
            </a:extLst>
          </p:cNvPr>
          <p:cNvPicPr>
            <a:picLocks noChangeAspect="1"/>
          </p:cNvPicPr>
          <p:nvPr/>
        </p:nvPicPr>
        <p:blipFill>
          <a:blip r:embed="rId2"/>
          <a:stretch>
            <a:fillRect/>
          </a:stretch>
        </p:blipFill>
        <p:spPr>
          <a:xfrm>
            <a:off x="395536" y="1787524"/>
            <a:ext cx="8496944" cy="4345977"/>
          </a:xfrm>
          <a:prstGeom prst="rect">
            <a:avLst/>
          </a:prstGeom>
        </p:spPr>
      </p:pic>
    </p:spTree>
    <p:extLst>
      <p:ext uri="{BB962C8B-B14F-4D97-AF65-F5344CB8AC3E}">
        <p14:creationId xmlns:p14="http://schemas.microsoft.com/office/powerpoint/2010/main" val="2550359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EC124D-B193-6B9A-2E6E-661C2461866D}"/>
              </a:ext>
            </a:extLst>
          </p:cNvPr>
          <p:cNvSpPr txBox="1">
            <a:spLocks/>
          </p:cNvSpPr>
          <p:nvPr/>
        </p:nvSpPr>
        <p:spPr>
          <a:xfrm>
            <a:off x="-468560" y="1268760"/>
            <a:ext cx="10515600" cy="1325563"/>
          </a:xfrm>
          <a:prstGeom prst="rect">
            <a:avLst/>
          </a:prstGeom>
        </p:spPr>
        <p:txBody>
          <a:bodyPr/>
          <a:lstStyle>
            <a:lvl1pPr algn="ctr" defTabSz="457200" rtl="0" eaLnBrk="0" fontAlgn="base" hangingPunct="0">
              <a:spcBef>
                <a:spcPct val="0"/>
              </a:spcBef>
              <a:spcAft>
                <a:spcPct val="0"/>
              </a:spcAft>
              <a:defRPr sz="4400" kern="1200">
                <a:solidFill>
                  <a:schemeClr val="tx1"/>
                </a:solidFill>
                <a:latin typeface="+mj-lt"/>
                <a:ea typeface="ＭＳ Ｐゴシック" pitchFamily="-106" charset="-128"/>
                <a:cs typeface="ＭＳ Ｐゴシック" pitchFamily="-106" charset="-128"/>
              </a:defRPr>
            </a:lvl1pPr>
            <a:lvl2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2pPr>
            <a:lvl3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3pPr>
            <a:lvl4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4pPr>
            <a:lvl5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5pPr>
            <a:lvl6pPr marL="4572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6pPr>
            <a:lvl7pPr marL="9144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7pPr>
            <a:lvl8pPr marL="13716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8pPr>
            <a:lvl9pPr marL="18288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9pPr>
          </a:lstStyle>
          <a:p>
            <a:r>
              <a:rPr lang="de-DE"/>
              <a:t>Programmablauf Textanalyse</a:t>
            </a:r>
            <a:endParaRPr lang="de-DE" dirty="0"/>
          </a:p>
        </p:txBody>
      </p:sp>
      <p:pic>
        <p:nvPicPr>
          <p:cNvPr id="4" name="Grafik 3">
            <a:extLst>
              <a:ext uri="{FF2B5EF4-FFF2-40B4-BE49-F238E27FC236}">
                <a16:creationId xmlns:a16="http://schemas.microsoft.com/office/drawing/2014/main" id="{81AD0F1E-FA02-E654-4FE0-2C5F551076CD}"/>
              </a:ext>
            </a:extLst>
          </p:cNvPr>
          <p:cNvPicPr>
            <a:picLocks noChangeAspect="1"/>
          </p:cNvPicPr>
          <p:nvPr/>
        </p:nvPicPr>
        <p:blipFill>
          <a:blip r:embed="rId2"/>
          <a:stretch>
            <a:fillRect/>
          </a:stretch>
        </p:blipFill>
        <p:spPr>
          <a:xfrm>
            <a:off x="1422790" y="1988840"/>
            <a:ext cx="6335009" cy="3896269"/>
          </a:xfrm>
          <a:prstGeom prst="rect">
            <a:avLst/>
          </a:prstGeom>
        </p:spPr>
      </p:pic>
    </p:spTree>
    <p:extLst>
      <p:ext uri="{BB962C8B-B14F-4D97-AF65-F5344CB8AC3E}">
        <p14:creationId xmlns:p14="http://schemas.microsoft.com/office/powerpoint/2010/main" val="3848649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075820-1672-4FE3-7F42-23CA3560F02D}"/>
              </a:ext>
            </a:extLst>
          </p:cNvPr>
          <p:cNvSpPr txBox="1">
            <a:spLocks/>
          </p:cNvSpPr>
          <p:nvPr/>
        </p:nvSpPr>
        <p:spPr>
          <a:xfrm>
            <a:off x="-900608" y="1196752"/>
            <a:ext cx="10515600" cy="1325563"/>
          </a:xfrm>
          <a:prstGeom prst="rect">
            <a:avLst/>
          </a:prstGeom>
        </p:spPr>
        <p:txBody>
          <a:bodyPr/>
          <a:lstStyle>
            <a:lvl1pPr algn="ctr" defTabSz="457200" rtl="0" eaLnBrk="0" fontAlgn="base" hangingPunct="0">
              <a:spcBef>
                <a:spcPct val="0"/>
              </a:spcBef>
              <a:spcAft>
                <a:spcPct val="0"/>
              </a:spcAft>
              <a:defRPr sz="4400" kern="1200">
                <a:solidFill>
                  <a:schemeClr val="tx1"/>
                </a:solidFill>
                <a:latin typeface="+mj-lt"/>
                <a:ea typeface="ＭＳ Ｐゴシック" pitchFamily="-106" charset="-128"/>
                <a:cs typeface="ＭＳ Ｐゴシック" pitchFamily="-106" charset="-128"/>
              </a:defRPr>
            </a:lvl1pPr>
            <a:lvl2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2pPr>
            <a:lvl3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3pPr>
            <a:lvl4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4pPr>
            <a:lvl5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5pPr>
            <a:lvl6pPr marL="4572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6pPr>
            <a:lvl7pPr marL="9144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7pPr>
            <a:lvl8pPr marL="13716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8pPr>
            <a:lvl9pPr marL="18288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9pPr>
          </a:lstStyle>
          <a:p>
            <a:r>
              <a:rPr lang="de-DE" dirty="0"/>
              <a:t>Programmablauf- Allgemein </a:t>
            </a:r>
          </a:p>
        </p:txBody>
      </p:sp>
      <p:sp>
        <p:nvSpPr>
          <p:cNvPr id="3" name="Inhaltsplatzhalter 2">
            <a:extLst>
              <a:ext uri="{FF2B5EF4-FFF2-40B4-BE49-F238E27FC236}">
                <a16:creationId xmlns:a16="http://schemas.microsoft.com/office/drawing/2014/main" id="{CBE4376F-BB94-0DEE-C226-81A2FA7E23B5}"/>
              </a:ext>
            </a:extLst>
          </p:cNvPr>
          <p:cNvSpPr txBox="1">
            <a:spLocks/>
          </p:cNvSpPr>
          <p:nvPr/>
        </p:nvSpPr>
        <p:spPr>
          <a:xfrm>
            <a:off x="251520" y="1988840"/>
            <a:ext cx="8496944" cy="4123655"/>
          </a:xfrm>
          <a:prstGeom prst="rect">
            <a:avLst/>
          </a:prstGeom>
        </p:spPr>
        <p:txBody>
          <a:bodyPr vert="horz" lIns="91440" tIns="45720" rIns="91440" bIns="45720" rtlCol="0" anchor="t">
            <a:normAutofit lnSpcReduction="10000"/>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06" charset="-128"/>
                <a:cs typeface="ＭＳ Ｐゴシック" pitchFamily="-106"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06"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06"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14350" indent="-514350">
              <a:buFont typeface="Arial" charset="0"/>
              <a:buAutoNum type="arabicPeriod"/>
            </a:pPr>
            <a:r>
              <a:rPr lang="de-DE" sz="1400">
                <a:ea typeface="Calibri" panose="020F0502020204030204"/>
                <a:cs typeface="Calibri" panose="020F0502020204030204"/>
              </a:rPr>
              <a:t>Zuerst wird gefragt, zu welchem Film möchte der Kunde hingehen.</a:t>
            </a:r>
          </a:p>
          <a:p>
            <a:pPr marL="514350" indent="-514350">
              <a:buFont typeface="Arial" charset="0"/>
              <a:buAutoNum type="arabicPeriod"/>
            </a:pPr>
            <a:r>
              <a:rPr lang="de-DE" sz="1400">
                <a:ea typeface="Calibri" panose="020F0502020204030204"/>
                <a:cs typeface="Calibri" panose="020F0502020204030204"/>
              </a:rPr>
              <a:t>Es wird nach Anzahl zu reservierenden Plätzen gefragt.</a:t>
            </a:r>
            <a:endParaRPr lang="en-US" sz="1400">
              <a:ea typeface="Calibri" panose="020F0502020204030204"/>
              <a:cs typeface="Calibri" panose="020F0502020204030204"/>
            </a:endParaRPr>
          </a:p>
          <a:p>
            <a:pPr marL="514350" indent="-514350">
              <a:buFont typeface="Arial" charset="0"/>
              <a:buAutoNum type="arabicPeriod"/>
            </a:pPr>
            <a:r>
              <a:rPr lang="de-DE" sz="1400">
                <a:ea typeface="Calibri" panose="020F0502020204030204"/>
                <a:cs typeface="Calibri" panose="020F0502020204030204"/>
              </a:rPr>
              <a:t>Nach Eingabe der Anzahl an Plätzen, wird gefragt, ob die Plätze nebeneinander(ja) oder beliebig(nein) liegen sollen.</a:t>
            </a:r>
          </a:p>
          <a:p>
            <a:pPr marL="514350" indent="-514350">
              <a:buFont typeface="Arial" charset="0"/>
              <a:buAutoNum type="arabicPeriod"/>
            </a:pPr>
            <a:r>
              <a:rPr lang="de-DE" sz="1400">
                <a:ea typeface="Calibri" panose="020F0502020204030204"/>
                <a:cs typeface="Calibri" panose="020F0502020204030204"/>
              </a:rPr>
              <a:t>Wenn Anzahl freie Plätze &lt; Anzahl gewünschte Plätze, kommt eine Fehlermeldung – nicht genug freie Plätze und das Programm springt zum Punkt 1, sonst weiter zum Punkt 5.</a:t>
            </a:r>
            <a:endParaRPr lang="en-US" sz="1400">
              <a:ea typeface="Calibri" panose="020F0502020204030204"/>
              <a:cs typeface="Calibri" panose="020F0502020204030204"/>
            </a:endParaRPr>
          </a:p>
          <a:p>
            <a:pPr marL="514350" indent="-514350">
              <a:buFont typeface="Arial" charset="0"/>
              <a:buAutoNum type="arabicPeriod"/>
            </a:pPr>
            <a:r>
              <a:rPr lang="de-DE" sz="1400">
                <a:ea typeface="Calibri" panose="020F0502020204030204"/>
                <a:cs typeface="Calibri" panose="020F0502020204030204"/>
              </a:rPr>
              <a:t>Dazu werden alle heutigen Termine, wann der ausgewählte Film läuft, in einer nummerierten Liste mit der Anzahl an freien Plätzen angezeigt. (Auswahl vom Punkt 3 hat Einfluss darauf, welche Termine angezeigt werden.)</a:t>
            </a:r>
          </a:p>
          <a:p>
            <a:pPr marL="514350" indent="-514350">
              <a:buFont typeface="Arial" charset="0"/>
              <a:buAutoNum type="arabicPeriod"/>
            </a:pPr>
            <a:r>
              <a:rPr lang="de-DE" sz="1400">
                <a:ea typeface="Calibri" panose="020F0502020204030204"/>
                <a:cs typeface="Calibri" panose="020F0502020204030204"/>
              </a:rPr>
              <a:t>Nach der Auswahl eines Termines, wird die Saalbelegung (freie Plätze in Weiß, belegte in Grau, Platzvorschlag in grün) angezeigt, hintersten Plätze zuerst und möglichst nebeneinander.</a:t>
            </a:r>
          </a:p>
          <a:p>
            <a:pPr marL="514350" indent="-514350">
              <a:buFont typeface="Arial" charset="0"/>
              <a:buAutoNum type="arabicPeriod"/>
            </a:pPr>
            <a:r>
              <a:rPr lang="de-DE" sz="1400">
                <a:ea typeface="Calibri" panose="020F0502020204030204"/>
                <a:cs typeface="Calibri" panose="020F0502020204030204"/>
              </a:rPr>
              <a:t>Wenn Platzvorschlag angenommen - bekommt der Kunde eine Reservierung für die gewünschte Anzahl Plätze und Programm springt zum Punkt 1.</a:t>
            </a:r>
          </a:p>
          <a:p>
            <a:pPr marL="514350" indent="-514350">
              <a:buFont typeface="Arial" charset="0"/>
              <a:buAutoNum type="arabicPeriod"/>
            </a:pPr>
            <a:r>
              <a:rPr lang="de-DE" sz="1400">
                <a:ea typeface="Calibri" panose="020F0502020204030204"/>
                <a:cs typeface="Calibri" panose="020F0502020204030204"/>
              </a:rPr>
              <a:t>Wenn Platzvorschlag abgelehnt, werden die vorher vorgeschlagenen Plätze bei einer erneuten Anfrage nicht mehr betrachtet (in Grau dargestellt), d.h. die Anzahl "betrachteten" Plätze verringert sich, mit jeder erneutet Anfrage, werden die Plätze weiter vorne vorgeschlagen.</a:t>
            </a:r>
            <a:endParaRPr lang="de-DE"/>
          </a:p>
          <a:p>
            <a:pPr marL="514350" indent="-514350">
              <a:buFont typeface="Arial" charset="0"/>
              <a:buAutoNum type="arabicPeriod"/>
            </a:pPr>
            <a:r>
              <a:rPr lang="de-DE" sz="1400">
                <a:ea typeface="Calibri" panose="020F0502020204030204"/>
                <a:cs typeface="Calibri" panose="020F0502020204030204"/>
              </a:rPr>
              <a:t>Wenn Anzahl "betrachteten" freie Plätze &lt; Anzahl gewünschte Plätze, kommt eine Fehlermeldung – nicht genug freie Plätze und das Programm springt zum Punkt 1, sonst zum Punkt 6.</a:t>
            </a:r>
            <a:endParaRPr lang="de-DE" sz="1400" dirty="0">
              <a:ea typeface="Calibri" panose="020F0502020204030204"/>
              <a:cs typeface="Calibri" panose="020F0502020204030204"/>
            </a:endParaRPr>
          </a:p>
        </p:txBody>
      </p:sp>
    </p:spTree>
    <p:extLst>
      <p:ext uri="{BB962C8B-B14F-4D97-AF65-F5344CB8AC3E}">
        <p14:creationId xmlns:p14="http://schemas.microsoft.com/office/powerpoint/2010/main" val="3704342759"/>
      </p:ext>
    </p:extLst>
  </p:cSld>
  <p:clrMapOvr>
    <a:masterClrMapping/>
  </p:clrMapOvr>
</p:sld>
</file>

<file path=ppt/theme/theme1.xml><?xml version="1.0" encoding="utf-8"?>
<a:theme xmlns:a="http://schemas.openxmlformats.org/drawingml/2006/main" name="Tit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Kapiteltit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Inhalt Standar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Inhalt Alternative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857</Words>
  <Application>Microsoft Office PowerPoint</Application>
  <PresentationFormat>Bildschirmpräsentation (4:3)</PresentationFormat>
  <Paragraphs>101</Paragraphs>
  <Slides>22</Slides>
  <Notes>2</Notes>
  <HiddenSlides>0</HiddenSlides>
  <MMClips>0</MMClips>
  <ScaleCrop>false</ScaleCrop>
  <HeadingPairs>
    <vt:vector size="6" baseType="variant">
      <vt:variant>
        <vt:lpstr>Verwendete Schriftarten</vt:lpstr>
      </vt:variant>
      <vt:variant>
        <vt:i4>3</vt:i4>
      </vt:variant>
      <vt:variant>
        <vt:lpstr>Design</vt:lpstr>
      </vt:variant>
      <vt:variant>
        <vt:i4>4</vt:i4>
      </vt:variant>
      <vt:variant>
        <vt:lpstr>Folientitel</vt:lpstr>
      </vt:variant>
      <vt:variant>
        <vt:i4>22</vt:i4>
      </vt:variant>
    </vt:vector>
  </HeadingPairs>
  <TitlesOfParts>
    <vt:vector size="29" baseType="lpstr">
      <vt:lpstr>ＭＳ Ｐゴシック</vt:lpstr>
      <vt:lpstr>Arial</vt:lpstr>
      <vt:lpstr>Calibri</vt:lpstr>
      <vt:lpstr>Titel</vt:lpstr>
      <vt:lpstr>1_Kapiteltitel</vt:lpstr>
      <vt:lpstr>Inhalt Standard</vt:lpstr>
      <vt:lpstr>Inhalt Alternative 2</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RFH</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dc:title>
  <dc:creator>Frank Reichow</dc:creator>
  <cp:lastModifiedBy>Fabio Alessandro Lenzen</cp:lastModifiedBy>
  <cp:revision>60</cp:revision>
  <cp:lastPrinted>2009-05-14T12:38:49Z</cp:lastPrinted>
  <dcterms:created xsi:type="dcterms:W3CDTF">2009-05-13T17:16:27Z</dcterms:created>
  <dcterms:modified xsi:type="dcterms:W3CDTF">2024-03-04T20:14:22Z</dcterms:modified>
</cp:coreProperties>
</file>