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bg2">
                    <a:lumMod val="10000"/>
                  </a:schemeClr>
                </a:solidFill>
                <a:latin typeface="Arial"/>
                <a:cs typeface="Arial"/>
              </a:rPr>
              <a:t>KEYLOGGERS &amp; SECURITY IMPLEMENTATION</a:t>
            </a:r>
            <a:endParaRPr lang="en-US" b="1" dirty="0">
              <a:solidFill>
                <a:schemeClr val="bg2">
                  <a:lumMod val="10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3768947"/>
            <a:ext cx="7980183" cy="1631216"/>
          </a:xfrm>
          <a:prstGeom prst="rect">
            <a:avLst/>
          </a:prstGeom>
          <a:noFill/>
        </p:spPr>
        <p:txBody>
          <a:bodyPr wrap="square" lIns="91440" tIns="45720" rIns="91440" bIns="45720" rtlCol="0" anchor="t">
            <a:spAutoFit/>
          </a:bodyPr>
          <a:lstStyle/>
          <a:p>
            <a:r>
              <a:rPr lang="en-US" sz="2000" b="1" dirty="0">
                <a:solidFill>
                  <a:schemeClr val="bg2"/>
                </a:solidFill>
                <a:latin typeface="Arial" pitchFamily="34" charset="0"/>
                <a:cs typeface="Arial" pitchFamily="34" charset="0"/>
              </a:rPr>
              <a:t>Presented By</a:t>
            </a:r>
            <a:r>
              <a:rPr lang="en-US" sz="2000" b="1" dirty="0" smtClean="0">
                <a:solidFill>
                  <a:schemeClr val="bg2"/>
                </a:solidFill>
                <a:latin typeface="Arial" pitchFamily="34" charset="0"/>
                <a:cs typeface="Arial" pitchFamily="34" charset="0"/>
              </a:rPr>
              <a:t>:</a:t>
            </a:r>
          </a:p>
          <a:p>
            <a:endParaRPr lang="en-US" sz="2000" b="1" dirty="0">
              <a:solidFill>
                <a:schemeClr val="bg2"/>
              </a:solidFill>
              <a:latin typeface="Arial" pitchFamily="34" charset="0"/>
              <a:cs typeface="Arial" pitchFamily="34" charset="0"/>
            </a:endParaRPr>
          </a:p>
          <a:p>
            <a:r>
              <a:rPr lang="en-US" sz="2000" b="1" dirty="0" smtClean="0">
                <a:solidFill>
                  <a:schemeClr val="bg2"/>
                </a:solidFill>
                <a:latin typeface="Arial"/>
                <a:cs typeface="Arial"/>
              </a:rPr>
              <a:t>-HARISH.N</a:t>
            </a:r>
            <a:endParaRPr lang="en-US" sz="2000" b="1" dirty="0">
              <a:solidFill>
                <a:schemeClr val="bg2"/>
              </a:solidFill>
              <a:latin typeface="Arial"/>
              <a:cs typeface="Arial"/>
            </a:endParaRPr>
          </a:p>
          <a:p>
            <a:r>
              <a:rPr lang="en-US" sz="2000" b="1" dirty="0">
                <a:solidFill>
                  <a:schemeClr val="bg2"/>
                </a:solidFill>
                <a:latin typeface="Arial"/>
                <a:cs typeface="Arial"/>
              </a:rPr>
              <a:t>-APOLLO ENGINEERING COLLEGE</a:t>
            </a:r>
            <a:endParaRPr lang="en-US" dirty="0">
              <a:solidFill>
                <a:schemeClr val="bg2"/>
              </a:solidFill>
              <a:latin typeface="Franklin Gothic Book" panose="020B0502020104020203"/>
              <a:cs typeface="Arial"/>
            </a:endParaRPr>
          </a:p>
          <a:p>
            <a:r>
              <a:rPr lang="en-US" sz="2000" b="1" dirty="0">
                <a:solidFill>
                  <a:schemeClr val="bg2"/>
                </a:solidFill>
                <a:latin typeface="Arial"/>
                <a:cs typeface="Arial"/>
              </a:rPr>
              <a:t>-COMPUTER SCIENCE ENGINEERING</a:t>
            </a:r>
            <a:endParaRPr lang="en-US" dirty="0">
              <a:solidFill>
                <a:schemeClr val="bg2"/>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81192" y="1253646"/>
            <a:ext cx="11029615" cy="503618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581192" y="1234792"/>
            <a:ext cx="11220115" cy="5648234"/>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r>
              <a:rPr lang="en-US" dirty="0"/>
              <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305435" indent="-305435"/>
            <a:r>
              <a:rPr lang="en-IN" sz="2000" b="1" dirty="0">
                <a:latin typeface="Calibri"/>
                <a:cs typeface="Calibri"/>
              </a:rPr>
              <a:t>Data Input:</a:t>
            </a:r>
            <a:r>
              <a:rPr lang="en-US" sz="2000" dirty="0">
                <a:latin typeface="Calibri"/>
              </a:rPr>
              <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2" y="1245997"/>
            <a:ext cx="11029615" cy="4908647"/>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581192" y="1234792"/>
            <a:ext cx="11029615" cy="5749086"/>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581192" y="1245997"/>
            <a:ext cx="11029615" cy="5603411"/>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73" y="1315605"/>
            <a:ext cx="6331527" cy="537614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017" y="1814945"/>
            <a:ext cx="3879273" cy="362989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p:txBody>
          <a:bodyPr/>
          <a:lstStyle/>
          <a:p>
            <a:r>
              <a:rPr lang="en-US" dirty="0"/>
              <a:t>Keylog.txt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7755" b="17755"/>
          <a:stretch>
            <a:fillRect/>
          </a:stretch>
        </p:blipFill>
        <p:spPr>
          <a:xfrm>
            <a:off x="447818" y="655205"/>
            <a:ext cx="10469564" cy="484505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18" y="838528"/>
            <a:ext cx="9642764" cy="4421599"/>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a:xfrm>
            <a:off x="708359" y="5413825"/>
            <a:ext cx="11029616" cy="566738"/>
          </a:xfrm>
        </p:spPr>
        <p:txBody>
          <a:bodyPr/>
          <a:lstStyle/>
          <a:p>
            <a:r>
              <a:rPr lang="en-US" dirty="0" err="1"/>
              <a:t>Keylog.json</a:t>
            </a:r>
          </a:p>
        </p:txBody>
      </p:sp>
      <p:pic>
        <p:nvPicPr>
          <p:cNvPr id="12"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3526" b="3526"/>
          <a:stretch>
            <a:fillRect/>
          </a:stretch>
        </p:blipFill>
        <p:spPr>
          <a:xfrm>
            <a:off x="447675" y="641350"/>
            <a:ext cx="11290300" cy="4772475"/>
          </a:xfr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endParaRPr>
          </a:p>
          <a:p>
            <a:pPr marL="305435" indent="-305435">
              <a:spcBef>
                <a:spcPts val="20"/>
              </a:spcBef>
            </a:pPr>
            <a:r>
              <a:rPr lang="en-IN" sz="2400" b="1"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1253646"/>
            <a:ext cx="11271519" cy="4903132"/>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dirty="0">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dirty="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dirty="0">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dirty="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dirty="0">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dirty="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dirty="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elements/1.1/"/>
    <ds:schemaRef ds:uri="http://schemas.microsoft.com/office/2006/documentManagement/types"/>
    <ds:schemaRef ds:uri="http://schemas.microsoft.com/office/2006/metadata/properties"/>
    <ds:schemaRef ds:uri="c0fa2617-96bd-425d-8578-e93563fe37c5"/>
    <ds:schemaRef ds:uri="http://purl.org/dc/dcmitype/"/>
    <ds:schemaRef ds:uri="http://schemas.openxmlformats.org/package/2006/metadata/core-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2599</Words>
  <Application>Microsoft Office PowerPoint</Application>
  <PresentationFormat>Widescreen</PresentationFormat>
  <Paragraphs>200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Franklin Gothic Book</vt:lpstr>
      <vt:lpstr>Franklin Gothic Demi</vt:lpstr>
      <vt:lpstr>Wingdings 2</vt: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576</cp:revision>
  <dcterms:created xsi:type="dcterms:W3CDTF">2021-05-26T16:50:10Z</dcterms:created>
  <dcterms:modified xsi:type="dcterms:W3CDTF">2024-04-04T07:54:37Z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