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889D3-B4BA-31FD-2F92-43746522A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CEAF23-685C-5103-1A12-DCF7786DC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8A081-A3D3-882A-3D27-DF68900C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CCA50-DAC7-023B-7C67-A9FDBD7F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FDFEA-EFA9-939E-387C-2F3FCAF1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4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C41EF-B4B5-571C-E5C6-2ECBFDCB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80940-2896-85DB-9F5E-AA3B22BBB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4FAF4-6C68-5ADB-3CAB-6B54E7DE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DC841-B261-5AFC-CB03-84F7DB7A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B436C-E1EC-72F3-83F4-2F4DD41F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3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BDA4EB-8904-33D5-62AB-2E79B2078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D1A40E-A37E-5EFC-EC22-6974DFD89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4D854-608B-046F-B726-B5238495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4AF9B-9ADA-543D-B3BE-0A5F5236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2ED9A-EC4B-BF4F-24CA-76259474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7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117A9-9BF8-37EA-1CA4-1B8781B1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C78AD-AFE7-9F1E-BDDB-EEB0B179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2E119-BAE7-8440-8E41-89D2545E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13BFC-507A-4D91-AEDE-FC2B839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7DAFC-87CA-6119-1F8E-67206B2D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BA388-9A1F-83AA-5370-428EAA40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E8174-727D-743D-609C-8330736BB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CB5A4-795D-ED30-CF79-C4779D17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DC29C-BE1B-AD33-0FE6-A8F0849B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FCBBC-F214-B6AC-47A9-D8885AEE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0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059DD-863A-6AAE-137E-E60AE838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4E19A-F66E-116A-426E-131D3EF90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F0FFA3-ACD6-670E-96C9-EABB2455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EAD35-446D-198C-DD57-8B8E7606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24B58-48BD-25AC-26E6-A1421190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94A3E-27F4-07AB-7C47-75EDB429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9F45A-7587-A1EC-DACF-67C61CD0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80660-238A-4DEA-3204-F35957EE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D4DFA-5779-C21D-85DD-55D17CB1B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153DBF-CBA2-71D7-8367-F50F837A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162D8B-45F9-E648-A0CB-604C291CA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116C1D-184B-96DC-8FAF-0DFE3FA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BAEA60-B49F-C501-4BC5-3F14C594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B51E6B-DF8C-7DC1-196E-685D12AA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6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6EEEC-3BE5-0FD9-F72C-82536F18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AF1431-5FB9-D21C-8977-B051E69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84A19-84DA-C290-3140-1E5C130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09457-A431-A32F-D07C-B99DC82F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CF3E84-AD5B-0B02-C56E-51C7CFF1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152C2-F75D-70D4-F06B-34D76366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C2935-5636-16B8-9E4E-FD0A621C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FB019-5641-1EEA-773E-3F822D2F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E3BF-0C7C-7302-F2BE-8625A7A5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3BCD42-0FB0-62FA-BF5E-29CB5862E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4F994-B61E-3542-42F3-3B319789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336C1-2952-07E7-A265-1BC4635D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A82E9-032E-DB29-00CE-5A397975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8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D43B7-620E-1336-8535-68D5E0FD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9B5476-139D-CE93-0B11-18C911D8A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34904-C7DA-C470-0EF3-192B6BA3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D6D9B-E20A-1620-1C7C-E762AAC2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69510-23B7-4748-E986-AA31F918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DC511-1FC2-2757-7D32-D24C0A65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81FFC0-F67D-9636-F350-02560AF0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6CE07-B8F7-2E4B-373E-02BE6F526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106C4-C887-B9C4-C889-94269068C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FB4A4-3641-4408-999A-A60877E259E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56B66-CCA5-D4FE-B544-9A1D72157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BB24B-F67E-E12B-AC29-8A994E038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299C9-F548-4746-A949-40693C740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136A34F-3BF0-9A27-AD7F-45D77929B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3" y="194433"/>
            <a:ext cx="5401429" cy="3448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5E92D-E126-6462-A24B-C079F65BE641}"/>
              </a:ext>
            </a:extLst>
          </p:cNvPr>
          <p:cNvSpPr txBox="1"/>
          <p:nvPr/>
        </p:nvSpPr>
        <p:spPr>
          <a:xfrm>
            <a:off x="6043197" y="394479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init = </a:t>
            </a:r>
            <a:r>
              <a:rPr lang="ko-KR" altLang="en-US"/>
              <a:t>컴퓨터 폴더 위치 세팅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7D053-F957-5138-D16A-3D0B819752A3}"/>
              </a:ext>
            </a:extLst>
          </p:cNvPr>
          <p:cNvSpPr txBox="1"/>
          <p:nvPr/>
        </p:nvSpPr>
        <p:spPr>
          <a:xfrm>
            <a:off x="5970106" y="1149630"/>
            <a:ext cx="558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remote</a:t>
            </a:r>
            <a:r>
              <a:rPr lang="ko-KR" altLang="en-US"/>
              <a:t> </a:t>
            </a:r>
            <a:r>
              <a:rPr lang="en-US" altLang="ko-KR"/>
              <a:t>add</a:t>
            </a:r>
            <a:r>
              <a:rPr lang="ko-KR" altLang="en-US"/>
              <a:t> </a:t>
            </a:r>
            <a:r>
              <a:rPr lang="en-US" altLang="ko-KR"/>
              <a:t>origin = </a:t>
            </a:r>
            <a:r>
              <a:rPr lang="ko-KR" altLang="en-US"/>
              <a:t>깃허브 메인화면 위치 세팅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B8198-8769-EE4F-D2BF-DA8D3A0336A3}"/>
              </a:ext>
            </a:extLst>
          </p:cNvPr>
          <p:cNvSpPr txBox="1"/>
          <p:nvPr/>
        </p:nvSpPr>
        <p:spPr>
          <a:xfrm>
            <a:off x="6043197" y="1734032"/>
            <a:ext cx="498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origin</a:t>
            </a:r>
            <a:r>
              <a:rPr lang="ko-KR" altLang="en-US"/>
              <a:t> </a:t>
            </a:r>
            <a:r>
              <a:rPr lang="en-US" altLang="ko-KR"/>
              <a:t>master = </a:t>
            </a:r>
            <a:r>
              <a:rPr lang="ko-KR" altLang="en-US"/>
              <a:t>마스터 파일 다운로드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75118-1EFA-6249-61E0-7083E1DAA73B}"/>
              </a:ext>
            </a:extLst>
          </p:cNvPr>
          <p:cNvSpPr txBox="1"/>
          <p:nvPr/>
        </p:nvSpPr>
        <p:spPr>
          <a:xfrm>
            <a:off x="6096000" y="2687766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branch se_bh= </a:t>
            </a:r>
            <a:r>
              <a:rPr lang="ko-KR" altLang="en-US"/>
              <a:t>브런치 제작 </a:t>
            </a:r>
            <a:r>
              <a:rPr lang="en-US" altLang="ko-KR"/>
              <a:t>(</a:t>
            </a:r>
            <a:r>
              <a:rPr lang="ko-KR" altLang="en-US"/>
              <a:t>브런치명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EC9D7-834F-99EA-D170-BCC81B03721B}"/>
              </a:ext>
            </a:extLst>
          </p:cNvPr>
          <p:cNvSpPr txBox="1"/>
          <p:nvPr/>
        </p:nvSpPr>
        <p:spPr>
          <a:xfrm>
            <a:off x="6096000" y="3244334"/>
            <a:ext cx="488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checkout se_bh = </a:t>
            </a:r>
            <a:r>
              <a:rPr lang="ko-KR" altLang="en-US"/>
              <a:t>브런치 변경 </a:t>
            </a:r>
            <a:r>
              <a:rPr lang="en-US" altLang="ko-KR"/>
              <a:t>(</a:t>
            </a:r>
            <a:r>
              <a:rPr lang="ko-KR" altLang="en-US"/>
              <a:t>브런치명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2" name="그림 11" descr="텍스트, 전자제품, 스크린샷, 소프트웨어이(가) 표시된 사진">
            <a:extLst>
              <a:ext uri="{FF2B5EF4-FFF2-40B4-BE49-F238E27FC236}">
                <a16:creationId xmlns:a16="http://schemas.microsoft.com/office/drawing/2014/main" id="{9C006EA0-72FF-487F-EBB7-8F80CD6C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7"/>
          <a:stretch/>
        </p:blipFill>
        <p:spPr>
          <a:xfrm>
            <a:off x="374683" y="4762412"/>
            <a:ext cx="5334744" cy="18221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B5DA31-95DD-827A-BE33-C51EA5258BE1}"/>
              </a:ext>
            </a:extLst>
          </p:cNvPr>
          <p:cNvSpPr txBox="1"/>
          <p:nvPr/>
        </p:nvSpPr>
        <p:spPr>
          <a:xfrm>
            <a:off x="6160119" y="4925322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push</a:t>
            </a:r>
            <a:r>
              <a:rPr lang="ko-KR" altLang="en-US"/>
              <a:t> </a:t>
            </a:r>
            <a:r>
              <a:rPr lang="en-US" altLang="ko-KR"/>
              <a:t>origin</a:t>
            </a:r>
            <a:r>
              <a:rPr lang="ko-KR" altLang="en-US"/>
              <a:t> </a:t>
            </a:r>
            <a:r>
              <a:rPr lang="en-US" altLang="ko-KR"/>
              <a:t>se_bh = </a:t>
            </a:r>
            <a:r>
              <a:rPr lang="ko-KR" altLang="en-US"/>
              <a:t>브런치에 업로드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A47109F-9EFF-BD6C-0211-5C300B3AE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3" y="3816534"/>
            <a:ext cx="4601217" cy="771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49E802-9060-F04C-FAC9-D109F5208C41}"/>
              </a:ext>
            </a:extLst>
          </p:cNvPr>
          <p:cNvSpPr txBox="1"/>
          <p:nvPr/>
        </p:nvSpPr>
        <p:spPr>
          <a:xfrm>
            <a:off x="6052726" y="3900162"/>
            <a:ext cx="576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checkout –b</a:t>
            </a:r>
            <a:r>
              <a:rPr lang="ko-KR" altLang="en-US"/>
              <a:t> </a:t>
            </a:r>
            <a:r>
              <a:rPr lang="en-US" altLang="ko-KR"/>
              <a:t>se_bh = </a:t>
            </a:r>
            <a:r>
              <a:rPr lang="ko-KR" altLang="en-US"/>
              <a:t>브런치 지정 변경 </a:t>
            </a:r>
            <a:r>
              <a:rPr lang="en-US" altLang="ko-KR"/>
              <a:t>(</a:t>
            </a:r>
            <a:r>
              <a:rPr lang="ko-KR" altLang="en-US"/>
              <a:t>브런치명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1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5070B-BE58-94DA-950D-0956B3E5C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">
            <a:extLst>
              <a:ext uri="{FF2B5EF4-FFF2-40B4-BE49-F238E27FC236}">
                <a16:creationId xmlns:a16="http://schemas.microsoft.com/office/drawing/2014/main" id="{25F09777-D4AA-93EC-3AFD-99EA0E14F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0" y="440488"/>
            <a:ext cx="3524742" cy="1448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73A7EF-4D9F-88B8-EC25-A11893EAC38B}"/>
              </a:ext>
            </a:extLst>
          </p:cNvPr>
          <p:cNvSpPr txBox="1"/>
          <p:nvPr/>
        </p:nvSpPr>
        <p:spPr>
          <a:xfrm>
            <a:off x="4921321" y="558314"/>
            <a:ext cx="533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</a:t>
            </a:r>
            <a:r>
              <a:rPr lang="ko-KR" altLang="en-US"/>
              <a:t> </a:t>
            </a:r>
            <a:r>
              <a:rPr lang="en-US" altLang="ko-KR"/>
              <a:t>config</a:t>
            </a:r>
            <a:r>
              <a:rPr lang="ko-KR" altLang="en-US"/>
              <a:t> </a:t>
            </a:r>
            <a:r>
              <a:rPr lang="en-US" altLang="ko-KR"/>
              <a:t>–global</a:t>
            </a:r>
            <a:r>
              <a:rPr lang="ko-KR" altLang="en-US"/>
              <a:t> </a:t>
            </a:r>
            <a:r>
              <a:rPr lang="en-US" altLang="ko-KR"/>
              <a:t>user.name</a:t>
            </a:r>
            <a:r>
              <a:rPr lang="ko-KR" altLang="en-US"/>
              <a:t> </a:t>
            </a:r>
            <a:r>
              <a:rPr lang="en-US" altLang="ko-KR"/>
              <a:t>“lse1321”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깃 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3FBFF-94BA-BAE8-8960-48D41B750E95}"/>
              </a:ext>
            </a:extLst>
          </p:cNvPr>
          <p:cNvSpPr txBox="1"/>
          <p:nvPr/>
        </p:nvSpPr>
        <p:spPr>
          <a:xfrm>
            <a:off x="4921321" y="961709"/>
            <a:ext cx="658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</a:t>
            </a:r>
            <a:r>
              <a:rPr lang="ko-KR" altLang="en-US"/>
              <a:t> </a:t>
            </a:r>
            <a:r>
              <a:rPr lang="en-US" altLang="ko-KR"/>
              <a:t>config</a:t>
            </a:r>
            <a:r>
              <a:rPr lang="ko-KR" altLang="en-US"/>
              <a:t> </a:t>
            </a:r>
            <a:r>
              <a:rPr lang="en-US" altLang="ko-KR"/>
              <a:t>–global</a:t>
            </a:r>
            <a:r>
              <a:rPr lang="ko-KR" altLang="en-US"/>
              <a:t> </a:t>
            </a:r>
            <a:r>
              <a:rPr lang="en-US" altLang="ko-KR"/>
              <a:t>user.email</a:t>
            </a:r>
            <a:r>
              <a:rPr lang="ko-KR" altLang="en-US"/>
              <a:t> </a:t>
            </a:r>
            <a:r>
              <a:rPr lang="en-US" altLang="ko-KR"/>
              <a:t>“lse1321@naver.com”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깃 메일</a:t>
            </a:r>
          </a:p>
        </p:txBody>
      </p:sp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87808DB-9E2D-9A9D-5F2F-2561E82A3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0" y="3276550"/>
            <a:ext cx="4858428" cy="26197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70E290-45F7-6DD8-E9D9-A6EF4C2F13E5}"/>
              </a:ext>
            </a:extLst>
          </p:cNvPr>
          <p:cNvSpPr txBox="1"/>
          <p:nvPr/>
        </p:nvSpPr>
        <p:spPr>
          <a:xfrm>
            <a:off x="6620934" y="342900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add . = </a:t>
            </a:r>
            <a:r>
              <a:rPr lang="ko-KR" altLang="en-US"/>
              <a:t>전체선택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349A8-CEA6-CB84-3DCF-4AC8AB2BAA87}"/>
              </a:ext>
            </a:extLst>
          </p:cNvPr>
          <p:cNvSpPr txBox="1"/>
          <p:nvPr/>
        </p:nvSpPr>
        <p:spPr>
          <a:xfrm>
            <a:off x="6620934" y="3971818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commit</a:t>
            </a:r>
            <a:r>
              <a:rPr lang="ko-KR" altLang="en-US"/>
              <a:t> </a:t>
            </a:r>
            <a:r>
              <a:rPr lang="en-US" altLang="ko-KR"/>
              <a:t>–m ‘241026’ = </a:t>
            </a:r>
            <a:r>
              <a:rPr lang="ko-KR" altLang="en-US"/>
              <a:t>커밋 메시지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DE86FA-75A3-145D-AEA6-8633DA50E5B8}"/>
              </a:ext>
            </a:extLst>
          </p:cNvPr>
          <p:cNvSpPr txBox="1"/>
          <p:nvPr/>
        </p:nvSpPr>
        <p:spPr>
          <a:xfrm>
            <a:off x="6620934" y="4792038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push origin se_bh = </a:t>
            </a:r>
            <a:r>
              <a:rPr lang="ko-KR" altLang="en-US"/>
              <a:t>최종 커밋 완료 </a:t>
            </a:r>
          </a:p>
        </p:txBody>
      </p:sp>
    </p:spTree>
    <p:extLst>
      <p:ext uri="{BB962C8B-B14F-4D97-AF65-F5344CB8AC3E}">
        <p14:creationId xmlns:p14="http://schemas.microsoft.com/office/powerpoint/2010/main" val="80274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124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중앙 학생18</dc:creator>
  <cp:lastModifiedBy>중앙 학생18</cp:lastModifiedBy>
  <cp:revision>6</cp:revision>
  <dcterms:created xsi:type="dcterms:W3CDTF">2024-10-26T06:03:55Z</dcterms:created>
  <dcterms:modified xsi:type="dcterms:W3CDTF">2024-10-26T06:46:31Z</dcterms:modified>
</cp:coreProperties>
</file>