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7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0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0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1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3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A2DF-B71E-422C-AC28-F79E9EC32401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DE953E-A564-4A7A-8D59-04A1FE2ABF7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478587-BF30-4D4C-BA56-34C23F14B06A}"/>
              </a:ext>
            </a:extLst>
          </p:cNvPr>
          <p:cNvSpPr/>
          <p:nvPr/>
        </p:nvSpPr>
        <p:spPr>
          <a:xfrm>
            <a:off x="5337716" y="607740"/>
            <a:ext cx="5642517" cy="564251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D783E23B-2467-46B8-A36C-2D427A35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75" y="99059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478587-BF30-4D4C-BA56-34C23F14B06A}"/>
              </a:ext>
            </a:extLst>
          </p:cNvPr>
          <p:cNvSpPr/>
          <p:nvPr/>
        </p:nvSpPr>
        <p:spPr>
          <a:xfrm>
            <a:off x="1219199" y="775010"/>
            <a:ext cx="9753600" cy="4762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5" name="그림 4" descr="표지판이(가) 표시된 사진&#10;&#10;자동 생성된 설명">
            <a:extLst>
              <a:ext uri="{FF2B5EF4-FFF2-40B4-BE49-F238E27FC236}">
                <a16:creationId xmlns:a16="http://schemas.microsoft.com/office/drawing/2014/main" id="{D783E23B-2467-46B8-A36C-2D427A35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75010"/>
            <a:ext cx="4762500" cy="476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4A5AF-7B90-4DEA-88B8-7AE7B457FFF1}"/>
              </a:ext>
            </a:extLst>
          </p:cNvPr>
          <p:cNvSpPr txBox="1"/>
          <p:nvPr/>
        </p:nvSpPr>
        <p:spPr>
          <a:xfrm>
            <a:off x="6277756" y="1782249"/>
            <a:ext cx="4550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Violet</a:t>
            </a:r>
          </a:p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Community</a:t>
            </a:r>
          </a:p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Explorer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9554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Gill Sans MT</vt:lpstr>
      <vt:lpstr>갤러리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현준</dc:creator>
  <cp:lastModifiedBy>정 현준</cp:lastModifiedBy>
  <cp:revision>3</cp:revision>
  <dcterms:created xsi:type="dcterms:W3CDTF">2020-08-28T13:11:39Z</dcterms:created>
  <dcterms:modified xsi:type="dcterms:W3CDTF">2020-08-28T13:37:14Z</dcterms:modified>
</cp:coreProperties>
</file>