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2821" y="1796994"/>
            <a:ext cx="8915399" cy="1525296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/>
              <a:t>Databricks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569" y="3417706"/>
            <a:ext cx="3832528" cy="478433"/>
          </a:xfrm>
        </p:spPr>
        <p:txBody>
          <a:bodyPr/>
          <a:lstStyle/>
          <a:p>
            <a:pPr algn="ctr"/>
            <a:r>
              <a:rPr lang="en-GB" b="1" dirty="0" smtClean="0"/>
              <a:t>Rolls John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6463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906" y="298106"/>
            <a:ext cx="8911687" cy="830979"/>
          </a:xfrm>
        </p:spPr>
        <p:txBody>
          <a:bodyPr/>
          <a:lstStyle/>
          <a:p>
            <a:r>
              <a:rPr lang="en-GB" dirty="0" smtClean="0"/>
              <a:t>Databricks: workspace</a:t>
            </a:r>
            <a:endParaRPr lang="en-GB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06" y="1240403"/>
            <a:ext cx="9646706" cy="5486400"/>
          </a:xfrm>
        </p:spPr>
      </p:pic>
    </p:spTree>
    <p:extLst>
      <p:ext uri="{BB962C8B-B14F-4D97-AF65-F5344CB8AC3E}">
        <p14:creationId xmlns:p14="http://schemas.microsoft.com/office/powerpoint/2010/main" val="175953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2" y="667910"/>
            <a:ext cx="9842790" cy="5621571"/>
          </a:xfrm>
        </p:spPr>
      </p:pic>
    </p:spTree>
    <p:extLst>
      <p:ext uri="{BB962C8B-B14F-4D97-AF65-F5344CB8AC3E}">
        <p14:creationId xmlns:p14="http://schemas.microsoft.com/office/powerpoint/2010/main" val="117746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64" y="1407381"/>
            <a:ext cx="9620154" cy="4882100"/>
          </a:xfrm>
        </p:spPr>
      </p:pic>
    </p:spTree>
    <p:extLst>
      <p:ext uri="{BB962C8B-B14F-4D97-AF65-F5344CB8AC3E}">
        <p14:creationId xmlns:p14="http://schemas.microsoft.com/office/powerpoint/2010/main" val="187933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0" y="1025717"/>
            <a:ext cx="9867569" cy="5526158"/>
          </a:xfrm>
        </p:spPr>
      </p:pic>
    </p:spTree>
    <p:extLst>
      <p:ext uri="{BB962C8B-B14F-4D97-AF65-F5344CB8AC3E}">
        <p14:creationId xmlns:p14="http://schemas.microsoft.com/office/powerpoint/2010/main" val="175286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20" y="1004514"/>
            <a:ext cx="9932273" cy="5547361"/>
          </a:xfrm>
        </p:spPr>
      </p:pic>
    </p:spTree>
    <p:extLst>
      <p:ext uri="{BB962C8B-B14F-4D97-AF65-F5344CB8AC3E}">
        <p14:creationId xmlns:p14="http://schemas.microsoft.com/office/powerpoint/2010/main" val="259967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36" y="946206"/>
            <a:ext cx="9080390" cy="5414837"/>
          </a:xfrm>
        </p:spPr>
      </p:pic>
    </p:spTree>
    <p:extLst>
      <p:ext uri="{BB962C8B-B14F-4D97-AF65-F5344CB8AC3E}">
        <p14:creationId xmlns:p14="http://schemas.microsoft.com/office/powerpoint/2010/main" val="206771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16" y="932953"/>
            <a:ext cx="9169889" cy="5666630"/>
          </a:xfrm>
        </p:spPr>
      </p:pic>
    </p:spTree>
    <p:extLst>
      <p:ext uri="{BB962C8B-B14F-4D97-AF65-F5344CB8AC3E}">
        <p14:creationId xmlns:p14="http://schemas.microsoft.com/office/powerpoint/2010/main" val="418661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56" y="1007484"/>
            <a:ext cx="9804367" cy="5385365"/>
          </a:xfrm>
        </p:spPr>
      </p:pic>
    </p:spTree>
    <p:extLst>
      <p:ext uri="{BB962C8B-B14F-4D97-AF65-F5344CB8AC3E}">
        <p14:creationId xmlns:p14="http://schemas.microsoft.com/office/powerpoint/2010/main" val="355553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09" y="778310"/>
            <a:ext cx="9303274" cy="5662247"/>
          </a:xfrm>
        </p:spPr>
      </p:pic>
    </p:spTree>
    <p:extLst>
      <p:ext uri="{BB962C8B-B14F-4D97-AF65-F5344CB8AC3E}">
        <p14:creationId xmlns:p14="http://schemas.microsoft.com/office/powerpoint/2010/main" val="376314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97" y="1018692"/>
            <a:ext cx="8581608" cy="5493426"/>
          </a:xfrm>
        </p:spPr>
      </p:pic>
    </p:spTree>
    <p:extLst>
      <p:ext uri="{BB962C8B-B14F-4D97-AF65-F5344CB8AC3E}">
        <p14:creationId xmlns:p14="http://schemas.microsoft.com/office/powerpoint/2010/main" val="121249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5072132" cy="862784"/>
          </a:xfrm>
        </p:spPr>
        <p:txBody>
          <a:bodyPr/>
          <a:lstStyle/>
          <a:p>
            <a:r>
              <a:rPr lang="en-GB" dirty="0" smtClean="0"/>
              <a:t>What is Databricks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7286308" cy="3909391"/>
          </a:xfrm>
        </p:spPr>
        <p:txBody>
          <a:bodyPr/>
          <a:lstStyle/>
          <a:p>
            <a:r>
              <a:rPr lang="en-GB" dirty="0" smtClean="0"/>
              <a:t>Databricks is a unified </a:t>
            </a:r>
            <a:r>
              <a:rPr lang="en-US" dirty="0" smtClean="0"/>
              <a:t>open </a:t>
            </a:r>
            <a:r>
              <a:rPr lang="en-US" dirty="0"/>
              <a:t>analytics </a:t>
            </a:r>
            <a:r>
              <a:rPr lang="en-US" dirty="0" smtClean="0"/>
              <a:t>platform.</a:t>
            </a:r>
          </a:p>
          <a:p>
            <a:r>
              <a:rPr lang="en-US" dirty="0" smtClean="0"/>
              <a:t>A </a:t>
            </a:r>
            <a:r>
              <a:rPr lang="en-US" dirty="0"/>
              <a:t>Cloud based Apache Spark cluster service</a:t>
            </a:r>
          </a:p>
          <a:p>
            <a:r>
              <a:rPr lang="en-US" dirty="0"/>
              <a:t>Offers scalable Spark clusters based on AWS</a:t>
            </a:r>
          </a:p>
          <a:p>
            <a:r>
              <a:rPr lang="en-US" dirty="0"/>
              <a:t>Developed by the same people who created Spark</a:t>
            </a:r>
          </a:p>
          <a:p>
            <a:r>
              <a:rPr lang="en-US" dirty="0"/>
              <a:t>Multiple cluster management</a:t>
            </a:r>
          </a:p>
          <a:p>
            <a:r>
              <a:rPr lang="en-US" dirty="0"/>
              <a:t>Job scheduling and library import</a:t>
            </a:r>
          </a:p>
          <a:p>
            <a:r>
              <a:rPr lang="en-US" dirty="0"/>
              <a:t>Offers access to all Spark </a:t>
            </a:r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2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6451" y="2456953"/>
            <a:ext cx="4145542" cy="1267106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Thank You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03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678296" cy="759417"/>
          </a:xfrm>
        </p:spPr>
        <p:txBody>
          <a:bodyPr>
            <a:normAutofit/>
          </a:bodyPr>
          <a:lstStyle/>
          <a:p>
            <a:r>
              <a:rPr lang="en-US" dirty="0"/>
              <a:t>What is Databricks used for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54" y="1905000"/>
            <a:ext cx="9377502" cy="4609106"/>
          </a:xfrm>
        </p:spPr>
        <p:txBody>
          <a:bodyPr>
            <a:normAutofit/>
          </a:bodyPr>
          <a:lstStyle/>
          <a:p>
            <a:r>
              <a:rPr lang="en-US" dirty="0" smtClean="0"/>
              <a:t>Used to </a:t>
            </a:r>
            <a:r>
              <a:rPr lang="en-US" dirty="0"/>
              <a:t>process, store, clean, share, analyze, model, and monetize their datasets with solutions from BI to </a:t>
            </a:r>
            <a:r>
              <a:rPr lang="en-US" dirty="0" smtClean="0"/>
              <a:t>machine learning</a:t>
            </a:r>
          </a:p>
          <a:p>
            <a:r>
              <a:rPr lang="en-US" dirty="0" smtClean="0"/>
              <a:t>Used to </a:t>
            </a:r>
            <a:r>
              <a:rPr lang="en-US" dirty="0"/>
              <a:t>build and deploy data engineering workflows, machine learning models, analytics dashboards, and more</a:t>
            </a:r>
            <a:endParaRPr lang="en-US" dirty="0" smtClean="0"/>
          </a:p>
          <a:p>
            <a:r>
              <a:rPr lang="en-US" dirty="0"/>
              <a:t>Data processing workflows scheduling and </a:t>
            </a:r>
            <a:r>
              <a:rPr lang="en-US" dirty="0" smtClean="0"/>
              <a:t>management</a:t>
            </a:r>
          </a:p>
          <a:p>
            <a:r>
              <a:rPr lang="en-US" dirty="0"/>
              <a:t>Data </a:t>
            </a:r>
            <a:r>
              <a:rPr lang="en-US" dirty="0" smtClean="0"/>
              <a:t>ingestion</a:t>
            </a:r>
            <a:endParaRPr lang="en-US" dirty="0"/>
          </a:p>
          <a:p>
            <a:r>
              <a:rPr lang="en-US" dirty="0"/>
              <a:t>Working in SQL</a:t>
            </a:r>
          </a:p>
          <a:p>
            <a:r>
              <a:rPr lang="en-US" dirty="0"/>
              <a:t>Generating dashboards and visualizations</a:t>
            </a:r>
          </a:p>
          <a:p>
            <a:r>
              <a:rPr lang="en-US" dirty="0" smtClean="0"/>
              <a:t>Data discovery, annotation, and exploration</a:t>
            </a:r>
          </a:p>
          <a:p>
            <a:r>
              <a:rPr lang="en-US" dirty="0" smtClean="0"/>
              <a:t>Compute </a:t>
            </a:r>
            <a:r>
              <a:rPr lang="en-US" dirty="0"/>
              <a:t>management</a:t>
            </a:r>
          </a:p>
          <a:p>
            <a:r>
              <a:rPr lang="en-US" dirty="0"/>
              <a:t>Machine learning (ML) modeling and </a:t>
            </a:r>
            <a:r>
              <a:rPr lang="en-US" dirty="0" smtClean="0"/>
              <a:t>tracking</a:t>
            </a:r>
          </a:p>
          <a:p>
            <a:r>
              <a:rPr lang="en-US" dirty="0" smtClean="0"/>
              <a:t>Source </a:t>
            </a:r>
            <a:r>
              <a:rPr lang="en-US" dirty="0"/>
              <a:t>control with </a:t>
            </a:r>
            <a:r>
              <a:rPr lang="en-US" dirty="0" err="1" smtClean="0"/>
              <a:t>Git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07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66" y="984722"/>
            <a:ext cx="9452186" cy="5431981"/>
          </a:xfrm>
        </p:spPr>
      </p:pic>
    </p:spTree>
    <p:extLst>
      <p:ext uri="{BB962C8B-B14F-4D97-AF65-F5344CB8AC3E}">
        <p14:creationId xmlns:p14="http://schemas.microsoft.com/office/powerpoint/2010/main" val="6882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955" y="441230"/>
            <a:ext cx="5509454" cy="719660"/>
          </a:xfrm>
        </p:spPr>
        <p:txBody>
          <a:bodyPr/>
          <a:lstStyle/>
          <a:p>
            <a:r>
              <a:rPr lang="en-GB" dirty="0" smtClean="0"/>
              <a:t>Databricks Architecture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1" y="1258955"/>
            <a:ext cx="9923229" cy="5340628"/>
          </a:xfrm>
        </p:spPr>
      </p:pic>
    </p:spTree>
    <p:extLst>
      <p:ext uri="{BB962C8B-B14F-4D97-AF65-F5344CB8AC3E}">
        <p14:creationId xmlns:p14="http://schemas.microsoft.com/office/powerpoint/2010/main" val="267124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58" y="719664"/>
            <a:ext cx="9684690" cy="5999188"/>
          </a:xfrm>
        </p:spPr>
      </p:pic>
    </p:spTree>
    <p:extLst>
      <p:ext uri="{BB962C8B-B14F-4D97-AF65-F5344CB8AC3E}">
        <p14:creationId xmlns:p14="http://schemas.microsoft.com/office/powerpoint/2010/main" val="9583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Databricks -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Architecture based on Notebooks and folders</a:t>
            </a:r>
          </a:p>
          <a:p>
            <a:r>
              <a:rPr lang="en-US" dirty="0"/>
              <a:t>Has a cluster manager for</a:t>
            </a:r>
          </a:p>
          <a:p>
            <a:pPr lvl="1"/>
            <a:r>
              <a:rPr lang="en-US" dirty="0"/>
              <a:t>Defined (min 54gb) clusters</a:t>
            </a:r>
          </a:p>
          <a:p>
            <a:pPr lvl="1"/>
            <a:r>
              <a:rPr lang="en-US" dirty="0"/>
              <a:t>Spot clusters</a:t>
            </a:r>
          </a:p>
          <a:p>
            <a:pPr lvl="1"/>
            <a:r>
              <a:rPr lang="en-US" dirty="0"/>
              <a:t>On Demand clusters</a:t>
            </a:r>
          </a:p>
          <a:p>
            <a:r>
              <a:rPr lang="en-US" dirty="0"/>
              <a:t>Has a job manager and scheduler</a:t>
            </a:r>
          </a:p>
          <a:p>
            <a:r>
              <a:rPr lang="en-US" dirty="0"/>
              <a:t>Has user management</a:t>
            </a:r>
          </a:p>
          <a:p>
            <a:r>
              <a:rPr lang="en-US" dirty="0"/>
              <a:t>Has full Spark functionality</a:t>
            </a:r>
          </a:p>
          <a:p>
            <a:r>
              <a:rPr lang="en-US" dirty="0"/>
              <a:t>Has strong data </a:t>
            </a:r>
            <a:r>
              <a:rPr lang="en-US" dirty="0" smtClean="0"/>
              <a:t>visualization </a:t>
            </a:r>
            <a:r>
              <a:rPr lang="en-US" dirty="0"/>
              <a:t>capability</a:t>
            </a:r>
          </a:p>
          <a:p>
            <a:r>
              <a:rPr lang="en-US" dirty="0"/>
              <a:t>Can export reports and dashboards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1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Databricks -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806024"/>
          </a:xfrm>
        </p:spPr>
        <p:txBody>
          <a:bodyPr/>
          <a:lstStyle/>
          <a:p>
            <a:r>
              <a:rPr lang="en-US" dirty="0"/>
              <a:t>Can have Notebooks in</a:t>
            </a:r>
          </a:p>
          <a:p>
            <a:pPr lvl="1"/>
            <a:r>
              <a:rPr lang="en-US" dirty="0" err="1"/>
              <a:t>Scala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SQL can be executed in non SQL Notebooks</a:t>
            </a:r>
          </a:p>
          <a:p>
            <a:r>
              <a:rPr lang="en-US" dirty="0"/>
              <a:t>Markdown comments can be placed in Notebooks</a:t>
            </a:r>
          </a:p>
          <a:p>
            <a:r>
              <a:rPr lang="en-US" dirty="0"/>
              <a:t>Notebooks can be shared by multiple sessions</a:t>
            </a:r>
          </a:p>
          <a:p>
            <a:r>
              <a:rPr lang="en-US" dirty="0"/>
              <a:t>Libraries can be imported and called in Notebooks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89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Databricks </a:t>
            </a:r>
            <a:r>
              <a:rPr lang="en-GB" dirty="0" smtClean="0"/>
              <a:t>- Spark </a:t>
            </a:r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</a:t>
            </a:r>
            <a:r>
              <a:rPr lang="en-GB" dirty="0"/>
              <a:t>Spark version available</a:t>
            </a:r>
          </a:p>
          <a:p>
            <a:pPr lvl="1"/>
            <a:r>
              <a:rPr lang="en-GB" dirty="0"/>
              <a:t>i.e. DB 12.2 LTS</a:t>
            </a:r>
            <a:r>
              <a:rPr lang="en-GB" dirty="0" smtClean="0"/>
              <a:t> </a:t>
            </a:r>
            <a:r>
              <a:rPr lang="en-GB" dirty="0"/>
              <a:t>uses Spark 3.3.2</a:t>
            </a:r>
            <a:r>
              <a:rPr lang="en-GB" dirty="0" smtClean="0"/>
              <a:t> </a:t>
            </a:r>
            <a:r>
              <a:rPr lang="en-GB" dirty="0"/>
              <a:t>at </a:t>
            </a:r>
            <a:r>
              <a:rPr lang="en-GB" dirty="0" smtClean="0"/>
              <a:t>March 2023</a:t>
            </a:r>
            <a:endParaRPr lang="en-GB" dirty="0"/>
          </a:p>
          <a:p>
            <a:r>
              <a:rPr lang="en-GB" dirty="0"/>
              <a:t>All Spark modules available</a:t>
            </a:r>
          </a:p>
          <a:p>
            <a:pPr lvl="1"/>
            <a:r>
              <a:rPr lang="en-GB" dirty="0"/>
              <a:t>SQL, </a:t>
            </a:r>
            <a:r>
              <a:rPr lang="en-GB" dirty="0" err="1"/>
              <a:t>GraphX</a:t>
            </a:r>
            <a:r>
              <a:rPr lang="en-GB" dirty="0"/>
              <a:t>, </a:t>
            </a:r>
            <a:r>
              <a:rPr lang="en-GB" dirty="0" err="1"/>
              <a:t>MlLib</a:t>
            </a:r>
            <a:r>
              <a:rPr lang="en-GB" dirty="0"/>
              <a:t>, Streaming</a:t>
            </a:r>
          </a:p>
          <a:p>
            <a:r>
              <a:rPr lang="en-GB" dirty="0"/>
              <a:t>Strong integration between modules </a:t>
            </a:r>
            <a:r>
              <a:rPr lang="en-GB" dirty="0" smtClean="0"/>
              <a:t>and visualisation</a:t>
            </a:r>
            <a:endParaRPr lang="en-GB" dirty="0"/>
          </a:p>
          <a:p>
            <a:r>
              <a:rPr lang="en-GB" dirty="0"/>
              <a:t>Extensive use of tables to import data</a:t>
            </a:r>
          </a:p>
          <a:p>
            <a:r>
              <a:rPr lang="en-GB" dirty="0"/>
              <a:t>Tables available via </a:t>
            </a:r>
            <a:r>
              <a:rPr lang="en-GB" dirty="0" smtClean="0"/>
              <a:t>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5424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1072</TotalTime>
  <Words>278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Databricks</vt:lpstr>
      <vt:lpstr>What is Databricks ?</vt:lpstr>
      <vt:lpstr>What is Databricks used for?</vt:lpstr>
      <vt:lpstr>PowerPoint Presentation</vt:lpstr>
      <vt:lpstr>Databricks Architecture</vt:lpstr>
      <vt:lpstr>PowerPoint Presentation</vt:lpstr>
      <vt:lpstr>Databricks - Functionality</vt:lpstr>
      <vt:lpstr>Databricks - Languages</vt:lpstr>
      <vt:lpstr>Databricks - Spark Usage</vt:lpstr>
      <vt:lpstr>Databricks: 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</dc:title>
  <dc:creator>Microsoft account</dc:creator>
  <cp:lastModifiedBy>Microsoft account</cp:lastModifiedBy>
  <cp:revision>17</cp:revision>
  <dcterms:created xsi:type="dcterms:W3CDTF">2023-08-07T08:40:29Z</dcterms:created>
  <dcterms:modified xsi:type="dcterms:W3CDTF">2023-08-14T09:51:59Z</dcterms:modified>
</cp:coreProperties>
</file>