
<file path=[Content_Types].xml><?xml version="1.0" encoding="utf-8"?>
<Types xmlns="http://schemas.openxmlformats.org/package/2006/content-types">
  <Default ContentType="application/vnd.openxmlformats-officedocument.spreadsheetml.sheet" Extension="xlsx"/>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ms-office.chartcolorstyle+xml" PartName="/ppt/charts/colors2.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notesSlide+xml" PartName="/ppt/notesSlides/notesSlide1.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ms-office.chartstyle+xml" PartName="/ppt/charts/style2.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Lst>
  <p:sldSz cy="30243450" cx="21386800"/>
  <p:notesSz cx="9144000" cy="6858000"/>
  <p:embeddedFontLst>
    <p:embeddedFont>
      <p:font typeface="Arimo"/>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526">
          <p15:clr>
            <a:srgbClr val="A4A3A4"/>
          </p15:clr>
        </p15:guide>
        <p15:guide id="2" pos="6736">
          <p15:clr>
            <a:srgbClr val="A4A3A4"/>
          </p15:clr>
        </p15:guide>
      </p15:sldGuideLst>
    </p:ext>
    <p:ext uri="{2D200454-40CA-4A62-9FC3-DE9A4176ACB9}">
      <p15:notesGuideLst>
        <p15:guide id="1" orient="horz" pos="2160">
          <p15:clr>
            <a:srgbClr val="A4A3A4"/>
          </p15:clr>
        </p15:guide>
        <p15:guide id="2" pos="2880">
          <p15:clr>
            <a:srgbClr val="A4A3A4"/>
          </p15:clr>
        </p15:guide>
      </p15:notesGuideLst>
    </p:ext>
    <p:ext uri="GoogleSlidesCustomDataVersion2">
      <go:slidesCustomData xmlns:go="http://customooxmlschemas.google.com/" r:id="rId12" roundtripDataSignature="AMtx7mh82GuXI0Pp96eDJdGOBtRK7S9v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12D66C2-E690-4831-90F6-791FB2615117}">
  <a:tblStyle styleId="{212D66C2-E690-4831-90F6-791FB2615117}" styleName="Table_0">
    <a:wholeTbl>
      <a:tcTxStyle b="off" i="off">
        <a:font>
          <a:latin typeface="Calibri"/>
          <a:ea typeface="Calibri"/>
          <a:cs typeface="Calibri"/>
        </a:font>
        <a:schemeClr val="dk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tcBdr>
      </a:tcStyle>
    </a:band1H>
    <a:band2H>
      <a:tcTxStyle/>
    </a:band2H>
    <a:band1V>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1V>
    <a:band2V>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tcStyle>
    </a:lastRow>
    <a:seCell>
      <a:tcTxStyle/>
    </a:seCell>
    <a:swCell>
      <a:tcTxStyle/>
    </a:swCell>
    <a:firstRow>
      <a:tcTxStyle b="on" i="off">
        <a:font>
          <a:latin typeface="Calibri"/>
          <a:ea typeface="Calibri"/>
          <a:cs typeface="Calibri"/>
        </a:font>
        <a:schemeClr val="lt1"/>
      </a:tcTxStyle>
      <a:tcStyle>
        <a:fill>
          <a:solidFill>
            <a:schemeClr val="accent1"/>
          </a:solidFill>
        </a:fill>
      </a:tcStyle>
    </a:firstRow>
    <a:neCell>
      <a:tcTxStyle/>
    </a:neCell>
    <a:nwCell>
      <a:tcTxStyle/>
    </a:nwCell>
  </a:tblStyle>
  <a:tblStyle styleId="{6C89E5B2-B6E4-4F7E-B0D5-5AD7DDC9DC4E}"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526" orient="horz"/>
        <p:guide pos="6736"/>
      </p:guideLst>
    </p:cSldViewPr>
  </p:slideViewPr>
  <p:notesViewPr>
    <p:cSldViewPr snapToGrid="0">
      <p:cViewPr varScale="1">
        <p:scale>
          <a:sx n="100" d="100"/>
          <a:sy n="100" d="100"/>
        </p:scale>
        <p:origin x="0" y="0"/>
      </p:cViewPr>
      <p:guideLst>
        <p:guide pos="2160" orient="horz"/>
        <p:guide pos="2880"/>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font" Target="fonts/Arimo-boldItalic.fntdata"/><Relationship Id="rId10" Type="http://schemas.openxmlformats.org/officeDocument/2006/relationships/font" Target="fonts/Arimo-italic.fntdata"/><Relationship Id="rId12" Type="http://customschemas.google.com/relationships/presentationmetadata" Target="metadata"/><Relationship Id="rId9" Type="http://schemas.openxmlformats.org/officeDocument/2006/relationships/font" Target="fonts/Arim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Arimo-regular.fntdata"/></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tr-TR" dirty="0" smtClean="0"/>
              <a:t>Doğruluk</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tr-TR"/>
        </a:p>
      </c:txPr>
    </c:title>
    <c:autoTitleDeleted val="0"/>
    <c:plotArea>
      <c:layout/>
      <c:barChart>
        <c:barDir val="col"/>
        <c:grouping val="clustered"/>
        <c:varyColors val="0"/>
        <c:ser>
          <c:idx val="0"/>
          <c:order val="0"/>
          <c:tx>
            <c:strRef>
              <c:f>Sayfa1!$B$1</c:f>
              <c:strCache>
                <c:ptCount val="1"/>
                <c:pt idx="0">
                  <c:v>Duyarlılık</c:v>
                </c:pt>
              </c:strCache>
            </c:strRef>
          </c:tx>
          <c:spPr>
            <a:solidFill>
              <a:schemeClr val="accent1"/>
            </a:solidFill>
            <a:ln>
              <a:noFill/>
            </a:ln>
            <a:effectLst/>
          </c:spPr>
          <c:invertIfNegative val="0"/>
          <c:cat>
            <c:strRef>
              <c:f>Sayfa1!$A$2:$A$4</c:f>
              <c:strCache>
                <c:ptCount val="3"/>
                <c:pt idx="0">
                  <c:v>LR</c:v>
                </c:pt>
                <c:pt idx="1">
                  <c:v>SGD</c:v>
                </c:pt>
                <c:pt idx="2">
                  <c:v>NB</c:v>
                </c:pt>
              </c:strCache>
            </c:strRef>
          </c:cat>
          <c:val>
            <c:numRef>
              <c:f>Sayfa1!$B$2:$B$4</c:f>
              <c:numCache>
                <c:formatCode>General</c:formatCode>
                <c:ptCount val="3"/>
                <c:pt idx="0">
                  <c:v>63</c:v>
                </c:pt>
                <c:pt idx="1">
                  <c:v>64</c:v>
                </c:pt>
                <c:pt idx="2">
                  <c:v>63</c:v>
                </c:pt>
              </c:numCache>
            </c:numRef>
          </c:val>
          <c:extLst>
            <c:ext xmlns:c16="http://schemas.microsoft.com/office/drawing/2014/chart" uri="{C3380CC4-5D6E-409C-BE32-E72D297353CC}">
              <c16:uniqueId val="{00000000-D0C1-45B9-A983-E5A5A97E3614}"/>
            </c:ext>
          </c:extLst>
        </c:ser>
        <c:dLbls>
          <c:showLegendKey val="0"/>
          <c:showVal val="0"/>
          <c:showCatName val="0"/>
          <c:showSerName val="0"/>
          <c:showPercent val="0"/>
          <c:showBubbleSize val="0"/>
        </c:dLbls>
        <c:gapWidth val="219"/>
        <c:overlap val="-27"/>
        <c:axId val="457300960"/>
        <c:axId val="457303040"/>
      </c:barChart>
      <c:catAx>
        <c:axId val="457300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tr-TR"/>
          </a:p>
        </c:txPr>
        <c:crossAx val="457303040"/>
        <c:crosses val="autoZero"/>
        <c:auto val="1"/>
        <c:lblAlgn val="ctr"/>
        <c:lblOffset val="100"/>
        <c:noMultiLvlLbl val="0"/>
      </c:catAx>
      <c:valAx>
        <c:axId val="457303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tr-TR"/>
          </a:p>
        </c:txPr>
        <c:crossAx val="4573009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tr-T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tr-TR" dirty="0" smtClean="0"/>
              <a:t>Doğruluk</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tr-TR"/>
        </a:p>
      </c:txPr>
    </c:title>
    <c:autoTitleDeleted val="0"/>
    <c:plotArea>
      <c:layout>
        <c:manualLayout>
          <c:layoutTarget val="inner"/>
          <c:xMode val="edge"/>
          <c:yMode val="edge"/>
          <c:x val="4.8149779239346768E-2"/>
          <c:y val="0.13377257059735004"/>
          <c:w val="0.93655791538219013"/>
          <c:h val="0.81630691926306576"/>
        </c:manualLayout>
      </c:layout>
      <c:barChart>
        <c:barDir val="col"/>
        <c:grouping val="clustered"/>
        <c:varyColors val="0"/>
        <c:ser>
          <c:idx val="0"/>
          <c:order val="0"/>
          <c:tx>
            <c:strRef>
              <c:f>Sayfa1!$B$1</c:f>
              <c:strCache>
                <c:ptCount val="1"/>
                <c:pt idx="0">
                  <c:v>Duyarlılık</c:v>
                </c:pt>
              </c:strCache>
            </c:strRef>
          </c:tx>
          <c:spPr>
            <a:solidFill>
              <a:schemeClr val="accent1"/>
            </a:solidFill>
            <a:ln>
              <a:noFill/>
            </a:ln>
            <a:effectLst/>
          </c:spPr>
          <c:invertIfNegative val="0"/>
          <c:cat>
            <c:strRef>
              <c:f>Sayfa1!$A$2:$A$4</c:f>
              <c:strCache>
                <c:ptCount val="3"/>
                <c:pt idx="0">
                  <c:v>LR</c:v>
                </c:pt>
                <c:pt idx="1">
                  <c:v>SGD</c:v>
                </c:pt>
                <c:pt idx="2">
                  <c:v>NB</c:v>
                </c:pt>
              </c:strCache>
            </c:strRef>
          </c:cat>
          <c:val>
            <c:numRef>
              <c:f>Sayfa1!$B$2:$B$4</c:f>
              <c:numCache>
                <c:formatCode>General</c:formatCode>
                <c:ptCount val="3"/>
                <c:pt idx="0">
                  <c:v>61</c:v>
                </c:pt>
                <c:pt idx="1">
                  <c:v>64</c:v>
                </c:pt>
                <c:pt idx="2">
                  <c:v>63</c:v>
                </c:pt>
              </c:numCache>
            </c:numRef>
          </c:val>
          <c:extLst>
            <c:ext xmlns:c16="http://schemas.microsoft.com/office/drawing/2014/chart" uri="{C3380CC4-5D6E-409C-BE32-E72D297353CC}">
              <c16:uniqueId val="{00000000-C920-4E1F-80C4-7D1A44452CA0}"/>
            </c:ext>
          </c:extLst>
        </c:ser>
        <c:dLbls>
          <c:showLegendKey val="0"/>
          <c:showVal val="0"/>
          <c:showCatName val="0"/>
          <c:showSerName val="0"/>
          <c:showPercent val="0"/>
          <c:showBubbleSize val="0"/>
        </c:dLbls>
        <c:gapWidth val="219"/>
        <c:overlap val="-27"/>
        <c:axId val="457300960"/>
        <c:axId val="457303040"/>
      </c:barChart>
      <c:catAx>
        <c:axId val="457300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tr-TR"/>
          </a:p>
        </c:txPr>
        <c:crossAx val="457303040"/>
        <c:crosses val="autoZero"/>
        <c:auto val="1"/>
        <c:lblAlgn val="ctr"/>
        <c:lblOffset val="100"/>
        <c:noMultiLvlLbl val="0"/>
      </c:catAx>
      <c:valAx>
        <c:axId val="457303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tr-TR"/>
          </a:p>
        </c:txPr>
        <c:crossAx val="4573009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tr-T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662363" y="514350"/>
            <a:ext cx="1819275"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140"/>
              </a:spcBef>
              <a:spcAft>
                <a:spcPts val="0"/>
              </a:spcAft>
              <a:buSzPts val="1400"/>
              <a:buNone/>
              <a:defRPr b="0" i="0" sz="3800" u="none" cap="none" strike="noStrike">
                <a:solidFill>
                  <a:schemeClr val="dk1"/>
                </a:solidFill>
                <a:latin typeface="Calibri"/>
                <a:ea typeface="Calibri"/>
                <a:cs typeface="Calibri"/>
                <a:sym typeface="Calibri"/>
              </a:defRPr>
            </a:lvl1pPr>
            <a:lvl2pPr indent="-228600" lvl="1" marL="914400" marR="0" rtl="0" algn="l">
              <a:spcBef>
                <a:spcPts val="1140"/>
              </a:spcBef>
              <a:spcAft>
                <a:spcPts val="0"/>
              </a:spcAft>
              <a:buSzPts val="1400"/>
              <a:buNone/>
              <a:defRPr b="0" i="0" sz="3800" u="none" cap="none" strike="noStrike">
                <a:solidFill>
                  <a:schemeClr val="dk1"/>
                </a:solidFill>
                <a:latin typeface="Calibri"/>
                <a:ea typeface="Calibri"/>
                <a:cs typeface="Calibri"/>
                <a:sym typeface="Calibri"/>
              </a:defRPr>
            </a:lvl2pPr>
            <a:lvl3pPr indent="-228600" lvl="2" marL="1371600" marR="0" rtl="0" algn="l">
              <a:spcBef>
                <a:spcPts val="1140"/>
              </a:spcBef>
              <a:spcAft>
                <a:spcPts val="0"/>
              </a:spcAft>
              <a:buSzPts val="1400"/>
              <a:buNone/>
              <a:defRPr b="0" i="0" sz="3800" u="none" cap="none" strike="noStrike">
                <a:solidFill>
                  <a:schemeClr val="dk1"/>
                </a:solidFill>
                <a:latin typeface="Calibri"/>
                <a:ea typeface="Calibri"/>
                <a:cs typeface="Calibri"/>
                <a:sym typeface="Calibri"/>
              </a:defRPr>
            </a:lvl3pPr>
            <a:lvl4pPr indent="-228600" lvl="3" marL="1828800" marR="0" rtl="0" algn="l">
              <a:spcBef>
                <a:spcPts val="1140"/>
              </a:spcBef>
              <a:spcAft>
                <a:spcPts val="0"/>
              </a:spcAft>
              <a:buSzPts val="1400"/>
              <a:buNone/>
              <a:defRPr b="0" i="0" sz="3800" u="none" cap="none" strike="noStrike">
                <a:solidFill>
                  <a:schemeClr val="dk1"/>
                </a:solidFill>
                <a:latin typeface="Calibri"/>
                <a:ea typeface="Calibri"/>
                <a:cs typeface="Calibri"/>
                <a:sym typeface="Calibri"/>
              </a:defRPr>
            </a:lvl4pPr>
            <a:lvl5pPr indent="-228600" lvl="4" marL="2286000" marR="0" rtl="0" algn="l">
              <a:spcBef>
                <a:spcPts val="1140"/>
              </a:spcBef>
              <a:spcAft>
                <a:spcPts val="0"/>
              </a:spcAft>
              <a:buSzPts val="1400"/>
              <a:buNone/>
              <a:defRPr b="0" i="0" sz="38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38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38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38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3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3962400" cy="3429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tr-T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3662363" y="514350"/>
            <a:ext cx="1819275"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6" name="Google Shape;86;p1: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1604010" y="9395077"/>
            <a:ext cx="18178780" cy="6482742"/>
          </a:xfrm>
          <a:prstGeom prst="rect">
            <a:avLst/>
          </a:prstGeom>
          <a:noFill/>
          <a:ln>
            <a:noFill/>
          </a:ln>
        </p:spPr>
        <p:txBody>
          <a:bodyPr anchorCtr="0" anchor="ctr" bIns="147250" lIns="294500" spcFirstLastPara="1" rIns="294500" wrap="square" tIns="1472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3"/>
          <p:cNvSpPr txBox="1"/>
          <p:nvPr>
            <p:ph idx="1" type="subTitle"/>
          </p:nvPr>
        </p:nvSpPr>
        <p:spPr>
          <a:xfrm>
            <a:off x="3208020" y="17137961"/>
            <a:ext cx="14970760" cy="7728886"/>
          </a:xfrm>
          <a:prstGeom prst="rect">
            <a:avLst/>
          </a:prstGeom>
          <a:noFill/>
          <a:ln>
            <a:noFill/>
          </a:ln>
        </p:spPr>
        <p:txBody>
          <a:bodyPr anchorCtr="0" anchor="t" bIns="147250" lIns="294500" spcFirstLastPara="1" rIns="294500" wrap="square" tIns="147250">
            <a:noAutofit/>
          </a:bodyPr>
          <a:lstStyle>
            <a:lvl1pPr lvl="0" algn="ctr">
              <a:spcBef>
                <a:spcPts val="2080"/>
              </a:spcBef>
              <a:spcAft>
                <a:spcPts val="0"/>
              </a:spcAft>
              <a:buClr>
                <a:srgbClr val="888888"/>
              </a:buClr>
              <a:buSzPts val="10400"/>
              <a:buNone/>
              <a:defRPr>
                <a:solidFill>
                  <a:srgbClr val="888888"/>
                </a:solidFill>
              </a:defRPr>
            </a:lvl1pPr>
            <a:lvl2pPr lvl="1" algn="ctr">
              <a:spcBef>
                <a:spcPts val="1800"/>
              </a:spcBef>
              <a:spcAft>
                <a:spcPts val="0"/>
              </a:spcAft>
              <a:buClr>
                <a:srgbClr val="888888"/>
              </a:buClr>
              <a:buSzPts val="9000"/>
              <a:buNone/>
              <a:defRPr>
                <a:solidFill>
                  <a:srgbClr val="888888"/>
                </a:solidFill>
              </a:defRPr>
            </a:lvl2pPr>
            <a:lvl3pPr lvl="2" algn="ctr">
              <a:spcBef>
                <a:spcPts val="1540"/>
              </a:spcBef>
              <a:spcAft>
                <a:spcPts val="0"/>
              </a:spcAft>
              <a:buClr>
                <a:srgbClr val="888888"/>
              </a:buClr>
              <a:buSzPts val="7700"/>
              <a:buNone/>
              <a:defRPr>
                <a:solidFill>
                  <a:srgbClr val="888888"/>
                </a:solidFill>
              </a:defRPr>
            </a:lvl3pPr>
            <a:lvl4pPr lvl="3" algn="ctr">
              <a:spcBef>
                <a:spcPts val="1280"/>
              </a:spcBef>
              <a:spcAft>
                <a:spcPts val="0"/>
              </a:spcAft>
              <a:buClr>
                <a:srgbClr val="888888"/>
              </a:buClr>
              <a:buSzPts val="6400"/>
              <a:buNone/>
              <a:defRPr>
                <a:solidFill>
                  <a:srgbClr val="888888"/>
                </a:solidFill>
              </a:defRPr>
            </a:lvl4pPr>
            <a:lvl5pPr lvl="4" algn="ctr">
              <a:spcBef>
                <a:spcPts val="1280"/>
              </a:spcBef>
              <a:spcAft>
                <a:spcPts val="0"/>
              </a:spcAft>
              <a:buClr>
                <a:srgbClr val="888888"/>
              </a:buClr>
              <a:buSzPts val="6400"/>
              <a:buNone/>
              <a:defRPr>
                <a:solidFill>
                  <a:srgbClr val="888888"/>
                </a:solidFill>
              </a:defRPr>
            </a:lvl5pPr>
            <a:lvl6pPr lvl="5" algn="ctr">
              <a:spcBef>
                <a:spcPts val="1280"/>
              </a:spcBef>
              <a:spcAft>
                <a:spcPts val="0"/>
              </a:spcAft>
              <a:buClr>
                <a:srgbClr val="888888"/>
              </a:buClr>
              <a:buSzPts val="6400"/>
              <a:buNone/>
              <a:defRPr>
                <a:solidFill>
                  <a:srgbClr val="888888"/>
                </a:solidFill>
              </a:defRPr>
            </a:lvl6pPr>
            <a:lvl7pPr lvl="6" algn="ctr">
              <a:spcBef>
                <a:spcPts val="1280"/>
              </a:spcBef>
              <a:spcAft>
                <a:spcPts val="0"/>
              </a:spcAft>
              <a:buClr>
                <a:srgbClr val="888888"/>
              </a:buClr>
              <a:buSzPts val="6400"/>
              <a:buNone/>
              <a:defRPr>
                <a:solidFill>
                  <a:srgbClr val="888888"/>
                </a:solidFill>
              </a:defRPr>
            </a:lvl7pPr>
            <a:lvl8pPr lvl="7" algn="ctr">
              <a:spcBef>
                <a:spcPts val="1280"/>
              </a:spcBef>
              <a:spcAft>
                <a:spcPts val="0"/>
              </a:spcAft>
              <a:buClr>
                <a:srgbClr val="888888"/>
              </a:buClr>
              <a:buSzPts val="6400"/>
              <a:buNone/>
              <a:defRPr>
                <a:solidFill>
                  <a:srgbClr val="888888"/>
                </a:solidFill>
              </a:defRPr>
            </a:lvl8pPr>
            <a:lvl9pPr lvl="8" algn="ctr">
              <a:spcBef>
                <a:spcPts val="1280"/>
              </a:spcBef>
              <a:spcAft>
                <a:spcPts val="0"/>
              </a:spcAft>
              <a:buClr>
                <a:srgbClr val="888888"/>
              </a:buClr>
              <a:buSzPts val="6400"/>
              <a:buNone/>
              <a:defRPr>
                <a:solidFill>
                  <a:srgbClr val="888888"/>
                </a:solidFill>
              </a:defRPr>
            </a:lvl9pPr>
          </a:lstStyle>
          <a:p/>
        </p:txBody>
      </p:sp>
      <p:sp>
        <p:nvSpPr>
          <p:cNvPr id="18" name="Google Shape;18;p3"/>
          <p:cNvSpPr txBox="1"/>
          <p:nvPr>
            <p:ph idx="10" type="dt"/>
          </p:nvPr>
        </p:nvSpPr>
        <p:spPr>
          <a:xfrm>
            <a:off x="1069975" y="28030488"/>
            <a:ext cx="4989513" cy="1611312"/>
          </a:xfrm>
          <a:prstGeom prst="rect">
            <a:avLst/>
          </a:prstGeom>
          <a:noFill/>
          <a:ln>
            <a:noFill/>
          </a:ln>
        </p:spPr>
        <p:txBody>
          <a:bodyPr anchorCtr="0" anchor="ctr" bIns="147250" lIns="294500" spcFirstLastPara="1" rIns="294500" wrap="square" tIns="1472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7307263" y="28030488"/>
            <a:ext cx="6772275" cy="1611312"/>
          </a:xfrm>
          <a:prstGeom prst="rect">
            <a:avLst/>
          </a:prstGeom>
          <a:noFill/>
          <a:ln>
            <a:noFill/>
          </a:ln>
        </p:spPr>
        <p:txBody>
          <a:bodyPr anchorCtr="0" anchor="ctr" bIns="147250" lIns="294500" spcFirstLastPara="1" rIns="294500" wrap="square" tIns="1472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15327313" y="28030488"/>
            <a:ext cx="4989512" cy="1611312"/>
          </a:xfrm>
          <a:prstGeom prst="rect">
            <a:avLst/>
          </a:prstGeom>
          <a:noFill/>
          <a:ln>
            <a:noFill/>
          </a:ln>
        </p:spPr>
        <p:txBody>
          <a:bodyPr anchorCtr="0" anchor="ctr" bIns="147250" lIns="294500" spcFirstLastPara="1" rIns="294500" wrap="square" tIns="147250">
            <a:noAutofit/>
          </a:bodyPr>
          <a:lstStyle>
            <a:lvl1pPr indent="0" lvl="0" marL="0" marR="0" algn="r">
              <a:spcBef>
                <a:spcPts val="0"/>
              </a:spcBef>
              <a:spcAft>
                <a:spcPts val="0"/>
              </a:spcAft>
              <a:buNone/>
              <a:defRPr b="0" i="0" sz="38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38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38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38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38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38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38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38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38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1069975" y="1211263"/>
            <a:ext cx="19246850" cy="5040312"/>
          </a:xfrm>
          <a:prstGeom prst="rect">
            <a:avLst/>
          </a:prstGeom>
          <a:noFill/>
          <a:ln>
            <a:noFill/>
          </a:ln>
        </p:spPr>
        <p:txBody>
          <a:bodyPr anchorCtr="0" anchor="ctr" bIns="147250" lIns="294500" spcFirstLastPara="1" rIns="294500" wrap="square" tIns="1472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2"/>
          <p:cNvSpPr txBox="1"/>
          <p:nvPr>
            <p:ph idx="1" type="body"/>
          </p:nvPr>
        </p:nvSpPr>
        <p:spPr>
          <a:xfrm rot="5400000">
            <a:off x="713582" y="7412832"/>
            <a:ext cx="19959637" cy="19246850"/>
          </a:xfrm>
          <a:prstGeom prst="rect">
            <a:avLst/>
          </a:prstGeom>
          <a:noFill/>
          <a:ln>
            <a:noFill/>
          </a:ln>
        </p:spPr>
        <p:txBody>
          <a:bodyPr anchorCtr="0" anchor="t" bIns="147250" lIns="294500" spcFirstLastPara="1" rIns="294500" wrap="square" tIns="1472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2"/>
          <p:cNvSpPr txBox="1"/>
          <p:nvPr>
            <p:ph idx="10" type="dt"/>
          </p:nvPr>
        </p:nvSpPr>
        <p:spPr>
          <a:xfrm>
            <a:off x="1069975" y="28030488"/>
            <a:ext cx="4989513" cy="1611312"/>
          </a:xfrm>
          <a:prstGeom prst="rect">
            <a:avLst/>
          </a:prstGeom>
          <a:noFill/>
          <a:ln>
            <a:noFill/>
          </a:ln>
        </p:spPr>
        <p:txBody>
          <a:bodyPr anchorCtr="0" anchor="ctr" bIns="147250" lIns="294500" spcFirstLastPara="1" rIns="294500" wrap="square" tIns="1472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7307263" y="28030488"/>
            <a:ext cx="6772275" cy="1611312"/>
          </a:xfrm>
          <a:prstGeom prst="rect">
            <a:avLst/>
          </a:prstGeom>
          <a:noFill/>
          <a:ln>
            <a:noFill/>
          </a:ln>
        </p:spPr>
        <p:txBody>
          <a:bodyPr anchorCtr="0" anchor="ctr" bIns="147250" lIns="294500" spcFirstLastPara="1" rIns="294500" wrap="square" tIns="1472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15327313" y="28030488"/>
            <a:ext cx="4989512" cy="1611312"/>
          </a:xfrm>
          <a:prstGeom prst="rect">
            <a:avLst/>
          </a:prstGeom>
          <a:noFill/>
          <a:ln>
            <a:noFill/>
          </a:ln>
        </p:spPr>
        <p:txBody>
          <a:bodyPr anchorCtr="0" anchor="ctr" bIns="147250" lIns="294500" spcFirstLastPara="1" rIns="294500" wrap="square" tIns="147250">
            <a:noAutofit/>
          </a:bodyPr>
          <a:lstStyle>
            <a:lvl1pPr indent="0" lvl="0" marL="0" marR="0" algn="r">
              <a:spcBef>
                <a:spcPts val="0"/>
              </a:spcBef>
              <a:spcAft>
                <a:spcPts val="0"/>
              </a:spcAft>
              <a:buNone/>
              <a:defRPr sz="3800">
                <a:solidFill>
                  <a:srgbClr val="898989"/>
                </a:solidFill>
                <a:latin typeface="Calibri"/>
                <a:ea typeface="Calibri"/>
                <a:cs typeface="Calibri"/>
                <a:sym typeface="Calibri"/>
              </a:defRPr>
            </a:lvl1pPr>
            <a:lvl2pPr indent="0" lvl="1" marL="0" marR="0" algn="r">
              <a:spcBef>
                <a:spcPts val="0"/>
              </a:spcBef>
              <a:spcAft>
                <a:spcPts val="0"/>
              </a:spcAft>
              <a:buNone/>
              <a:defRPr sz="3800">
                <a:solidFill>
                  <a:srgbClr val="898989"/>
                </a:solidFill>
                <a:latin typeface="Calibri"/>
                <a:ea typeface="Calibri"/>
                <a:cs typeface="Calibri"/>
                <a:sym typeface="Calibri"/>
              </a:defRPr>
            </a:lvl2pPr>
            <a:lvl3pPr indent="0" lvl="2" marL="0" marR="0" algn="r">
              <a:spcBef>
                <a:spcPts val="0"/>
              </a:spcBef>
              <a:spcAft>
                <a:spcPts val="0"/>
              </a:spcAft>
              <a:buNone/>
              <a:defRPr sz="3800">
                <a:solidFill>
                  <a:srgbClr val="898989"/>
                </a:solidFill>
                <a:latin typeface="Calibri"/>
                <a:ea typeface="Calibri"/>
                <a:cs typeface="Calibri"/>
                <a:sym typeface="Calibri"/>
              </a:defRPr>
            </a:lvl3pPr>
            <a:lvl4pPr indent="0" lvl="3" marL="0" marR="0" algn="r">
              <a:spcBef>
                <a:spcPts val="0"/>
              </a:spcBef>
              <a:spcAft>
                <a:spcPts val="0"/>
              </a:spcAft>
              <a:buNone/>
              <a:defRPr sz="3800">
                <a:solidFill>
                  <a:srgbClr val="898989"/>
                </a:solidFill>
                <a:latin typeface="Calibri"/>
                <a:ea typeface="Calibri"/>
                <a:cs typeface="Calibri"/>
                <a:sym typeface="Calibri"/>
              </a:defRPr>
            </a:lvl4pPr>
            <a:lvl5pPr indent="0" lvl="4" marL="0" marR="0" algn="r">
              <a:spcBef>
                <a:spcPts val="0"/>
              </a:spcBef>
              <a:spcAft>
                <a:spcPts val="0"/>
              </a:spcAft>
              <a:buNone/>
              <a:defRPr sz="3800">
                <a:solidFill>
                  <a:srgbClr val="898989"/>
                </a:solidFill>
                <a:latin typeface="Calibri"/>
                <a:ea typeface="Calibri"/>
                <a:cs typeface="Calibri"/>
                <a:sym typeface="Calibri"/>
              </a:defRPr>
            </a:lvl5pPr>
            <a:lvl6pPr indent="0" lvl="5" marL="0" marR="0" algn="r">
              <a:spcBef>
                <a:spcPts val="0"/>
              </a:spcBef>
              <a:spcAft>
                <a:spcPts val="0"/>
              </a:spcAft>
              <a:buNone/>
              <a:defRPr sz="3800">
                <a:solidFill>
                  <a:srgbClr val="898989"/>
                </a:solidFill>
                <a:latin typeface="Calibri"/>
                <a:ea typeface="Calibri"/>
                <a:cs typeface="Calibri"/>
                <a:sym typeface="Calibri"/>
              </a:defRPr>
            </a:lvl6pPr>
            <a:lvl7pPr indent="0" lvl="6" marL="0" marR="0" algn="r">
              <a:spcBef>
                <a:spcPts val="0"/>
              </a:spcBef>
              <a:spcAft>
                <a:spcPts val="0"/>
              </a:spcAft>
              <a:buNone/>
              <a:defRPr sz="3800">
                <a:solidFill>
                  <a:srgbClr val="898989"/>
                </a:solidFill>
                <a:latin typeface="Calibri"/>
                <a:ea typeface="Calibri"/>
                <a:cs typeface="Calibri"/>
                <a:sym typeface="Calibri"/>
              </a:defRPr>
            </a:lvl7pPr>
            <a:lvl8pPr indent="0" lvl="7" marL="0" marR="0" algn="r">
              <a:spcBef>
                <a:spcPts val="0"/>
              </a:spcBef>
              <a:spcAft>
                <a:spcPts val="0"/>
              </a:spcAft>
              <a:buNone/>
              <a:defRPr sz="3800">
                <a:solidFill>
                  <a:srgbClr val="898989"/>
                </a:solidFill>
                <a:latin typeface="Calibri"/>
                <a:ea typeface="Calibri"/>
                <a:cs typeface="Calibri"/>
                <a:sym typeface="Calibri"/>
              </a:defRPr>
            </a:lvl8pPr>
            <a:lvl9pPr indent="0" lvl="8" marL="0" marR="0" algn="r">
              <a:spcBef>
                <a:spcPts val="0"/>
              </a:spcBef>
              <a:spcAft>
                <a:spcPts val="0"/>
              </a:spcAft>
              <a:buNone/>
              <a:defRPr sz="38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13294363" y="57638369"/>
            <a:ext cx="123865185" cy="20209782"/>
          </a:xfrm>
          <a:prstGeom prst="rect">
            <a:avLst/>
          </a:prstGeom>
          <a:noFill/>
          <a:ln>
            <a:noFill/>
          </a:ln>
        </p:spPr>
        <p:txBody>
          <a:bodyPr anchorCtr="0" anchor="ctr" bIns="147250" lIns="294500" spcFirstLastPara="1" rIns="294500" wrap="square" tIns="1472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3"/>
          <p:cNvSpPr txBox="1"/>
          <p:nvPr>
            <p:ph idx="1" type="body"/>
          </p:nvPr>
        </p:nvSpPr>
        <p:spPr>
          <a:xfrm rot="5400000">
            <a:off x="-27303426" y="37606807"/>
            <a:ext cx="123865185" cy="60272905"/>
          </a:xfrm>
          <a:prstGeom prst="rect">
            <a:avLst/>
          </a:prstGeom>
          <a:noFill/>
          <a:ln>
            <a:noFill/>
          </a:ln>
        </p:spPr>
        <p:txBody>
          <a:bodyPr anchorCtr="0" anchor="t" bIns="147250" lIns="294500" spcFirstLastPara="1" rIns="294500" wrap="square" tIns="1472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3"/>
          <p:cNvSpPr txBox="1"/>
          <p:nvPr>
            <p:ph idx="10" type="dt"/>
          </p:nvPr>
        </p:nvSpPr>
        <p:spPr>
          <a:xfrm>
            <a:off x="1069975" y="28030488"/>
            <a:ext cx="4989513" cy="1611312"/>
          </a:xfrm>
          <a:prstGeom prst="rect">
            <a:avLst/>
          </a:prstGeom>
          <a:noFill/>
          <a:ln>
            <a:noFill/>
          </a:ln>
        </p:spPr>
        <p:txBody>
          <a:bodyPr anchorCtr="0" anchor="ctr" bIns="147250" lIns="294500" spcFirstLastPara="1" rIns="294500" wrap="square" tIns="1472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7307263" y="28030488"/>
            <a:ext cx="6772275" cy="1611312"/>
          </a:xfrm>
          <a:prstGeom prst="rect">
            <a:avLst/>
          </a:prstGeom>
          <a:noFill/>
          <a:ln>
            <a:noFill/>
          </a:ln>
        </p:spPr>
        <p:txBody>
          <a:bodyPr anchorCtr="0" anchor="ctr" bIns="147250" lIns="294500" spcFirstLastPara="1" rIns="294500" wrap="square" tIns="1472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15327313" y="28030488"/>
            <a:ext cx="4989512" cy="1611312"/>
          </a:xfrm>
          <a:prstGeom prst="rect">
            <a:avLst/>
          </a:prstGeom>
          <a:noFill/>
          <a:ln>
            <a:noFill/>
          </a:ln>
        </p:spPr>
        <p:txBody>
          <a:bodyPr anchorCtr="0" anchor="ctr" bIns="147250" lIns="294500" spcFirstLastPara="1" rIns="294500" wrap="square" tIns="147250">
            <a:noAutofit/>
          </a:bodyPr>
          <a:lstStyle>
            <a:lvl1pPr indent="0" lvl="0" marL="0" marR="0" algn="r">
              <a:spcBef>
                <a:spcPts val="0"/>
              </a:spcBef>
              <a:spcAft>
                <a:spcPts val="0"/>
              </a:spcAft>
              <a:buNone/>
              <a:defRPr sz="3800">
                <a:solidFill>
                  <a:srgbClr val="898989"/>
                </a:solidFill>
                <a:latin typeface="Calibri"/>
                <a:ea typeface="Calibri"/>
                <a:cs typeface="Calibri"/>
                <a:sym typeface="Calibri"/>
              </a:defRPr>
            </a:lvl1pPr>
            <a:lvl2pPr indent="0" lvl="1" marL="0" marR="0" algn="r">
              <a:spcBef>
                <a:spcPts val="0"/>
              </a:spcBef>
              <a:spcAft>
                <a:spcPts val="0"/>
              </a:spcAft>
              <a:buNone/>
              <a:defRPr sz="3800">
                <a:solidFill>
                  <a:srgbClr val="898989"/>
                </a:solidFill>
                <a:latin typeface="Calibri"/>
                <a:ea typeface="Calibri"/>
                <a:cs typeface="Calibri"/>
                <a:sym typeface="Calibri"/>
              </a:defRPr>
            </a:lvl2pPr>
            <a:lvl3pPr indent="0" lvl="2" marL="0" marR="0" algn="r">
              <a:spcBef>
                <a:spcPts val="0"/>
              </a:spcBef>
              <a:spcAft>
                <a:spcPts val="0"/>
              </a:spcAft>
              <a:buNone/>
              <a:defRPr sz="3800">
                <a:solidFill>
                  <a:srgbClr val="898989"/>
                </a:solidFill>
                <a:latin typeface="Calibri"/>
                <a:ea typeface="Calibri"/>
                <a:cs typeface="Calibri"/>
                <a:sym typeface="Calibri"/>
              </a:defRPr>
            </a:lvl3pPr>
            <a:lvl4pPr indent="0" lvl="3" marL="0" marR="0" algn="r">
              <a:spcBef>
                <a:spcPts val="0"/>
              </a:spcBef>
              <a:spcAft>
                <a:spcPts val="0"/>
              </a:spcAft>
              <a:buNone/>
              <a:defRPr sz="3800">
                <a:solidFill>
                  <a:srgbClr val="898989"/>
                </a:solidFill>
                <a:latin typeface="Calibri"/>
                <a:ea typeface="Calibri"/>
                <a:cs typeface="Calibri"/>
                <a:sym typeface="Calibri"/>
              </a:defRPr>
            </a:lvl4pPr>
            <a:lvl5pPr indent="0" lvl="4" marL="0" marR="0" algn="r">
              <a:spcBef>
                <a:spcPts val="0"/>
              </a:spcBef>
              <a:spcAft>
                <a:spcPts val="0"/>
              </a:spcAft>
              <a:buNone/>
              <a:defRPr sz="3800">
                <a:solidFill>
                  <a:srgbClr val="898989"/>
                </a:solidFill>
                <a:latin typeface="Calibri"/>
                <a:ea typeface="Calibri"/>
                <a:cs typeface="Calibri"/>
                <a:sym typeface="Calibri"/>
              </a:defRPr>
            </a:lvl5pPr>
            <a:lvl6pPr indent="0" lvl="5" marL="0" marR="0" algn="r">
              <a:spcBef>
                <a:spcPts val="0"/>
              </a:spcBef>
              <a:spcAft>
                <a:spcPts val="0"/>
              </a:spcAft>
              <a:buNone/>
              <a:defRPr sz="3800">
                <a:solidFill>
                  <a:srgbClr val="898989"/>
                </a:solidFill>
                <a:latin typeface="Calibri"/>
                <a:ea typeface="Calibri"/>
                <a:cs typeface="Calibri"/>
                <a:sym typeface="Calibri"/>
              </a:defRPr>
            </a:lvl6pPr>
            <a:lvl7pPr indent="0" lvl="6" marL="0" marR="0" algn="r">
              <a:spcBef>
                <a:spcPts val="0"/>
              </a:spcBef>
              <a:spcAft>
                <a:spcPts val="0"/>
              </a:spcAft>
              <a:buNone/>
              <a:defRPr sz="3800">
                <a:solidFill>
                  <a:srgbClr val="898989"/>
                </a:solidFill>
                <a:latin typeface="Calibri"/>
                <a:ea typeface="Calibri"/>
                <a:cs typeface="Calibri"/>
                <a:sym typeface="Calibri"/>
              </a:defRPr>
            </a:lvl7pPr>
            <a:lvl8pPr indent="0" lvl="7" marL="0" marR="0" algn="r">
              <a:spcBef>
                <a:spcPts val="0"/>
              </a:spcBef>
              <a:spcAft>
                <a:spcPts val="0"/>
              </a:spcAft>
              <a:buNone/>
              <a:defRPr sz="3800">
                <a:solidFill>
                  <a:srgbClr val="898989"/>
                </a:solidFill>
                <a:latin typeface="Calibri"/>
                <a:ea typeface="Calibri"/>
                <a:cs typeface="Calibri"/>
                <a:sym typeface="Calibri"/>
              </a:defRPr>
            </a:lvl8pPr>
            <a:lvl9pPr indent="0" lvl="8" marL="0" marR="0" algn="r">
              <a:spcBef>
                <a:spcPts val="0"/>
              </a:spcBef>
              <a:spcAft>
                <a:spcPts val="0"/>
              </a:spcAft>
              <a:buNone/>
              <a:defRPr sz="38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1069975" y="1211263"/>
            <a:ext cx="19246850" cy="5040312"/>
          </a:xfrm>
          <a:prstGeom prst="rect">
            <a:avLst/>
          </a:prstGeom>
          <a:noFill/>
          <a:ln>
            <a:noFill/>
          </a:ln>
        </p:spPr>
        <p:txBody>
          <a:bodyPr anchorCtr="0" anchor="ctr" bIns="147250" lIns="294500" spcFirstLastPara="1" rIns="294500" wrap="square" tIns="1472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4"/>
          <p:cNvSpPr txBox="1"/>
          <p:nvPr>
            <p:ph idx="1" type="body"/>
          </p:nvPr>
        </p:nvSpPr>
        <p:spPr>
          <a:xfrm>
            <a:off x="1069975" y="7056438"/>
            <a:ext cx="19246850" cy="19959637"/>
          </a:xfrm>
          <a:prstGeom prst="rect">
            <a:avLst/>
          </a:prstGeom>
          <a:noFill/>
          <a:ln>
            <a:noFill/>
          </a:ln>
        </p:spPr>
        <p:txBody>
          <a:bodyPr anchorCtr="0" anchor="t" bIns="147250" lIns="294500" spcFirstLastPara="1" rIns="294500" wrap="square" tIns="1472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1069975" y="28030488"/>
            <a:ext cx="4989513" cy="1611312"/>
          </a:xfrm>
          <a:prstGeom prst="rect">
            <a:avLst/>
          </a:prstGeom>
          <a:noFill/>
          <a:ln>
            <a:noFill/>
          </a:ln>
        </p:spPr>
        <p:txBody>
          <a:bodyPr anchorCtr="0" anchor="ctr" bIns="147250" lIns="294500" spcFirstLastPara="1" rIns="294500" wrap="square" tIns="1472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7307263" y="28030488"/>
            <a:ext cx="6772275" cy="1611312"/>
          </a:xfrm>
          <a:prstGeom prst="rect">
            <a:avLst/>
          </a:prstGeom>
          <a:noFill/>
          <a:ln>
            <a:noFill/>
          </a:ln>
        </p:spPr>
        <p:txBody>
          <a:bodyPr anchorCtr="0" anchor="ctr" bIns="147250" lIns="294500" spcFirstLastPara="1" rIns="294500" wrap="square" tIns="1472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15327313" y="28030488"/>
            <a:ext cx="4989512" cy="1611312"/>
          </a:xfrm>
          <a:prstGeom prst="rect">
            <a:avLst/>
          </a:prstGeom>
          <a:noFill/>
          <a:ln>
            <a:noFill/>
          </a:ln>
        </p:spPr>
        <p:txBody>
          <a:bodyPr anchorCtr="0" anchor="ctr" bIns="147250" lIns="294500" spcFirstLastPara="1" rIns="294500" wrap="square" tIns="147250">
            <a:noAutofit/>
          </a:bodyPr>
          <a:lstStyle>
            <a:lvl1pPr indent="0" lvl="0" marL="0" marR="0" algn="r">
              <a:spcBef>
                <a:spcPts val="0"/>
              </a:spcBef>
              <a:spcAft>
                <a:spcPts val="0"/>
              </a:spcAft>
              <a:buNone/>
              <a:defRPr sz="3800">
                <a:solidFill>
                  <a:srgbClr val="898989"/>
                </a:solidFill>
                <a:latin typeface="Calibri"/>
                <a:ea typeface="Calibri"/>
                <a:cs typeface="Calibri"/>
                <a:sym typeface="Calibri"/>
              </a:defRPr>
            </a:lvl1pPr>
            <a:lvl2pPr indent="0" lvl="1" marL="0" marR="0" algn="r">
              <a:spcBef>
                <a:spcPts val="0"/>
              </a:spcBef>
              <a:spcAft>
                <a:spcPts val="0"/>
              </a:spcAft>
              <a:buNone/>
              <a:defRPr sz="3800">
                <a:solidFill>
                  <a:srgbClr val="898989"/>
                </a:solidFill>
                <a:latin typeface="Calibri"/>
                <a:ea typeface="Calibri"/>
                <a:cs typeface="Calibri"/>
                <a:sym typeface="Calibri"/>
              </a:defRPr>
            </a:lvl2pPr>
            <a:lvl3pPr indent="0" lvl="2" marL="0" marR="0" algn="r">
              <a:spcBef>
                <a:spcPts val="0"/>
              </a:spcBef>
              <a:spcAft>
                <a:spcPts val="0"/>
              </a:spcAft>
              <a:buNone/>
              <a:defRPr sz="3800">
                <a:solidFill>
                  <a:srgbClr val="898989"/>
                </a:solidFill>
                <a:latin typeface="Calibri"/>
                <a:ea typeface="Calibri"/>
                <a:cs typeface="Calibri"/>
                <a:sym typeface="Calibri"/>
              </a:defRPr>
            </a:lvl3pPr>
            <a:lvl4pPr indent="0" lvl="3" marL="0" marR="0" algn="r">
              <a:spcBef>
                <a:spcPts val="0"/>
              </a:spcBef>
              <a:spcAft>
                <a:spcPts val="0"/>
              </a:spcAft>
              <a:buNone/>
              <a:defRPr sz="3800">
                <a:solidFill>
                  <a:srgbClr val="898989"/>
                </a:solidFill>
                <a:latin typeface="Calibri"/>
                <a:ea typeface="Calibri"/>
                <a:cs typeface="Calibri"/>
                <a:sym typeface="Calibri"/>
              </a:defRPr>
            </a:lvl4pPr>
            <a:lvl5pPr indent="0" lvl="4" marL="0" marR="0" algn="r">
              <a:spcBef>
                <a:spcPts val="0"/>
              </a:spcBef>
              <a:spcAft>
                <a:spcPts val="0"/>
              </a:spcAft>
              <a:buNone/>
              <a:defRPr sz="3800">
                <a:solidFill>
                  <a:srgbClr val="898989"/>
                </a:solidFill>
                <a:latin typeface="Calibri"/>
                <a:ea typeface="Calibri"/>
                <a:cs typeface="Calibri"/>
                <a:sym typeface="Calibri"/>
              </a:defRPr>
            </a:lvl5pPr>
            <a:lvl6pPr indent="0" lvl="5" marL="0" marR="0" algn="r">
              <a:spcBef>
                <a:spcPts val="0"/>
              </a:spcBef>
              <a:spcAft>
                <a:spcPts val="0"/>
              </a:spcAft>
              <a:buNone/>
              <a:defRPr sz="3800">
                <a:solidFill>
                  <a:srgbClr val="898989"/>
                </a:solidFill>
                <a:latin typeface="Calibri"/>
                <a:ea typeface="Calibri"/>
                <a:cs typeface="Calibri"/>
                <a:sym typeface="Calibri"/>
              </a:defRPr>
            </a:lvl6pPr>
            <a:lvl7pPr indent="0" lvl="6" marL="0" marR="0" algn="r">
              <a:spcBef>
                <a:spcPts val="0"/>
              </a:spcBef>
              <a:spcAft>
                <a:spcPts val="0"/>
              </a:spcAft>
              <a:buNone/>
              <a:defRPr sz="3800">
                <a:solidFill>
                  <a:srgbClr val="898989"/>
                </a:solidFill>
                <a:latin typeface="Calibri"/>
                <a:ea typeface="Calibri"/>
                <a:cs typeface="Calibri"/>
                <a:sym typeface="Calibri"/>
              </a:defRPr>
            </a:lvl7pPr>
            <a:lvl8pPr indent="0" lvl="7" marL="0" marR="0" algn="r">
              <a:spcBef>
                <a:spcPts val="0"/>
              </a:spcBef>
              <a:spcAft>
                <a:spcPts val="0"/>
              </a:spcAft>
              <a:buNone/>
              <a:defRPr sz="3800">
                <a:solidFill>
                  <a:srgbClr val="898989"/>
                </a:solidFill>
                <a:latin typeface="Calibri"/>
                <a:ea typeface="Calibri"/>
                <a:cs typeface="Calibri"/>
                <a:sym typeface="Calibri"/>
              </a:defRPr>
            </a:lvl8pPr>
            <a:lvl9pPr indent="0" lvl="8" marL="0" marR="0" algn="r">
              <a:spcBef>
                <a:spcPts val="0"/>
              </a:spcBef>
              <a:spcAft>
                <a:spcPts val="0"/>
              </a:spcAft>
              <a:buNone/>
              <a:defRPr sz="38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1689410" y="19434228"/>
            <a:ext cx="18178780" cy="6006688"/>
          </a:xfrm>
          <a:prstGeom prst="rect">
            <a:avLst/>
          </a:prstGeom>
          <a:noFill/>
          <a:ln>
            <a:noFill/>
          </a:ln>
        </p:spPr>
        <p:txBody>
          <a:bodyPr anchorCtr="0" anchor="t" bIns="147250" lIns="294500" spcFirstLastPara="1" rIns="294500" wrap="square" tIns="147250">
            <a:noAutofit/>
          </a:bodyPr>
          <a:lstStyle>
            <a:lvl1pPr lvl="0" algn="l">
              <a:spcBef>
                <a:spcPts val="0"/>
              </a:spcBef>
              <a:spcAft>
                <a:spcPts val="0"/>
              </a:spcAft>
              <a:buSzPts val="1400"/>
              <a:buNone/>
              <a:defRPr b="1" sz="129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5"/>
          <p:cNvSpPr txBox="1"/>
          <p:nvPr>
            <p:ph idx="1" type="body"/>
          </p:nvPr>
        </p:nvSpPr>
        <p:spPr>
          <a:xfrm>
            <a:off x="1689410" y="12818479"/>
            <a:ext cx="18178780" cy="6615755"/>
          </a:xfrm>
          <a:prstGeom prst="rect">
            <a:avLst/>
          </a:prstGeom>
          <a:noFill/>
          <a:ln>
            <a:noFill/>
          </a:ln>
        </p:spPr>
        <p:txBody>
          <a:bodyPr anchorCtr="0" anchor="b" bIns="147250" lIns="294500" spcFirstLastPara="1" rIns="294500" wrap="square" tIns="147250">
            <a:noAutofit/>
          </a:bodyPr>
          <a:lstStyle>
            <a:lvl1pPr indent="-228600" lvl="0" marL="457200" algn="l">
              <a:spcBef>
                <a:spcPts val="1280"/>
              </a:spcBef>
              <a:spcAft>
                <a:spcPts val="0"/>
              </a:spcAft>
              <a:buClr>
                <a:srgbClr val="888888"/>
              </a:buClr>
              <a:buSzPts val="6400"/>
              <a:buNone/>
              <a:defRPr sz="6400">
                <a:solidFill>
                  <a:srgbClr val="888888"/>
                </a:solidFill>
              </a:defRPr>
            </a:lvl1pPr>
            <a:lvl2pPr indent="-228600" lvl="1" marL="914400" algn="l">
              <a:spcBef>
                <a:spcPts val="1160"/>
              </a:spcBef>
              <a:spcAft>
                <a:spcPts val="0"/>
              </a:spcAft>
              <a:buClr>
                <a:srgbClr val="888888"/>
              </a:buClr>
              <a:buSzPts val="5800"/>
              <a:buNone/>
              <a:defRPr sz="5800">
                <a:solidFill>
                  <a:srgbClr val="888888"/>
                </a:solidFill>
              </a:defRPr>
            </a:lvl2pPr>
            <a:lvl3pPr indent="-228600" lvl="2" marL="1371600" algn="l">
              <a:spcBef>
                <a:spcPts val="1020"/>
              </a:spcBef>
              <a:spcAft>
                <a:spcPts val="0"/>
              </a:spcAft>
              <a:buClr>
                <a:srgbClr val="888888"/>
              </a:buClr>
              <a:buSzPts val="5100"/>
              <a:buNone/>
              <a:defRPr sz="5100">
                <a:solidFill>
                  <a:srgbClr val="888888"/>
                </a:solidFill>
              </a:defRPr>
            </a:lvl3pPr>
            <a:lvl4pPr indent="-228600" lvl="3" marL="1828800" algn="l">
              <a:spcBef>
                <a:spcPts val="900"/>
              </a:spcBef>
              <a:spcAft>
                <a:spcPts val="0"/>
              </a:spcAft>
              <a:buClr>
                <a:srgbClr val="888888"/>
              </a:buClr>
              <a:buSzPts val="4500"/>
              <a:buNone/>
              <a:defRPr sz="4500">
                <a:solidFill>
                  <a:srgbClr val="888888"/>
                </a:solidFill>
              </a:defRPr>
            </a:lvl4pPr>
            <a:lvl5pPr indent="-228600" lvl="4" marL="2286000" algn="l">
              <a:spcBef>
                <a:spcPts val="900"/>
              </a:spcBef>
              <a:spcAft>
                <a:spcPts val="0"/>
              </a:spcAft>
              <a:buClr>
                <a:srgbClr val="888888"/>
              </a:buClr>
              <a:buSzPts val="4500"/>
              <a:buNone/>
              <a:defRPr sz="4500">
                <a:solidFill>
                  <a:srgbClr val="888888"/>
                </a:solidFill>
              </a:defRPr>
            </a:lvl5pPr>
            <a:lvl6pPr indent="-228600" lvl="5" marL="2743200" algn="l">
              <a:spcBef>
                <a:spcPts val="900"/>
              </a:spcBef>
              <a:spcAft>
                <a:spcPts val="0"/>
              </a:spcAft>
              <a:buClr>
                <a:srgbClr val="888888"/>
              </a:buClr>
              <a:buSzPts val="4500"/>
              <a:buNone/>
              <a:defRPr sz="4500">
                <a:solidFill>
                  <a:srgbClr val="888888"/>
                </a:solidFill>
              </a:defRPr>
            </a:lvl6pPr>
            <a:lvl7pPr indent="-228600" lvl="6" marL="3200400" algn="l">
              <a:spcBef>
                <a:spcPts val="900"/>
              </a:spcBef>
              <a:spcAft>
                <a:spcPts val="0"/>
              </a:spcAft>
              <a:buClr>
                <a:srgbClr val="888888"/>
              </a:buClr>
              <a:buSzPts val="4500"/>
              <a:buNone/>
              <a:defRPr sz="4500">
                <a:solidFill>
                  <a:srgbClr val="888888"/>
                </a:solidFill>
              </a:defRPr>
            </a:lvl7pPr>
            <a:lvl8pPr indent="-228600" lvl="7" marL="3657600" algn="l">
              <a:spcBef>
                <a:spcPts val="900"/>
              </a:spcBef>
              <a:spcAft>
                <a:spcPts val="0"/>
              </a:spcAft>
              <a:buClr>
                <a:srgbClr val="888888"/>
              </a:buClr>
              <a:buSzPts val="4500"/>
              <a:buNone/>
              <a:defRPr sz="4500">
                <a:solidFill>
                  <a:srgbClr val="888888"/>
                </a:solidFill>
              </a:defRPr>
            </a:lvl8pPr>
            <a:lvl9pPr indent="-228600" lvl="8" marL="4114800" algn="l">
              <a:spcBef>
                <a:spcPts val="900"/>
              </a:spcBef>
              <a:spcAft>
                <a:spcPts val="0"/>
              </a:spcAft>
              <a:buClr>
                <a:srgbClr val="888888"/>
              </a:buClr>
              <a:buSzPts val="4500"/>
              <a:buNone/>
              <a:defRPr sz="4500">
                <a:solidFill>
                  <a:srgbClr val="888888"/>
                </a:solidFill>
              </a:defRPr>
            </a:lvl9pPr>
          </a:lstStyle>
          <a:p/>
        </p:txBody>
      </p:sp>
      <p:sp>
        <p:nvSpPr>
          <p:cNvPr id="30" name="Google Shape;30;p5"/>
          <p:cNvSpPr txBox="1"/>
          <p:nvPr>
            <p:ph idx="10" type="dt"/>
          </p:nvPr>
        </p:nvSpPr>
        <p:spPr>
          <a:xfrm>
            <a:off x="1069975" y="28030488"/>
            <a:ext cx="4989513" cy="1611312"/>
          </a:xfrm>
          <a:prstGeom prst="rect">
            <a:avLst/>
          </a:prstGeom>
          <a:noFill/>
          <a:ln>
            <a:noFill/>
          </a:ln>
        </p:spPr>
        <p:txBody>
          <a:bodyPr anchorCtr="0" anchor="ctr" bIns="147250" lIns="294500" spcFirstLastPara="1" rIns="294500" wrap="square" tIns="1472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7307263" y="28030488"/>
            <a:ext cx="6772275" cy="1611312"/>
          </a:xfrm>
          <a:prstGeom prst="rect">
            <a:avLst/>
          </a:prstGeom>
          <a:noFill/>
          <a:ln>
            <a:noFill/>
          </a:ln>
        </p:spPr>
        <p:txBody>
          <a:bodyPr anchorCtr="0" anchor="ctr" bIns="147250" lIns="294500" spcFirstLastPara="1" rIns="294500" wrap="square" tIns="1472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15327313" y="28030488"/>
            <a:ext cx="4989512" cy="1611312"/>
          </a:xfrm>
          <a:prstGeom prst="rect">
            <a:avLst/>
          </a:prstGeom>
          <a:noFill/>
          <a:ln>
            <a:noFill/>
          </a:ln>
        </p:spPr>
        <p:txBody>
          <a:bodyPr anchorCtr="0" anchor="ctr" bIns="147250" lIns="294500" spcFirstLastPara="1" rIns="294500" wrap="square" tIns="147250">
            <a:noAutofit/>
          </a:bodyPr>
          <a:lstStyle>
            <a:lvl1pPr indent="0" lvl="0" marL="0" marR="0" algn="r">
              <a:spcBef>
                <a:spcPts val="0"/>
              </a:spcBef>
              <a:spcAft>
                <a:spcPts val="0"/>
              </a:spcAft>
              <a:buNone/>
              <a:defRPr sz="3800">
                <a:solidFill>
                  <a:srgbClr val="898989"/>
                </a:solidFill>
                <a:latin typeface="Calibri"/>
                <a:ea typeface="Calibri"/>
                <a:cs typeface="Calibri"/>
                <a:sym typeface="Calibri"/>
              </a:defRPr>
            </a:lvl1pPr>
            <a:lvl2pPr indent="0" lvl="1" marL="0" marR="0" algn="r">
              <a:spcBef>
                <a:spcPts val="0"/>
              </a:spcBef>
              <a:spcAft>
                <a:spcPts val="0"/>
              </a:spcAft>
              <a:buNone/>
              <a:defRPr sz="3800">
                <a:solidFill>
                  <a:srgbClr val="898989"/>
                </a:solidFill>
                <a:latin typeface="Calibri"/>
                <a:ea typeface="Calibri"/>
                <a:cs typeface="Calibri"/>
                <a:sym typeface="Calibri"/>
              </a:defRPr>
            </a:lvl2pPr>
            <a:lvl3pPr indent="0" lvl="2" marL="0" marR="0" algn="r">
              <a:spcBef>
                <a:spcPts val="0"/>
              </a:spcBef>
              <a:spcAft>
                <a:spcPts val="0"/>
              </a:spcAft>
              <a:buNone/>
              <a:defRPr sz="3800">
                <a:solidFill>
                  <a:srgbClr val="898989"/>
                </a:solidFill>
                <a:latin typeface="Calibri"/>
                <a:ea typeface="Calibri"/>
                <a:cs typeface="Calibri"/>
                <a:sym typeface="Calibri"/>
              </a:defRPr>
            </a:lvl3pPr>
            <a:lvl4pPr indent="0" lvl="3" marL="0" marR="0" algn="r">
              <a:spcBef>
                <a:spcPts val="0"/>
              </a:spcBef>
              <a:spcAft>
                <a:spcPts val="0"/>
              </a:spcAft>
              <a:buNone/>
              <a:defRPr sz="3800">
                <a:solidFill>
                  <a:srgbClr val="898989"/>
                </a:solidFill>
                <a:latin typeface="Calibri"/>
                <a:ea typeface="Calibri"/>
                <a:cs typeface="Calibri"/>
                <a:sym typeface="Calibri"/>
              </a:defRPr>
            </a:lvl4pPr>
            <a:lvl5pPr indent="0" lvl="4" marL="0" marR="0" algn="r">
              <a:spcBef>
                <a:spcPts val="0"/>
              </a:spcBef>
              <a:spcAft>
                <a:spcPts val="0"/>
              </a:spcAft>
              <a:buNone/>
              <a:defRPr sz="3800">
                <a:solidFill>
                  <a:srgbClr val="898989"/>
                </a:solidFill>
                <a:latin typeface="Calibri"/>
                <a:ea typeface="Calibri"/>
                <a:cs typeface="Calibri"/>
                <a:sym typeface="Calibri"/>
              </a:defRPr>
            </a:lvl5pPr>
            <a:lvl6pPr indent="0" lvl="5" marL="0" marR="0" algn="r">
              <a:spcBef>
                <a:spcPts val="0"/>
              </a:spcBef>
              <a:spcAft>
                <a:spcPts val="0"/>
              </a:spcAft>
              <a:buNone/>
              <a:defRPr sz="3800">
                <a:solidFill>
                  <a:srgbClr val="898989"/>
                </a:solidFill>
                <a:latin typeface="Calibri"/>
                <a:ea typeface="Calibri"/>
                <a:cs typeface="Calibri"/>
                <a:sym typeface="Calibri"/>
              </a:defRPr>
            </a:lvl6pPr>
            <a:lvl7pPr indent="0" lvl="6" marL="0" marR="0" algn="r">
              <a:spcBef>
                <a:spcPts val="0"/>
              </a:spcBef>
              <a:spcAft>
                <a:spcPts val="0"/>
              </a:spcAft>
              <a:buNone/>
              <a:defRPr sz="3800">
                <a:solidFill>
                  <a:srgbClr val="898989"/>
                </a:solidFill>
                <a:latin typeface="Calibri"/>
                <a:ea typeface="Calibri"/>
                <a:cs typeface="Calibri"/>
                <a:sym typeface="Calibri"/>
              </a:defRPr>
            </a:lvl7pPr>
            <a:lvl8pPr indent="0" lvl="7" marL="0" marR="0" algn="r">
              <a:spcBef>
                <a:spcPts val="0"/>
              </a:spcBef>
              <a:spcAft>
                <a:spcPts val="0"/>
              </a:spcAft>
              <a:buNone/>
              <a:defRPr sz="3800">
                <a:solidFill>
                  <a:srgbClr val="898989"/>
                </a:solidFill>
                <a:latin typeface="Calibri"/>
                <a:ea typeface="Calibri"/>
                <a:cs typeface="Calibri"/>
                <a:sym typeface="Calibri"/>
              </a:defRPr>
            </a:lvl8pPr>
            <a:lvl9pPr indent="0" lvl="8" marL="0" marR="0" algn="r">
              <a:spcBef>
                <a:spcPts val="0"/>
              </a:spcBef>
              <a:spcAft>
                <a:spcPts val="0"/>
              </a:spcAft>
              <a:buNone/>
              <a:defRPr sz="38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1069975" y="1211263"/>
            <a:ext cx="19246850" cy="5040312"/>
          </a:xfrm>
          <a:prstGeom prst="rect">
            <a:avLst/>
          </a:prstGeom>
          <a:noFill/>
          <a:ln>
            <a:noFill/>
          </a:ln>
        </p:spPr>
        <p:txBody>
          <a:bodyPr anchorCtr="0" anchor="ctr" bIns="147250" lIns="294500" spcFirstLastPara="1" rIns="294500" wrap="square" tIns="1472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6"/>
          <p:cNvSpPr txBox="1"/>
          <p:nvPr>
            <p:ph idx="1" type="body"/>
          </p:nvPr>
        </p:nvSpPr>
        <p:spPr>
          <a:xfrm>
            <a:off x="4492730" y="33869879"/>
            <a:ext cx="40241343" cy="95805972"/>
          </a:xfrm>
          <a:prstGeom prst="rect">
            <a:avLst/>
          </a:prstGeom>
          <a:noFill/>
          <a:ln>
            <a:noFill/>
          </a:ln>
        </p:spPr>
        <p:txBody>
          <a:bodyPr anchorCtr="0" anchor="t" bIns="147250" lIns="294500" spcFirstLastPara="1" rIns="294500" wrap="square" tIns="147250">
            <a:noAutofit/>
          </a:bodyPr>
          <a:lstStyle>
            <a:lvl1pPr indent="-800100" lvl="0" marL="457200" algn="l">
              <a:spcBef>
                <a:spcPts val="1800"/>
              </a:spcBef>
              <a:spcAft>
                <a:spcPts val="0"/>
              </a:spcAft>
              <a:buClr>
                <a:schemeClr val="dk1"/>
              </a:buClr>
              <a:buSzPts val="9000"/>
              <a:buChar char="•"/>
              <a:defRPr sz="9000"/>
            </a:lvl1pPr>
            <a:lvl2pPr indent="-717550" lvl="1" marL="914400" algn="l">
              <a:spcBef>
                <a:spcPts val="1540"/>
              </a:spcBef>
              <a:spcAft>
                <a:spcPts val="0"/>
              </a:spcAft>
              <a:buClr>
                <a:schemeClr val="dk1"/>
              </a:buClr>
              <a:buSzPts val="7700"/>
              <a:buChar char="–"/>
              <a:defRPr sz="7700"/>
            </a:lvl2pPr>
            <a:lvl3pPr indent="-635000" lvl="2" marL="1371600" algn="l">
              <a:spcBef>
                <a:spcPts val="1280"/>
              </a:spcBef>
              <a:spcAft>
                <a:spcPts val="0"/>
              </a:spcAft>
              <a:buClr>
                <a:schemeClr val="dk1"/>
              </a:buClr>
              <a:buSzPts val="6400"/>
              <a:buChar char="•"/>
              <a:defRPr sz="6400"/>
            </a:lvl3pPr>
            <a:lvl4pPr indent="-596900" lvl="3" marL="1828800" algn="l">
              <a:spcBef>
                <a:spcPts val="1160"/>
              </a:spcBef>
              <a:spcAft>
                <a:spcPts val="0"/>
              </a:spcAft>
              <a:buClr>
                <a:schemeClr val="dk1"/>
              </a:buClr>
              <a:buSzPts val="5800"/>
              <a:buChar char="–"/>
              <a:defRPr sz="5800"/>
            </a:lvl4pPr>
            <a:lvl5pPr indent="-596900" lvl="4" marL="2286000" algn="l">
              <a:spcBef>
                <a:spcPts val="1160"/>
              </a:spcBef>
              <a:spcAft>
                <a:spcPts val="0"/>
              </a:spcAft>
              <a:buClr>
                <a:schemeClr val="dk1"/>
              </a:buClr>
              <a:buSzPts val="5800"/>
              <a:buChar char="»"/>
              <a:defRPr sz="5800"/>
            </a:lvl5pPr>
            <a:lvl6pPr indent="-596900" lvl="5" marL="2743200" algn="l">
              <a:spcBef>
                <a:spcPts val="1160"/>
              </a:spcBef>
              <a:spcAft>
                <a:spcPts val="0"/>
              </a:spcAft>
              <a:buClr>
                <a:schemeClr val="dk1"/>
              </a:buClr>
              <a:buSzPts val="5800"/>
              <a:buChar char="•"/>
              <a:defRPr sz="5800"/>
            </a:lvl6pPr>
            <a:lvl7pPr indent="-596900" lvl="6" marL="3200400" algn="l">
              <a:spcBef>
                <a:spcPts val="1160"/>
              </a:spcBef>
              <a:spcAft>
                <a:spcPts val="0"/>
              </a:spcAft>
              <a:buClr>
                <a:schemeClr val="dk1"/>
              </a:buClr>
              <a:buSzPts val="5800"/>
              <a:buChar char="•"/>
              <a:defRPr sz="5800"/>
            </a:lvl7pPr>
            <a:lvl8pPr indent="-596900" lvl="7" marL="3657600" algn="l">
              <a:spcBef>
                <a:spcPts val="1160"/>
              </a:spcBef>
              <a:spcAft>
                <a:spcPts val="0"/>
              </a:spcAft>
              <a:buClr>
                <a:schemeClr val="dk1"/>
              </a:buClr>
              <a:buSzPts val="5800"/>
              <a:buChar char="•"/>
              <a:defRPr sz="5800"/>
            </a:lvl8pPr>
            <a:lvl9pPr indent="-596900" lvl="8" marL="4114800" algn="l">
              <a:spcBef>
                <a:spcPts val="1160"/>
              </a:spcBef>
              <a:spcAft>
                <a:spcPts val="0"/>
              </a:spcAft>
              <a:buClr>
                <a:schemeClr val="dk1"/>
              </a:buClr>
              <a:buSzPts val="5800"/>
              <a:buChar char="•"/>
              <a:defRPr sz="5800"/>
            </a:lvl9pPr>
          </a:lstStyle>
          <a:p/>
        </p:txBody>
      </p:sp>
      <p:sp>
        <p:nvSpPr>
          <p:cNvPr id="36" name="Google Shape;36;p6"/>
          <p:cNvSpPr txBox="1"/>
          <p:nvPr>
            <p:ph idx="2" type="body"/>
          </p:nvPr>
        </p:nvSpPr>
        <p:spPr>
          <a:xfrm>
            <a:off x="45090520" y="33869879"/>
            <a:ext cx="40241343" cy="95805972"/>
          </a:xfrm>
          <a:prstGeom prst="rect">
            <a:avLst/>
          </a:prstGeom>
          <a:noFill/>
          <a:ln>
            <a:noFill/>
          </a:ln>
        </p:spPr>
        <p:txBody>
          <a:bodyPr anchorCtr="0" anchor="t" bIns="147250" lIns="294500" spcFirstLastPara="1" rIns="294500" wrap="square" tIns="147250">
            <a:noAutofit/>
          </a:bodyPr>
          <a:lstStyle>
            <a:lvl1pPr indent="-800100" lvl="0" marL="457200" algn="l">
              <a:spcBef>
                <a:spcPts val="1800"/>
              </a:spcBef>
              <a:spcAft>
                <a:spcPts val="0"/>
              </a:spcAft>
              <a:buClr>
                <a:schemeClr val="dk1"/>
              </a:buClr>
              <a:buSzPts val="9000"/>
              <a:buChar char="•"/>
              <a:defRPr sz="9000"/>
            </a:lvl1pPr>
            <a:lvl2pPr indent="-717550" lvl="1" marL="914400" algn="l">
              <a:spcBef>
                <a:spcPts val="1540"/>
              </a:spcBef>
              <a:spcAft>
                <a:spcPts val="0"/>
              </a:spcAft>
              <a:buClr>
                <a:schemeClr val="dk1"/>
              </a:buClr>
              <a:buSzPts val="7700"/>
              <a:buChar char="–"/>
              <a:defRPr sz="7700"/>
            </a:lvl2pPr>
            <a:lvl3pPr indent="-635000" lvl="2" marL="1371600" algn="l">
              <a:spcBef>
                <a:spcPts val="1280"/>
              </a:spcBef>
              <a:spcAft>
                <a:spcPts val="0"/>
              </a:spcAft>
              <a:buClr>
                <a:schemeClr val="dk1"/>
              </a:buClr>
              <a:buSzPts val="6400"/>
              <a:buChar char="•"/>
              <a:defRPr sz="6400"/>
            </a:lvl3pPr>
            <a:lvl4pPr indent="-596900" lvl="3" marL="1828800" algn="l">
              <a:spcBef>
                <a:spcPts val="1160"/>
              </a:spcBef>
              <a:spcAft>
                <a:spcPts val="0"/>
              </a:spcAft>
              <a:buClr>
                <a:schemeClr val="dk1"/>
              </a:buClr>
              <a:buSzPts val="5800"/>
              <a:buChar char="–"/>
              <a:defRPr sz="5800"/>
            </a:lvl4pPr>
            <a:lvl5pPr indent="-596900" lvl="4" marL="2286000" algn="l">
              <a:spcBef>
                <a:spcPts val="1160"/>
              </a:spcBef>
              <a:spcAft>
                <a:spcPts val="0"/>
              </a:spcAft>
              <a:buClr>
                <a:schemeClr val="dk1"/>
              </a:buClr>
              <a:buSzPts val="5800"/>
              <a:buChar char="»"/>
              <a:defRPr sz="5800"/>
            </a:lvl5pPr>
            <a:lvl6pPr indent="-596900" lvl="5" marL="2743200" algn="l">
              <a:spcBef>
                <a:spcPts val="1160"/>
              </a:spcBef>
              <a:spcAft>
                <a:spcPts val="0"/>
              </a:spcAft>
              <a:buClr>
                <a:schemeClr val="dk1"/>
              </a:buClr>
              <a:buSzPts val="5800"/>
              <a:buChar char="•"/>
              <a:defRPr sz="5800"/>
            </a:lvl6pPr>
            <a:lvl7pPr indent="-596900" lvl="6" marL="3200400" algn="l">
              <a:spcBef>
                <a:spcPts val="1160"/>
              </a:spcBef>
              <a:spcAft>
                <a:spcPts val="0"/>
              </a:spcAft>
              <a:buClr>
                <a:schemeClr val="dk1"/>
              </a:buClr>
              <a:buSzPts val="5800"/>
              <a:buChar char="•"/>
              <a:defRPr sz="5800"/>
            </a:lvl7pPr>
            <a:lvl8pPr indent="-596900" lvl="7" marL="3657600" algn="l">
              <a:spcBef>
                <a:spcPts val="1160"/>
              </a:spcBef>
              <a:spcAft>
                <a:spcPts val="0"/>
              </a:spcAft>
              <a:buClr>
                <a:schemeClr val="dk1"/>
              </a:buClr>
              <a:buSzPts val="5800"/>
              <a:buChar char="•"/>
              <a:defRPr sz="5800"/>
            </a:lvl8pPr>
            <a:lvl9pPr indent="-596900" lvl="8" marL="4114800" algn="l">
              <a:spcBef>
                <a:spcPts val="1160"/>
              </a:spcBef>
              <a:spcAft>
                <a:spcPts val="0"/>
              </a:spcAft>
              <a:buClr>
                <a:schemeClr val="dk1"/>
              </a:buClr>
              <a:buSzPts val="5800"/>
              <a:buChar char="•"/>
              <a:defRPr sz="5800"/>
            </a:lvl9pPr>
          </a:lstStyle>
          <a:p/>
        </p:txBody>
      </p:sp>
      <p:sp>
        <p:nvSpPr>
          <p:cNvPr id="37" name="Google Shape;37;p6"/>
          <p:cNvSpPr txBox="1"/>
          <p:nvPr>
            <p:ph idx="10" type="dt"/>
          </p:nvPr>
        </p:nvSpPr>
        <p:spPr>
          <a:xfrm>
            <a:off x="1069975" y="28030488"/>
            <a:ext cx="4989513" cy="1611312"/>
          </a:xfrm>
          <a:prstGeom prst="rect">
            <a:avLst/>
          </a:prstGeom>
          <a:noFill/>
          <a:ln>
            <a:noFill/>
          </a:ln>
        </p:spPr>
        <p:txBody>
          <a:bodyPr anchorCtr="0" anchor="ctr" bIns="147250" lIns="294500" spcFirstLastPara="1" rIns="294500" wrap="square" tIns="1472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7307263" y="28030488"/>
            <a:ext cx="6772275" cy="1611312"/>
          </a:xfrm>
          <a:prstGeom prst="rect">
            <a:avLst/>
          </a:prstGeom>
          <a:noFill/>
          <a:ln>
            <a:noFill/>
          </a:ln>
        </p:spPr>
        <p:txBody>
          <a:bodyPr anchorCtr="0" anchor="ctr" bIns="147250" lIns="294500" spcFirstLastPara="1" rIns="294500" wrap="square" tIns="1472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15327313" y="28030488"/>
            <a:ext cx="4989512" cy="1611312"/>
          </a:xfrm>
          <a:prstGeom prst="rect">
            <a:avLst/>
          </a:prstGeom>
          <a:noFill/>
          <a:ln>
            <a:noFill/>
          </a:ln>
        </p:spPr>
        <p:txBody>
          <a:bodyPr anchorCtr="0" anchor="ctr" bIns="147250" lIns="294500" spcFirstLastPara="1" rIns="294500" wrap="square" tIns="147250">
            <a:noAutofit/>
          </a:bodyPr>
          <a:lstStyle>
            <a:lvl1pPr indent="0" lvl="0" marL="0" marR="0" algn="r">
              <a:spcBef>
                <a:spcPts val="0"/>
              </a:spcBef>
              <a:spcAft>
                <a:spcPts val="0"/>
              </a:spcAft>
              <a:buNone/>
              <a:defRPr sz="3800">
                <a:solidFill>
                  <a:srgbClr val="898989"/>
                </a:solidFill>
                <a:latin typeface="Calibri"/>
                <a:ea typeface="Calibri"/>
                <a:cs typeface="Calibri"/>
                <a:sym typeface="Calibri"/>
              </a:defRPr>
            </a:lvl1pPr>
            <a:lvl2pPr indent="0" lvl="1" marL="0" marR="0" algn="r">
              <a:spcBef>
                <a:spcPts val="0"/>
              </a:spcBef>
              <a:spcAft>
                <a:spcPts val="0"/>
              </a:spcAft>
              <a:buNone/>
              <a:defRPr sz="3800">
                <a:solidFill>
                  <a:srgbClr val="898989"/>
                </a:solidFill>
                <a:latin typeface="Calibri"/>
                <a:ea typeface="Calibri"/>
                <a:cs typeface="Calibri"/>
                <a:sym typeface="Calibri"/>
              </a:defRPr>
            </a:lvl2pPr>
            <a:lvl3pPr indent="0" lvl="2" marL="0" marR="0" algn="r">
              <a:spcBef>
                <a:spcPts val="0"/>
              </a:spcBef>
              <a:spcAft>
                <a:spcPts val="0"/>
              </a:spcAft>
              <a:buNone/>
              <a:defRPr sz="3800">
                <a:solidFill>
                  <a:srgbClr val="898989"/>
                </a:solidFill>
                <a:latin typeface="Calibri"/>
                <a:ea typeface="Calibri"/>
                <a:cs typeface="Calibri"/>
                <a:sym typeface="Calibri"/>
              </a:defRPr>
            </a:lvl3pPr>
            <a:lvl4pPr indent="0" lvl="3" marL="0" marR="0" algn="r">
              <a:spcBef>
                <a:spcPts val="0"/>
              </a:spcBef>
              <a:spcAft>
                <a:spcPts val="0"/>
              </a:spcAft>
              <a:buNone/>
              <a:defRPr sz="3800">
                <a:solidFill>
                  <a:srgbClr val="898989"/>
                </a:solidFill>
                <a:latin typeface="Calibri"/>
                <a:ea typeface="Calibri"/>
                <a:cs typeface="Calibri"/>
                <a:sym typeface="Calibri"/>
              </a:defRPr>
            </a:lvl4pPr>
            <a:lvl5pPr indent="0" lvl="4" marL="0" marR="0" algn="r">
              <a:spcBef>
                <a:spcPts val="0"/>
              </a:spcBef>
              <a:spcAft>
                <a:spcPts val="0"/>
              </a:spcAft>
              <a:buNone/>
              <a:defRPr sz="3800">
                <a:solidFill>
                  <a:srgbClr val="898989"/>
                </a:solidFill>
                <a:latin typeface="Calibri"/>
                <a:ea typeface="Calibri"/>
                <a:cs typeface="Calibri"/>
                <a:sym typeface="Calibri"/>
              </a:defRPr>
            </a:lvl5pPr>
            <a:lvl6pPr indent="0" lvl="5" marL="0" marR="0" algn="r">
              <a:spcBef>
                <a:spcPts val="0"/>
              </a:spcBef>
              <a:spcAft>
                <a:spcPts val="0"/>
              </a:spcAft>
              <a:buNone/>
              <a:defRPr sz="3800">
                <a:solidFill>
                  <a:srgbClr val="898989"/>
                </a:solidFill>
                <a:latin typeface="Calibri"/>
                <a:ea typeface="Calibri"/>
                <a:cs typeface="Calibri"/>
                <a:sym typeface="Calibri"/>
              </a:defRPr>
            </a:lvl6pPr>
            <a:lvl7pPr indent="0" lvl="6" marL="0" marR="0" algn="r">
              <a:spcBef>
                <a:spcPts val="0"/>
              </a:spcBef>
              <a:spcAft>
                <a:spcPts val="0"/>
              </a:spcAft>
              <a:buNone/>
              <a:defRPr sz="3800">
                <a:solidFill>
                  <a:srgbClr val="898989"/>
                </a:solidFill>
                <a:latin typeface="Calibri"/>
                <a:ea typeface="Calibri"/>
                <a:cs typeface="Calibri"/>
                <a:sym typeface="Calibri"/>
              </a:defRPr>
            </a:lvl7pPr>
            <a:lvl8pPr indent="0" lvl="7" marL="0" marR="0" algn="r">
              <a:spcBef>
                <a:spcPts val="0"/>
              </a:spcBef>
              <a:spcAft>
                <a:spcPts val="0"/>
              </a:spcAft>
              <a:buNone/>
              <a:defRPr sz="3800">
                <a:solidFill>
                  <a:srgbClr val="898989"/>
                </a:solidFill>
                <a:latin typeface="Calibri"/>
                <a:ea typeface="Calibri"/>
                <a:cs typeface="Calibri"/>
                <a:sym typeface="Calibri"/>
              </a:defRPr>
            </a:lvl8pPr>
            <a:lvl9pPr indent="0" lvl="8" marL="0" marR="0" algn="r">
              <a:spcBef>
                <a:spcPts val="0"/>
              </a:spcBef>
              <a:spcAft>
                <a:spcPts val="0"/>
              </a:spcAft>
              <a:buNone/>
              <a:defRPr sz="38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1069340" y="1211140"/>
            <a:ext cx="19248120" cy="5040578"/>
          </a:xfrm>
          <a:prstGeom prst="rect">
            <a:avLst/>
          </a:prstGeom>
          <a:noFill/>
          <a:ln>
            <a:noFill/>
          </a:ln>
        </p:spPr>
        <p:txBody>
          <a:bodyPr anchorCtr="0" anchor="ctr" bIns="147250" lIns="294500" spcFirstLastPara="1" rIns="294500" wrap="square" tIns="1472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7"/>
          <p:cNvSpPr txBox="1"/>
          <p:nvPr>
            <p:ph idx="1" type="body"/>
          </p:nvPr>
        </p:nvSpPr>
        <p:spPr>
          <a:xfrm>
            <a:off x="1069341" y="6769777"/>
            <a:ext cx="9449551" cy="2821321"/>
          </a:xfrm>
          <a:prstGeom prst="rect">
            <a:avLst/>
          </a:prstGeom>
          <a:noFill/>
          <a:ln>
            <a:noFill/>
          </a:ln>
        </p:spPr>
        <p:txBody>
          <a:bodyPr anchorCtr="0" anchor="b" bIns="147250" lIns="294500" spcFirstLastPara="1" rIns="294500" wrap="square" tIns="147250">
            <a:noAutofit/>
          </a:bodyPr>
          <a:lstStyle>
            <a:lvl1pPr indent="-228600" lvl="0" marL="457200" algn="l">
              <a:spcBef>
                <a:spcPts val="1540"/>
              </a:spcBef>
              <a:spcAft>
                <a:spcPts val="0"/>
              </a:spcAft>
              <a:buClr>
                <a:schemeClr val="dk1"/>
              </a:buClr>
              <a:buSzPts val="7700"/>
              <a:buNone/>
              <a:defRPr b="1" sz="7700"/>
            </a:lvl1pPr>
            <a:lvl2pPr indent="-228600" lvl="1" marL="914400" algn="l">
              <a:spcBef>
                <a:spcPts val="1280"/>
              </a:spcBef>
              <a:spcAft>
                <a:spcPts val="0"/>
              </a:spcAft>
              <a:buClr>
                <a:schemeClr val="dk1"/>
              </a:buClr>
              <a:buSzPts val="6400"/>
              <a:buNone/>
              <a:defRPr b="1" sz="6400"/>
            </a:lvl2pPr>
            <a:lvl3pPr indent="-228600" lvl="2" marL="1371600" algn="l">
              <a:spcBef>
                <a:spcPts val="1160"/>
              </a:spcBef>
              <a:spcAft>
                <a:spcPts val="0"/>
              </a:spcAft>
              <a:buClr>
                <a:schemeClr val="dk1"/>
              </a:buClr>
              <a:buSzPts val="5800"/>
              <a:buNone/>
              <a:defRPr b="1" sz="5800"/>
            </a:lvl3pPr>
            <a:lvl4pPr indent="-228600" lvl="3" marL="1828800" algn="l">
              <a:spcBef>
                <a:spcPts val="1020"/>
              </a:spcBef>
              <a:spcAft>
                <a:spcPts val="0"/>
              </a:spcAft>
              <a:buClr>
                <a:schemeClr val="dk1"/>
              </a:buClr>
              <a:buSzPts val="5100"/>
              <a:buNone/>
              <a:defRPr b="1" sz="5100"/>
            </a:lvl4pPr>
            <a:lvl5pPr indent="-228600" lvl="4" marL="2286000" algn="l">
              <a:spcBef>
                <a:spcPts val="1020"/>
              </a:spcBef>
              <a:spcAft>
                <a:spcPts val="0"/>
              </a:spcAft>
              <a:buClr>
                <a:schemeClr val="dk1"/>
              </a:buClr>
              <a:buSzPts val="5100"/>
              <a:buNone/>
              <a:defRPr b="1" sz="5100"/>
            </a:lvl5pPr>
            <a:lvl6pPr indent="-228600" lvl="5" marL="2743200" algn="l">
              <a:spcBef>
                <a:spcPts val="1020"/>
              </a:spcBef>
              <a:spcAft>
                <a:spcPts val="0"/>
              </a:spcAft>
              <a:buClr>
                <a:schemeClr val="dk1"/>
              </a:buClr>
              <a:buSzPts val="5100"/>
              <a:buNone/>
              <a:defRPr b="1" sz="5100"/>
            </a:lvl6pPr>
            <a:lvl7pPr indent="-228600" lvl="6" marL="3200400" algn="l">
              <a:spcBef>
                <a:spcPts val="1020"/>
              </a:spcBef>
              <a:spcAft>
                <a:spcPts val="0"/>
              </a:spcAft>
              <a:buClr>
                <a:schemeClr val="dk1"/>
              </a:buClr>
              <a:buSzPts val="5100"/>
              <a:buNone/>
              <a:defRPr b="1" sz="5100"/>
            </a:lvl7pPr>
            <a:lvl8pPr indent="-228600" lvl="7" marL="3657600" algn="l">
              <a:spcBef>
                <a:spcPts val="1020"/>
              </a:spcBef>
              <a:spcAft>
                <a:spcPts val="0"/>
              </a:spcAft>
              <a:buClr>
                <a:schemeClr val="dk1"/>
              </a:buClr>
              <a:buSzPts val="5100"/>
              <a:buNone/>
              <a:defRPr b="1" sz="5100"/>
            </a:lvl8pPr>
            <a:lvl9pPr indent="-228600" lvl="8" marL="4114800" algn="l">
              <a:spcBef>
                <a:spcPts val="1020"/>
              </a:spcBef>
              <a:spcAft>
                <a:spcPts val="0"/>
              </a:spcAft>
              <a:buClr>
                <a:schemeClr val="dk1"/>
              </a:buClr>
              <a:buSzPts val="5100"/>
              <a:buNone/>
              <a:defRPr b="1" sz="5100"/>
            </a:lvl9pPr>
          </a:lstStyle>
          <a:p/>
        </p:txBody>
      </p:sp>
      <p:sp>
        <p:nvSpPr>
          <p:cNvPr id="43" name="Google Shape;43;p7"/>
          <p:cNvSpPr txBox="1"/>
          <p:nvPr>
            <p:ph idx="2" type="body"/>
          </p:nvPr>
        </p:nvSpPr>
        <p:spPr>
          <a:xfrm>
            <a:off x="1069341" y="9591100"/>
            <a:ext cx="9449551" cy="17424998"/>
          </a:xfrm>
          <a:prstGeom prst="rect">
            <a:avLst/>
          </a:prstGeom>
          <a:noFill/>
          <a:ln>
            <a:noFill/>
          </a:ln>
        </p:spPr>
        <p:txBody>
          <a:bodyPr anchorCtr="0" anchor="t" bIns="147250" lIns="294500" spcFirstLastPara="1" rIns="294500" wrap="square" tIns="147250">
            <a:noAutofit/>
          </a:bodyPr>
          <a:lstStyle>
            <a:lvl1pPr indent="-717550" lvl="0" marL="457200" algn="l">
              <a:spcBef>
                <a:spcPts val="1540"/>
              </a:spcBef>
              <a:spcAft>
                <a:spcPts val="0"/>
              </a:spcAft>
              <a:buClr>
                <a:schemeClr val="dk1"/>
              </a:buClr>
              <a:buSzPts val="7700"/>
              <a:buChar char="•"/>
              <a:defRPr sz="7700"/>
            </a:lvl1pPr>
            <a:lvl2pPr indent="-635000" lvl="1" marL="914400" algn="l">
              <a:spcBef>
                <a:spcPts val="1280"/>
              </a:spcBef>
              <a:spcAft>
                <a:spcPts val="0"/>
              </a:spcAft>
              <a:buClr>
                <a:schemeClr val="dk1"/>
              </a:buClr>
              <a:buSzPts val="6400"/>
              <a:buChar char="–"/>
              <a:defRPr sz="6400"/>
            </a:lvl2pPr>
            <a:lvl3pPr indent="-596900" lvl="2" marL="1371600" algn="l">
              <a:spcBef>
                <a:spcPts val="1160"/>
              </a:spcBef>
              <a:spcAft>
                <a:spcPts val="0"/>
              </a:spcAft>
              <a:buClr>
                <a:schemeClr val="dk1"/>
              </a:buClr>
              <a:buSzPts val="5800"/>
              <a:buChar char="•"/>
              <a:defRPr sz="5800"/>
            </a:lvl3pPr>
            <a:lvl4pPr indent="-552450" lvl="3" marL="1828800" algn="l">
              <a:spcBef>
                <a:spcPts val="1020"/>
              </a:spcBef>
              <a:spcAft>
                <a:spcPts val="0"/>
              </a:spcAft>
              <a:buClr>
                <a:schemeClr val="dk1"/>
              </a:buClr>
              <a:buSzPts val="5100"/>
              <a:buChar char="–"/>
              <a:defRPr sz="5100"/>
            </a:lvl4pPr>
            <a:lvl5pPr indent="-552450" lvl="4" marL="2286000" algn="l">
              <a:spcBef>
                <a:spcPts val="1020"/>
              </a:spcBef>
              <a:spcAft>
                <a:spcPts val="0"/>
              </a:spcAft>
              <a:buClr>
                <a:schemeClr val="dk1"/>
              </a:buClr>
              <a:buSzPts val="5100"/>
              <a:buChar char="»"/>
              <a:defRPr sz="5100"/>
            </a:lvl5pPr>
            <a:lvl6pPr indent="-552450" lvl="5" marL="2743200" algn="l">
              <a:spcBef>
                <a:spcPts val="1020"/>
              </a:spcBef>
              <a:spcAft>
                <a:spcPts val="0"/>
              </a:spcAft>
              <a:buClr>
                <a:schemeClr val="dk1"/>
              </a:buClr>
              <a:buSzPts val="5100"/>
              <a:buChar char="•"/>
              <a:defRPr sz="5100"/>
            </a:lvl6pPr>
            <a:lvl7pPr indent="-552450" lvl="6" marL="3200400" algn="l">
              <a:spcBef>
                <a:spcPts val="1020"/>
              </a:spcBef>
              <a:spcAft>
                <a:spcPts val="0"/>
              </a:spcAft>
              <a:buClr>
                <a:schemeClr val="dk1"/>
              </a:buClr>
              <a:buSzPts val="5100"/>
              <a:buChar char="•"/>
              <a:defRPr sz="5100"/>
            </a:lvl7pPr>
            <a:lvl8pPr indent="-552450" lvl="7" marL="3657600" algn="l">
              <a:spcBef>
                <a:spcPts val="1020"/>
              </a:spcBef>
              <a:spcAft>
                <a:spcPts val="0"/>
              </a:spcAft>
              <a:buClr>
                <a:schemeClr val="dk1"/>
              </a:buClr>
              <a:buSzPts val="5100"/>
              <a:buChar char="•"/>
              <a:defRPr sz="5100"/>
            </a:lvl8pPr>
            <a:lvl9pPr indent="-552450" lvl="8" marL="4114800" algn="l">
              <a:spcBef>
                <a:spcPts val="1020"/>
              </a:spcBef>
              <a:spcAft>
                <a:spcPts val="0"/>
              </a:spcAft>
              <a:buClr>
                <a:schemeClr val="dk1"/>
              </a:buClr>
              <a:buSzPts val="5100"/>
              <a:buChar char="•"/>
              <a:defRPr sz="5100"/>
            </a:lvl9pPr>
          </a:lstStyle>
          <a:p/>
        </p:txBody>
      </p:sp>
      <p:sp>
        <p:nvSpPr>
          <p:cNvPr id="44" name="Google Shape;44;p7"/>
          <p:cNvSpPr txBox="1"/>
          <p:nvPr>
            <p:ph idx="3" type="body"/>
          </p:nvPr>
        </p:nvSpPr>
        <p:spPr>
          <a:xfrm>
            <a:off x="10864214" y="6769777"/>
            <a:ext cx="9453263" cy="2821321"/>
          </a:xfrm>
          <a:prstGeom prst="rect">
            <a:avLst/>
          </a:prstGeom>
          <a:noFill/>
          <a:ln>
            <a:noFill/>
          </a:ln>
        </p:spPr>
        <p:txBody>
          <a:bodyPr anchorCtr="0" anchor="b" bIns="147250" lIns="294500" spcFirstLastPara="1" rIns="294500" wrap="square" tIns="147250">
            <a:noAutofit/>
          </a:bodyPr>
          <a:lstStyle>
            <a:lvl1pPr indent="-228600" lvl="0" marL="457200" algn="l">
              <a:spcBef>
                <a:spcPts val="1540"/>
              </a:spcBef>
              <a:spcAft>
                <a:spcPts val="0"/>
              </a:spcAft>
              <a:buClr>
                <a:schemeClr val="dk1"/>
              </a:buClr>
              <a:buSzPts val="7700"/>
              <a:buNone/>
              <a:defRPr b="1" sz="7700"/>
            </a:lvl1pPr>
            <a:lvl2pPr indent="-228600" lvl="1" marL="914400" algn="l">
              <a:spcBef>
                <a:spcPts val="1280"/>
              </a:spcBef>
              <a:spcAft>
                <a:spcPts val="0"/>
              </a:spcAft>
              <a:buClr>
                <a:schemeClr val="dk1"/>
              </a:buClr>
              <a:buSzPts val="6400"/>
              <a:buNone/>
              <a:defRPr b="1" sz="6400"/>
            </a:lvl2pPr>
            <a:lvl3pPr indent="-228600" lvl="2" marL="1371600" algn="l">
              <a:spcBef>
                <a:spcPts val="1160"/>
              </a:spcBef>
              <a:spcAft>
                <a:spcPts val="0"/>
              </a:spcAft>
              <a:buClr>
                <a:schemeClr val="dk1"/>
              </a:buClr>
              <a:buSzPts val="5800"/>
              <a:buNone/>
              <a:defRPr b="1" sz="5800"/>
            </a:lvl3pPr>
            <a:lvl4pPr indent="-228600" lvl="3" marL="1828800" algn="l">
              <a:spcBef>
                <a:spcPts val="1020"/>
              </a:spcBef>
              <a:spcAft>
                <a:spcPts val="0"/>
              </a:spcAft>
              <a:buClr>
                <a:schemeClr val="dk1"/>
              </a:buClr>
              <a:buSzPts val="5100"/>
              <a:buNone/>
              <a:defRPr b="1" sz="5100"/>
            </a:lvl4pPr>
            <a:lvl5pPr indent="-228600" lvl="4" marL="2286000" algn="l">
              <a:spcBef>
                <a:spcPts val="1020"/>
              </a:spcBef>
              <a:spcAft>
                <a:spcPts val="0"/>
              </a:spcAft>
              <a:buClr>
                <a:schemeClr val="dk1"/>
              </a:buClr>
              <a:buSzPts val="5100"/>
              <a:buNone/>
              <a:defRPr b="1" sz="5100"/>
            </a:lvl5pPr>
            <a:lvl6pPr indent="-228600" lvl="5" marL="2743200" algn="l">
              <a:spcBef>
                <a:spcPts val="1020"/>
              </a:spcBef>
              <a:spcAft>
                <a:spcPts val="0"/>
              </a:spcAft>
              <a:buClr>
                <a:schemeClr val="dk1"/>
              </a:buClr>
              <a:buSzPts val="5100"/>
              <a:buNone/>
              <a:defRPr b="1" sz="5100"/>
            </a:lvl6pPr>
            <a:lvl7pPr indent="-228600" lvl="6" marL="3200400" algn="l">
              <a:spcBef>
                <a:spcPts val="1020"/>
              </a:spcBef>
              <a:spcAft>
                <a:spcPts val="0"/>
              </a:spcAft>
              <a:buClr>
                <a:schemeClr val="dk1"/>
              </a:buClr>
              <a:buSzPts val="5100"/>
              <a:buNone/>
              <a:defRPr b="1" sz="5100"/>
            </a:lvl7pPr>
            <a:lvl8pPr indent="-228600" lvl="7" marL="3657600" algn="l">
              <a:spcBef>
                <a:spcPts val="1020"/>
              </a:spcBef>
              <a:spcAft>
                <a:spcPts val="0"/>
              </a:spcAft>
              <a:buClr>
                <a:schemeClr val="dk1"/>
              </a:buClr>
              <a:buSzPts val="5100"/>
              <a:buNone/>
              <a:defRPr b="1" sz="5100"/>
            </a:lvl8pPr>
            <a:lvl9pPr indent="-228600" lvl="8" marL="4114800" algn="l">
              <a:spcBef>
                <a:spcPts val="1020"/>
              </a:spcBef>
              <a:spcAft>
                <a:spcPts val="0"/>
              </a:spcAft>
              <a:buClr>
                <a:schemeClr val="dk1"/>
              </a:buClr>
              <a:buSzPts val="5100"/>
              <a:buNone/>
              <a:defRPr b="1" sz="5100"/>
            </a:lvl9pPr>
          </a:lstStyle>
          <a:p/>
        </p:txBody>
      </p:sp>
      <p:sp>
        <p:nvSpPr>
          <p:cNvPr id="45" name="Google Shape;45;p7"/>
          <p:cNvSpPr txBox="1"/>
          <p:nvPr>
            <p:ph idx="4" type="body"/>
          </p:nvPr>
        </p:nvSpPr>
        <p:spPr>
          <a:xfrm>
            <a:off x="10864214" y="9591100"/>
            <a:ext cx="9453263" cy="17424998"/>
          </a:xfrm>
          <a:prstGeom prst="rect">
            <a:avLst/>
          </a:prstGeom>
          <a:noFill/>
          <a:ln>
            <a:noFill/>
          </a:ln>
        </p:spPr>
        <p:txBody>
          <a:bodyPr anchorCtr="0" anchor="t" bIns="147250" lIns="294500" spcFirstLastPara="1" rIns="294500" wrap="square" tIns="147250">
            <a:noAutofit/>
          </a:bodyPr>
          <a:lstStyle>
            <a:lvl1pPr indent="-717550" lvl="0" marL="457200" algn="l">
              <a:spcBef>
                <a:spcPts val="1540"/>
              </a:spcBef>
              <a:spcAft>
                <a:spcPts val="0"/>
              </a:spcAft>
              <a:buClr>
                <a:schemeClr val="dk1"/>
              </a:buClr>
              <a:buSzPts val="7700"/>
              <a:buChar char="•"/>
              <a:defRPr sz="7700"/>
            </a:lvl1pPr>
            <a:lvl2pPr indent="-635000" lvl="1" marL="914400" algn="l">
              <a:spcBef>
                <a:spcPts val="1280"/>
              </a:spcBef>
              <a:spcAft>
                <a:spcPts val="0"/>
              </a:spcAft>
              <a:buClr>
                <a:schemeClr val="dk1"/>
              </a:buClr>
              <a:buSzPts val="6400"/>
              <a:buChar char="–"/>
              <a:defRPr sz="6400"/>
            </a:lvl2pPr>
            <a:lvl3pPr indent="-596900" lvl="2" marL="1371600" algn="l">
              <a:spcBef>
                <a:spcPts val="1160"/>
              </a:spcBef>
              <a:spcAft>
                <a:spcPts val="0"/>
              </a:spcAft>
              <a:buClr>
                <a:schemeClr val="dk1"/>
              </a:buClr>
              <a:buSzPts val="5800"/>
              <a:buChar char="•"/>
              <a:defRPr sz="5800"/>
            </a:lvl3pPr>
            <a:lvl4pPr indent="-552450" lvl="3" marL="1828800" algn="l">
              <a:spcBef>
                <a:spcPts val="1020"/>
              </a:spcBef>
              <a:spcAft>
                <a:spcPts val="0"/>
              </a:spcAft>
              <a:buClr>
                <a:schemeClr val="dk1"/>
              </a:buClr>
              <a:buSzPts val="5100"/>
              <a:buChar char="–"/>
              <a:defRPr sz="5100"/>
            </a:lvl4pPr>
            <a:lvl5pPr indent="-552450" lvl="4" marL="2286000" algn="l">
              <a:spcBef>
                <a:spcPts val="1020"/>
              </a:spcBef>
              <a:spcAft>
                <a:spcPts val="0"/>
              </a:spcAft>
              <a:buClr>
                <a:schemeClr val="dk1"/>
              </a:buClr>
              <a:buSzPts val="5100"/>
              <a:buChar char="»"/>
              <a:defRPr sz="5100"/>
            </a:lvl5pPr>
            <a:lvl6pPr indent="-552450" lvl="5" marL="2743200" algn="l">
              <a:spcBef>
                <a:spcPts val="1020"/>
              </a:spcBef>
              <a:spcAft>
                <a:spcPts val="0"/>
              </a:spcAft>
              <a:buClr>
                <a:schemeClr val="dk1"/>
              </a:buClr>
              <a:buSzPts val="5100"/>
              <a:buChar char="•"/>
              <a:defRPr sz="5100"/>
            </a:lvl6pPr>
            <a:lvl7pPr indent="-552450" lvl="6" marL="3200400" algn="l">
              <a:spcBef>
                <a:spcPts val="1020"/>
              </a:spcBef>
              <a:spcAft>
                <a:spcPts val="0"/>
              </a:spcAft>
              <a:buClr>
                <a:schemeClr val="dk1"/>
              </a:buClr>
              <a:buSzPts val="5100"/>
              <a:buChar char="•"/>
              <a:defRPr sz="5100"/>
            </a:lvl7pPr>
            <a:lvl8pPr indent="-552450" lvl="7" marL="3657600" algn="l">
              <a:spcBef>
                <a:spcPts val="1020"/>
              </a:spcBef>
              <a:spcAft>
                <a:spcPts val="0"/>
              </a:spcAft>
              <a:buClr>
                <a:schemeClr val="dk1"/>
              </a:buClr>
              <a:buSzPts val="5100"/>
              <a:buChar char="•"/>
              <a:defRPr sz="5100"/>
            </a:lvl8pPr>
            <a:lvl9pPr indent="-552450" lvl="8" marL="4114800" algn="l">
              <a:spcBef>
                <a:spcPts val="1020"/>
              </a:spcBef>
              <a:spcAft>
                <a:spcPts val="0"/>
              </a:spcAft>
              <a:buClr>
                <a:schemeClr val="dk1"/>
              </a:buClr>
              <a:buSzPts val="5100"/>
              <a:buChar char="•"/>
              <a:defRPr sz="5100"/>
            </a:lvl9pPr>
          </a:lstStyle>
          <a:p/>
        </p:txBody>
      </p:sp>
      <p:sp>
        <p:nvSpPr>
          <p:cNvPr id="46" name="Google Shape;46;p7"/>
          <p:cNvSpPr txBox="1"/>
          <p:nvPr>
            <p:ph idx="10" type="dt"/>
          </p:nvPr>
        </p:nvSpPr>
        <p:spPr>
          <a:xfrm>
            <a:off x="1069975" y="28030488"/>
            <a:ext cx="4989513" cy="1611312"/>
          </a:xfrm>
          <a:prstGeom prst="rect">
            <a:avLst/>
          </a:prstGeom>
          <a:noFill/>
          <a:ln>
            <a:noFill/>
          </a:ln>
        </p:spPr>
        <p:txBody>
          <a:bodyPr anchorCtr="0" anchor="ctr" bIns="147250" lIns="294500" spcFirstLastPara="1" rIns="294500" wrap="square" tIns="1472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7307263" y="28030488"/>
            <a:ext cx="6772275" cy="1611312"/>
          </a:xfrm>
          <a:prstGeom prst="rect">
            <a:avLst/>
          </a:prstGeom>
          <a:noFill/>
          <a:ln>
            <a:noFill/>
          </a:ln>
        </p:spPr>
        <p:txBody>
          <a:bodyPr anchorCtr="0" anchor="ctr" bIns="147250" lIns="294500" spcFirstLastPara="1" rIns="294500" wrap="square" tIns="1472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15327313" y="28030488"/>
            <a:ext cx="4989512" cy="1611312"/>
          </a:xfrm>
          <a:prstGeom prst="rect">
            <a:avLst/>
          </a:prstGeom>
          <a:noFill/>
          <a:ln>
            <a:noFill/>
          </a:ln>
        </p:spPr>
        <p:txBody>
          <a:bodyPr anchorCtr="0" anchor="ctr" bIns="147250" lIns="294500" spcFirstLastPara="1" rIns="294500" wrap="square" tIns="147250">
            <a:noAutofit/>
          </a:bodyPr>
          <a:lstStyle>
            <a:lvl1pPr indent="0" lvl="0" marL="0" marR="0" algn="r">
              <a:spcBef>
                <a:spcPts val="0"/>
              </a:spcBef>
              <a:spcAft>
                <a:spcPts val="0"/>
              </a:spcAft>
              <a:buNone/>
              <a:defRPr sz="3800">
                <a:solidFill>
                  <a:srgbClr val="898989"/>
                </a:solidFill>
                <a:latin typeface="Calibri"/>
                <a:ea typeface="Calibri"/>
                <a:cs typeface="Calibri"/>
                <a:sym typeface="Calibri"/>
              </a:defRPr>
            </a:lvl1pPr>
            <a:lvl2pPr indent="0" lvl="1" marL="0" marR="0" algn="r">
              <a:spcBef>
                <a:spcPts val="0"/>
              </a:spcBef>
              <a:spcAft>
                <a:spcPts val="0"/>
              </a:spcAft>
              <a:buNone/>
              <a:defRPr sz="3800">
                <a:solidFill>
                  <a:srgbClr val="898989"/>
                </a:solidFill>
                <a:latin typeface="Calibri"/>
                <a:ea typeface="Calibri"/>
                <a:cs typeface="Calibri"/>
                <a:sym typeface="Calibri"/>
              </a:defRPr>
            </a:lvl2pPr>
            <a:lvl3pPr indent="0" lvl="2" marL="0" marR="0" algn="r">
              <a:spcBef>
                <a:spcPts val="0"/>
              </a:spcBef>
              <a:spcAft>
                <a:spcPts val="0"/>
              </a:spcAft>
              <a:buNone/>
              <a:defRPr sz="3800">
                <a:solidFill>
                  <a:srgbClr val="898989"/>
                </a:solidFill>
                <a:latin typeface="Calibri"/>
                <a:ea typeface="Calibri"/>
                <a:cs typeface="Calibri"/>
                <a:sym typeface="Calibri"/>
              </a:defRPr>
            </a:lvl3pPr>
            <a:lvl4pPr indent="0" lvl="3" marL="0" marR="0" algn="r">
              <a:spcBef>
                <a:spcPts val="0"/>
              </a:spcBef>
              <a:spcAft>
                <a:spcPts val="0"/>
              </a:spcAft>
              <a:buNone/>
              <a:defRPr sz="3800">
                <a:solidFill>
                  <a:srgbClr val="898989"/>
                </a:solidFill>
                <a:latin typeface="Calibri"/>
                <a:ea typeface="Calibri"/>
                <a:cs typeface="Calibri"/>
                <a:sym typeface="Calibri"/>
              </a:defRPr>
            </a:lvl4pPr>
            <a:lvl5pPr indent="0" lvl="4" marL="0" marR="0" algn="r">
              <a:spcBef>
                <a:spcPts val="0"/>
              </a:spcBef>
              <a:spcAft>
                <a:spcPts val="0"/>
              </a:spcAft>
              <a:buNone/>
              <a:defRPr sz="3800">
                <a:solidFill>
                  <a:srgbClr val="898989"/>
                </a:solidFill>
                <a:latin typeface="Calibri"/>
                <a:ea typeface="Calibri"/>
                <a:cs typeface="Calibri"/>
                <a:sym typeface="Calibri"/>
              </a:defRPr>
            </a:lvl5pPr>
            <a:lvl6pPr indent="0" lvl="5" marL="0" marR="0" algn="r">
              <a:spcBef>
                <a:spcPts val="0"/>
              </a:spcBef>
              <a:spcAft>
                <a:spcPts val="0"/>
              </a:spcAft>
              <a:buNone/>
              <a:defRPr sz="3800">
                <a:solidFill>
                  <a:srgbClr val="898989"/>
                </a:solidFill>
                <a:latin typeface="Calibri"/>
                <a:ea typeface="Calibri"/>
                <a:cs typeface="Calibri"/>
                <a:sym typeface="Calibri"/>
              </a:defRPr>
            </a:lvl6pPr>
            <a:lvl7pPr indent="0" lvl="6" marL="0" marR="0" algn="r">
              <a:spcBef>
                <a:spcPts val="0"/>
              </a:spcBef>
              <a:spcAft>
                <a:spcPts val="0"/>
              </a:spcAft>
              <a:buNone/>
              <a:defRPr sz="3800">
                <a:solidFill>
                  <a:srgbClr val="898989"/>
                </a:solidFill>
                <a:latin typeface="Calibri"/>
                <a:ea typeface="Calibri"/>
                <a:cs typeface="Calibri"/>
                <a:sym typeface="Calibri"/>
              </a:defRPr>
            </a:lvl7pPr>
            <a:lvl8pPr indent="0" lvl="7" marL="0" marR="0" algn="r">
              <a:spcBef>
                <a:spcPts val="0"/>
              </a:spcBef>
              <a:spcAft>
                <a:spcPts val="0"/>
              </a:spcAft>
              <a:buNone/>
              <a:defRPr sz="3800">
                <a:solidFill>
                  <a:srgbClr val="898989"/>
                </a:solidFill>
                <a:latin typeface="Calibri"/>
                <a:ea typeface="Calibri"/>
                <a:cs typeface="Calibri"/>
                <a:sym typeface="Calibri"/>
              </a:defRPr>
            </a:lvl8pPr>
            <a:lvl9pPr indent="0" lvl="8" marL="0" marR="0" algn="r">
              <a:spcBef>
                <a:spcPts val="0"/>
              </a:spcBef>
              <a:spcAft>
                <a:spcPts val="0"/>
              </a:spcAft>
              <a:buNone/>
              <a:defRPr sz="38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1069975" y="1211263"/>
            <a:ext cx="19246850" cy="5040312"/>
          </a:xfrm>
          <a:prstGeom prst="rect">
            <a:avLst/>
          </a:prstGeom>
          <a:noFill/>
          <a:ln>
            <a:noFill/>
          </a:ln>
        </p:spPr>
        <p:txBody>
          <a:bodyPr anchorCtr="0" anchor="ctr" bIns="147250" lIns="294500" spcFirstLastPara="1" rIns="294500" wrap="square" tIns="1472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8"/>
          <p:cNvSpPr txBox="1"/>
          <p:nvPr>
            <p:ph idx="10" type="dt"/>
          </p:nvPr>
        </p:nvSpPr>
        <p:spPr>
          <a:xfrm>
            <a:off x="1069975" y="28030488"/>
            <a:ext cx="4989513" cy="1611312"/>
          </a:xfrm>
          <a:prstGeom prst="rect">
            <a:avLst/>
          </a:prstGeom>
          <a:noFill/>
          <a:ln>
            <a:noFill/>
          </a:ln>
        </p:spPr>
        <p:txBody>
          <a:bodyPr anchorCtr="0" anchor="ctr" bIns="147250" lIns="294500" spcFirstLastPara="1" rIns="294500" wrap="square" tIns="1472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7307263" y="28030488"/>
            <a:ext cx="6772275" cy="1611312"/>
          </a:xfrm>
          <a:prstGeom prst="rect">
            <a:avLst/>
          </a:prstGeom>
          <a:noFill/>
          <a:ln>
            <a:noFill/>
          </a:ln>
        </p:spPr>
        <p:txBody>
          <a:bodyPr anchorCtr="0" anchor="ctr" bIns="147250" lIns="294500" spcFirstLastPara="1" rIns="294500" wrap="square" tIns="1472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15327313" y="28030488"/>
            <a:ext cx="4989512" cy="1611312"/>
          </a:xfrm>
          <a:prstGeom prst="rect">
            <a:avLst/>
          </a:prstGeom>
          <a:noFill/>
          <a:ln>
            <a:noFill/>
          </a:ln>
        </p:spPr>
        <p:txBody>
          <a:bodyPr anchorCtr="0" anchor="ctr" bIns="147250" lIns="294500" spcFirstLastPara="1" rIns="294500" wrap="square" tIns="147250">
            <a:noAutofit/>
          </a:bodyPr>
          <a:lstStyle>
            <a:lvl1pPr indent="0" lvl="0" marL="0" marR="0" algn="r">
              <a:spcBef>
                <a:spcPts val="0"/>
              </a:spcBef>
              <a:spcAft>
                <a:spcPts val="0"/>
              </a:spcAft>
              <a:buNone/>
              <a:defRPr sz="3800">
                <a:solidFill>
                  <a:srgbClr val="898989"/>
                </a:solidFill>
                <a:latin typeface="Calibri"/>
                <a:ea typeface="Calibri"/>
                <a:cs typeface="Calibri"/>
                <a:sym typeface="Calibri"/>
              </a:defRPr>
            </a:lvl1pPr>
            <a:lvl2pPr indent="0" lvl="1" marL="0" marR="0" algn="r">
              <a:spcBef>
                <a:spcPts val="0"/>
              </a:spcBef>
              <a:spcAft>
                <a:spcPts val="0"/>
              </a:spcAft>
              <a:buNone/>
              <a:defRPr sz="3800">
                <a:solidFill>
                  <a:srgbClr val="898989"/>
                </a:solidFill>
                <a:latin typeface="Calibri"/>
                <a:ea typeface="Calibri"/>
                <a:cs typeface="Calibri"/>
                <a:sym typeface="Calibri"/>
              </a:defRPr>
            </a:lvl2pPr>
            <a:lvl3pPr indent="0" lvl="2" marL="0" marR="0" algn="r">
              <a:spcBef>
                <a:spcPts val="0"/>
              </a:spcBef>
              <a:spcAft>
                <a:spcPts val="0"/>
              </a:spcAft>
              <a:buNone/>
              <a:defRPr sz="3800">
                <a:solidFill>
                  <a:srgbClr val="898989"/>
                </a:solidFill>
                <a:latin typeface="Calibri"/>
                <a:ea typeface="Calibri"/>
                <a:cs typeface="Calibri"/>
                <a:sym typeface="Calibri"/>
              </a:defRPr>
            </a:lvl3pPr>
            <a:lvl4pPr indent="0" lvl="3" marL="0" marR="0" algn="r">
              <a:spcBef>
                <a:spcPts val="0"/>
              </a:spcBef>
              <a:spcAft>
                <a:spcPts val="0"/>
              </a:spcAft>
              <a:buNone/>
              <a:defRPr sz="3800">
                <a:solidFill>
                  <a:srgbClr val="898989"/>
                </a:solidFill>
                <a:latin typeface="Calibri"/>
                <a:ea typeface="Calibri"/>
                <a:cs typeface="Calibri"/>
                <a:sym typeface="Calibri"/>
              </a:defRPr>
            </a:lvl4pPr>
            <a:lvl5pPr indent="0" lvl="4" marL="0" marR="0" algn="r">
              <a:spcBef>
                <a:spcPts val="0"/>
              </a:spcBef>
              <a:spcAft>
                <a:spcPts val="0"/>
              </a:spcAft>
              <a:buNone/>
              <a:defRPr sz="3800">
                <a:solidFill>
                  <a:srgbClr val="898989"/>
                </a:solidFill>
                <a:latin typeface="Calibri"/>
                <a:ea typeface="Calibri"/>
                <a:cs typeface="Calibri"/>
                <a:sym typeface="Calibri"/>
              </a:defRPr>
            </a:lvl5pPr>
            <a:lvl6pPr indent="0" lvl="5" marL="0" marR="0" algn="r">
              <a:spcBef>
                <a:spcPts val="0"/>
              </a:spcBef>
              <a:spcAft>
                <a:spcPts val="0"/>
              </a:spcAft>
              <a:buNone/>
              <a:defRPr sz="3800">
                <a:solidFill>
                  <a:srgbClr val="898989"/>
                </a:solidFill>
                <a:latin typeface="Calibri"/>
                <a:ea typeface="Calibri"/>
                <a:cs typeface="Calibri"/>
                <a:sym typeface="Calibri"/>
              </a:defRPr>
            </a:lvl6pPr>
            <a:lvl7pPr indent="0" lvl="6" marL="0" marR="0" algn="r">
              <a:spcBef>
                <a:spcPts val="0"/>
              </a:spcBef>
              <a:spcAft>
                <a:spcPts val="0"/>
              </a:spcAft>
              <a:buNone/>
              <a:defRPr sz="3800">
                <a:solidFill>
                  <a:srgbClr val="898989"/>
                </a:solidFill>
                <a:latin typeface="Calibri"/>
                <a:ea typeface="Calibri"/>
                <a:cs typeface="Calibri"/>
                <a:sym typeface="Calibri"/>
              </a:defRPr>
            </a:lvl7pPr>
            <a:lvl8pPr indent="0" lvl="7" marL="0" marR="0" algn="r">
              <a:spcBef>
                <a:spcPts val="0"/>
              </a:spcBef>
              <a:spcAft>
                <a:spcPts val="0"/>
              </a:spcAft>
              <a:buNone/>
              <a:defRPr sz="3800">
                <a:solidFill>
                  <a:srgbClr val="898989"/>
                </a:solidFill>
                <a:latin typeface="Calibri"/>
                <a:ea typeface="Calibri"/>
                <a:cs typeface="Calibri"/>
                <a:sym typeface="Calibri"/>
              </a:defRPr>
            </a:lvl8pPr>
            <a:lvl9pPr indent="0" lvl="8" marL="0" marR="0" algn="r">
              <a:spcBef>
                <a:spcPts val="0"/>
              </a:spcBef>
              <a:spcAft>
                <a:spcPts val="0"/>
              </a:spcAft>
              <a:buNone/>
              <a:defRPr sz="38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1069975" y="28030488"/>
            <a:ext cx="4989513" cy="1611312"/>
          </a:xfrm>
          <a:prstGeom prst="rect">
            <a:avLst/>
          </a:prstGeom>
          <a:noFill/>
          <a:ln>
            <a:noFill/>
          </a:ln>
        </p:spPr>
        <p:txBody>
          <a:bodyPr anchorCtr="0" anchor="ctr" bIns="147250" lIns="294500" spcFirstLastPara="1" rIns="294500" wrap="square" tIns="1472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7307263" y="28030488"/>
            <a:ext cx="6772275" cy="1611312"/>
          </a:xfrm>
          <a:prstGeom prst="rect">
            <a:avLst/>
          </a:prstGeom>
          <a:noFill/>
          <a:ln>
            <a:noFill/>
          </a:ln>
        </p:spPr>
        <p:txBody>
          <a:bodyPr anchorCtr="0" anchor="ctr" bIns="147250" lIns="294500" spcFirstLastPara="1" rIns="294500" wrap="square" tIns="1472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15327313" y="28030488"/>
            <a:ext cx="4989512" cy="1611312"/>
          </a:xfrm>
          <a:prstGeom prst="rect">
            <a:avLst/>
          </a:prstGeom>
          <a:noFill/>
          <a:ln>
            <a:noFill/>
          </a:ln>
        </p:spPr>
        <p:txBody>
          <a:bodyPr anchorCtr="0" anchor="ctr" bIns="147250" lIns="294500" spcFirstLastPara="1" rIns="294500" wrap="square" tIns="147250">
            <a:noAutofit/>
          </a:bodyPr>
          <a:lstStyle>
            <a:lvl1pPr indent="0" lvl="0" marL="0" marR="0" algn="r">
              <a:spcBef>
                <a:spcPts val="0"/>
              </a:spcBef>
              <a:spcAft>
                <a:spcPts val="0"/>
              </a:spcAft>
              <a:buNone/>
              <a:defRPr sz="3800">
                <a:solidFill>
                  <a:srgbClr val="898989"/>
                </a:solidFill>
                <a:latin typeface="Calibri"/>
                <a:ea typeface="Calibri"/>
                <a:cs typeface="Calibri"/>
                <a:sym typeface="Calibri"/>
              </a:defRPr>
            </a:lvl1pPr>
            <a:lvl2pPr indent="0" lvl="1" marL="0" marR="0" algn="r">
              <a:spcBef>
                <a:spcPts val="0"/>
              </a:spcBef>
              <a:spcAft>
                <a:spcPts val="0"/>
              </a:spcAft>
              <a:buNone/>
              <a:defRPr sz="3800">
                <a:solidFill>
                  <a:srgbClr val="898989"/>
                </a:solidFill>
                <a:latin typeface="Calibri"/>
                <a:ea typeface="Calibri"/>
                <a:cs typeface="Calibri"/>
                <a:sym typeface="Calibri"/>
              </a:defRPr>
            </a:lvl2pPr>
            <a:lvl3pPr indent="0" lvl="2" marL="0" marR="0" algn="r">
              <a:spcBef>
                <a:spcPts val="0"/>
              </a:spcBef>
              <a:spcAft>
                <a:spcPts val="0"/>
              </a:spcAft>
              <a:buNone/>
              <a:defRPr sz="3800">
                <a:solidFill>
                  <a:srgbClr val="898989"/>
                </a:solidFill>
                <a:latin typeface="Calibri"/>
                <a:ea typeface="Calibri"/>
                <a:cs typeface="Calibri"/>
                <a:sym typeface="Calibri"/>
              </a:defRPr>
            </a:lvl3pPr>
            <a:lvl4pPr indent="0" lvl="3" marL="0" marR="0" algn="r">
              <a:spcBef>
                <a:spcPts val="0"/>
              </a:spcBef>
              <a:spcAft>
                <a:spcPts val="0"/>
              </a:spcAft>
              <a:buNone/>
              <a:defRPr sz="3800">
                <a:solidFill>
                  <a:srgbClr val="898989"/>
                </a:solidFill>
                <a:latin typeface="Calibri"/>
                <a:ea typeface="Calibri"/>
                <a:cs typeface="Calibri"/>
                <a:sym typeface="Calibri"/>
              </a:defRPr>
            </a:lvl4pPr>
            <a:lvl5pPr indent="0" lvl="4" marL="0" marR="0" algn="r">
              <a:spcBef>
                <a:spcPts val="0"/>
              </a:spcBef>
              <a:spcAft>
                <a:spcPts val="0"/>
              </a:spcAft>
              <a:buNone/>
              <a:defRPr sz="3800">
                <a:solidFill>
                  <a:srgbClr val="898989"/>
                </a:solidFill>
                <a:latin typeface="Calibri"/>
                <a:ea typeface="Calibri"/>
                <a:cs typeface="Calibri"/>
                <a:sym typeface="Calibri"/>
              </a:defRPr>
            </a:lvl5pPr>
            <a:lvl6pPr indent="0" lvl="5" marL="0" marR="0" algn="r">
              <a:spcBef>
                <a:spcPts val="0"/>
              </a:spcBef>
              <a:spcAft>
                <a:spcPts val="0"/>
              </a:spcAft>
              <a:buNone/>
              <a:defRPr sz="3800">
                <a:solidFill>
                  <a:srgbClr val="898989"/>
                </a:solidFill>
                <a:latin typeface="Calibri"/>
                <a:ea typeface="Calibri"/>
                <a:cs typeface="Calibri"/>
                <a:sym typeface="Calibri"/>
              </a:defRPr>
            </a:lvl6pPr>
            <a:lvl7pPr indent="0" lvl="6" marL="0" marR="0" algn="r">
              <a:spcBef>
                <a:spcPts val="0"/>
              </a:spcBef>
              <a:spcAft>
                <a:spcPts val="0"/>
              </a:spcAft>
              <a:buNone/>
              <a:defRPr sz="3800">
                <a:solidFill>
                  <a:srgbClr val="898989"/>
                </a:solidFill>
                <a:latin typeface="Calibri"/>
                <a:ea typeface="Calibri"/>
                <a:cs typeface="Calibri"/>
                <a:sym typeface="Calibri"/>
              </a:defRPr>
            </a:lvl7pPr>
            <a:lvl8pPr indent="0" lvl="7" marL="0" marR="0" algn="r">
              <a:spcBef>
                <a:spcPts val="0"/>
              </a:spcBef>
              <a:spcAft>
                <a:spcPts val="0"/>
              </a:spcAft>
              <a:buNone/>
              <a:defRPr sz="3800">
                <a:solidFill>
                  <a:srgbClr val="898989"/>
                </a:solidFill>
                <a:latin typeface="Calibri"/>
                <a:ea typeface="Calibri"/>
                <a:cs typeface="Calibri"/>
                <a:sym typeface="Calibri"/>
              </a:defRPr>
            </a:lvl8pPr>
            <a:lvl9pPr indent="0" lvl="8" marL="0" marR="0" algn="r">
              <a:spcBef>
                <a:spcPts val="0"/>
              </a:spcBef>
              <a:spcAft>
                <a:spcPts val="0"/>
              </a:spcAft>
              <a:buNone/>
              <a:defRPr sz="38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1069356" y="1204139"/>
            <a:ext cx="7036110" cy="5124586"/>
          </a:xfrm>
          <a:prstGeom prst="rect">
            <a:avLst/>
          </a:prstGeom>
          <a:noFill/>
          <a:ln>
            <a:noFill/>
          </a:ln>
        </p:spPr>
        <p:txBody>
          <a:bodyPr anchorCtr="0" anchor="b" bIns="147250" lIns="294500" spcFirstLastPara="1" rIns="294500" wrap="square" tIns="147250">
            <a:noAutofit/>
          </a:bodyPr>
          <a:lstStyle>
            <a:lvl1pPr lvl="0" algn="l">
              <a:spcBef>
                <a:spcPts val="0"/>
              </a:spcBef>
              <a:spcAft>
                <a:spcPts val="0"/>
              </a:spcAft>
              <a:buSzPts val="1400"/>
              <a:buNone/>
              <a:defRPr b="1" sz="6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10"/>
          <p:cNvSpPr txBox="1"/>
          <p:nvPr>
            <p:ph idx="1" type="body"/>
          </p:nvPr>
        </p:nvSpPr>
        <p:spPr>
          <a:xfrm>
            <a:off x="8361646" y="1204147"/>
            <a:ext cx="11955815" cy="25811957"/>
          </a:xfrm>
          <a:prstGeom prst="rect">
            <a:avLst/>
          </a:prstGeom>
          <a:noFill/>
          <a:ln>
            <a:noFill/>
          </a:ln>
        </p:spPr>
        <p:txBody>
          <a:bodyPr anchorCtr="0" anchor="t" bIns="147250" lIns="294500" spcFirstLastPara="1" rIns="294500" wrap="square" tIns="147250">
            <a:noAutofit/>
          </a:bodyPr>
          <a:lstStyle>
            <a:lvl1pPr indent="-889000" lvl="0" marL="457200" algn="l">
              <a:spcBef>
                <a:spcPts val="2080"/>
              </a:spcBef>
              <a:spcAft>
                <a:spcPts val="0"/>
              </a:spcAft>
              <a:buClr>
                <a:schemeClr val="dk1"/>
              </a:buClr>
              <a:buSzPts val="10400"/>
              <a:buChar char="•"/>
              <a:defRPr sz="10400"/>
            </a:lvl1pPr>
            <a:lvl2pPr indent="-800100" lvl="1" marL="914400" algn="l">
              <a:spcBef>
                <a:spcPts val="1800"/>
              </a:spcBef>
              <a:spcAft>
                <a:spcPts val="0"/>
              </a:spcAft>
              <a:buClr>
                <a:schemeClr val="dk1"/>
              </a:buClr>
              <a:buSzPts val="9000"/>
              <a:buChar char="–"/>
              <a:defRPr sz="9000"/>
            </a:lvl2pPr>
            <a:lvl3pPr indent="-717550" lvl="2" marL="1371600" algn="l">
              <a:spcBef>
                <a:spcPts val="1540"/>
              </a:spcBef>
              <a:spcAft>
                <a:spcPts val="0"/>
              </a:spcAft>
              <a:buClr>
                <a:schemeClr val="dk1"/>
              </a:buClr>
              <a:buSzPts val="7700"/>
              <a:buChar char="•"/>
              <a:defRPr sz="7700"/>
            </a:lvl3pPr>
            <a:lvl4pPr indent="-635000" lvl="3" marL="1828800" algn="l">
              <a:spcBef>
                <a:spcPts val="1280"/>
              </a:spcBef>
              <a:spcAft>
                <a:spcPts val="0"/>
              </a:spcAft>
              <a:buClr>
                <a:schemeClr val="dk1"/>
              </a:buClr>
              <a:buSzPts val="6400"/>
              <a:buChar char="–"/>
              <a:defRPr sz="6400"/>
            </a:lvl4pPr>
            <a:lvl5pPr indent="-635000" lvl="4" marL="2286000" algn="l">
              <a:spcBef>
                <a:spcPts val="1280"/>
              </a:spcBef>
              <a:spcAft>
                <a:spcPts val="0"/>
              </a:spcAft>
              <a:buClr>
                <a:schemeClr val="dk1"/>
              </a:buClr>
              <a:buSzPts val="6400"/>
              <a:buChar char="»"/>
              <a:defRPr sz="6400"/>
            </a:lvl5pPr>
            <a:lvl6pPr indent="-635000" lvl="5" marL="2743200" algn="l">
              <a:spcBef>
                <a:spcPts val="1280"/>
              </a:spcBef>
              <a:spcAft>
                <a:spcPts val="0"/>
              </a:spcAft>
              <a:buClr>
                <a:schemeClr val="dk1"/>
              </a:buClr>
              <a:buSzPts val="6400"/>
              <a:buChar char="•"/>
              <a:defRPr sz="6400"/>
            </a:lvl6pPr>
            <a:lvl7pPr indent="-635000" lvl="6" marL="3200400" algn="l">
              <a:spcBef>
                <a:spcPts val="1280"/>
              </a:spcBef>
              <a:spcAft>
                <a:spcPts val="0"/>
              </a:spcAft>
              <a:buClr>
                <a:schemeClr val="dk1"/>
              </a:buClr>
              <a:buSzPts val="6400"/>
              <a:buChar char="•"/>
              <a:defRPr sz="6400"/>
            </a:lvl7pPr>
            <a:lvl8pPr indent="-635000" lvl="7" marL="3657600" algn="l">
              <a:spcBef>
                <a:spcPts val="1280"/>
              </a:spcBef>
              <a:spcAft>
                <a:spcPts val="0"/>
              </a:spcAft>
              <a:buClr>
                <a:schemeClr val="dk1"/>
              </a:buClr>
              <a:buSzPts val="6400"/>
              <a:buChar char="•"/>
              <a:defRPr sz="6400"/>
            </a:lvl8pPr>
            <a:lvl9pPr indent="-635000" lvl="8" marL="4114800" algn="l">
              <a:spcBef>
                <a:spcPts val="1280"/>
              </a:spcBef>
              <a:spcAft>
                <a:spcPts val="0"/>
              </a:spcAft>
              <a:buClr>
                <a:schemeClr val="dk1"/>
              </a:buClr>
              <a:buSzPts val="6400"/>
              <a:buChar char="•"/>
              <a:defRPr sz="6400"/>
            </a:lvl9pPr>
          </a:lstStyle>
          <a:p/>
        </p:txBody>
      </p:sp>
      <p:sp>
        <p:nvSpPr>
          <p:cNvPr id="61" name="Google Shape;61;p10"/>
          <p:cNvSpPr txBox="1"/>
          <p:nvPr>
            <p:ph idx="2" type="body"/>
          </p:nvPr>
        </p:nvSpPr>
        <p:spPr>
          <a:xfrm>
            <a:off x="1069356" y="6328733"/>
            <a:ext cx="7036110" cy="20687371"/>
          </a:xfrm>
          <a:prstGeom prst="rect">
            <a:avLst/>
          </a:prstGeom>
          <a:noFill/>
          <a:ln>
            <a:noFill/>
          </a:ln>
        </p:spPr>
        <p:txBody>
          <a:bodyPr anchorCtr="0" anchor="t" bIns="147250" lIns="294500" spcFirstLastPara="1" rIns="294500" wrap="square" tIns="147250">
            <a:noAutofit/>
          </a:bodyPr>
          <a:lstStyle>
            <a:lvl1pPr indent="-228600" lvl="0" marL="457200" algn="l">
              <a:spcBef>
                <a:spcPts val="900"/>
              </a:spcBef>
              <a:spcAft>
                <a:spcPts val="0"/>
              </a:spcAft>
              <a:buClr>
                <a:schemeClr val="dk1"/>
              </a:buClr>
              <a:buSzPts val="4500"/>
              <a:buNone/>
              <a:defRPr sz="4500"/>
            </a:lvl1pPr>
            <a:lvl2pPr indent="-228600" lvl="1" marL="914400" algn="l">
              <a:spcBef>
                <a:spcPts val="760"/>
              </a:spcBef>
              <a:spcAft>
                <a:spcPts val="0"/>
              </a:spcAft>
              <a:buClr>
                <a:schemeClr val="dk1"/>
              </a:buClr>
              <a:buSzPts val="3800"/>
              <a:buNone/>
              <a:defRPr sz="3800"/>
            </a:lvl2pPr>
            <a:lvl3pPr indent="-228600" lvl="2" marL="1371600" algn="l">
              <a:spcBef>
                <a:spcPts val="660"/>
              </a:spcBef>
              <a:spcAft>
                <a:spcPts val="0"/>
              </a:spcAft>
              <a:buClr>
                <a:schemeClr val="dk1"/>
              </a:buClr>
              <a:buSzPts val="3300"/>
              <a:buNone/>
              <a:defRPr sz="3300"/>
            </a:lvl3pPr>
            <a:lvl4pPr indent="-228600" lvl="3" marL="1828800" algn="l">
              <a:spcBef>
                <a:spcPts val="580"/>
              </a:spcBef>
              <a:spcAft>
                <a:spcPts val="0"/>
              </a:spcAft>
              <a:buClr>
                <a:schemeClr val="dk1"/>
              </a:buClr>
              <a:buSzPts val="2900"/>
              <a:buNone/>
              <a:defRPr sz="2900"/>
            </a:lvl4pPr>
            <a:lvl5pPr indent="-228600" lvl="4" marL="2286000" algn="l">
              <a:spcBef>
                <a:spcPts val="580"/>
              </a:spcBef>
              <a:spcAft>
                <a:spcPts val="0"/>
              </a:spcAft>
              <a:buClr>
                <a:schemeClr val="dk1"/>
              </a:buClr>
              <a:buSzPts val="2900"/>
              <a:buNone/>
              <a:defRPr sz="2900"/>
            </a:lvl5pPr>
            <a:lvl6pPr indent="-228600" lvl="5" marL="2743200" algn="l">
              <a:spcBef>
                <a:spcPts val="580"/>
              </a:spcBef>
              <a:spcAft>
                <a:spcPts val="0"/>
              </a:spcAft>
              <a:buClr>
                <a:schemeClr val="dk1"/>
              </a:buClr>
              <a:buSzPts val="2900"/>
              <a:buNone/>
              <a:defRPr sz="2900"/>
            </a:lvl6pPr>
            <a:lvl7pPr indent="-228600" lvl="6" marL="3200400" algn="l">
              <a:spcBef>
                <a:spcPts val="580"/>
              </a:spcBef>
              <a:spcAft>
                <a:spcPts val="0"/>
              </a:spcAft>
              <a:buClr>
                <a:schemeClr val="dk1"/>
              </a:buClr>
              <a:buSzPts val="2900"/>
              <a:buNone/>
              <a:defRPr sz="2900"/>
            </a:lvl7pPr>
            <a:lvl8pPr indent="-228600" lvl="7" marL="3657600" algn="l">
              <a:spcBef>
                <a:spcPts val="580"/>
              </a:spcBef>
              <a:spcAft>
                <a:spcPts val="0"/>
              </a:spcAft>
              <a:buClr>
                <a:schemeClr val="dk1"/>
              </a:buClr>
              <a:buSzPts val="2900"/>
              <a:buNone/>
              <a:defRPr sz="2900"/>
            </a:lvl8pPr>
            <a:lvl9pPr indent="-228600" lvl="8" marL="4114800" algn="l">
              <a:spcBef>
                <a:spcPts val="580"/>
              </a:spcBef>
              <a:spcAft>
                <a:spcPts val="0"/>
              </a:spcAft>
              <a:buClr>
                <a:schemeClr val="dk1"/>
              </a:buClr>
              <a:buSzPts val="2900"/>
              <a:buNone/>
              <a:defRPr sz="2900"/>
            </a:lvl9pPr>
          </a:lstStyle>
          <a:p/>
        </p:txBody>
      </p:sp>
      <p:sp>
        <p:nvSpPr>
          <p:cNvPr id="62" name="Google Shape;62;p10"/>
          <p:cNvSpPr txBox="1"/>
          <p:nvPr>
            <p:ph idx="10" type="dt"/>
          </p:nvPr>
        </p:nvSpPr>
        <p:spPr>
          <a:xfrm>
            <a:off x="1069975" y="28030488"/>
            <a:ext cx="4989513" cy="1611312"/>
          </a:xfrm>
          <a:prstGeom prst="rect">
            <a:avLst/>
          </a:prstGeom>
          <a:noFill/>
          <a:ln>
            <a:noFill/>
          </a:ln>
        </p:spPr>
        <p:txBody>
          <a:bodyPr anchorCtr="0" anchor="ctr" bIns="147250" lIns="294500" spcFirstLastPara="1" rIns="294500" wrap="square" tIns="1472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7307263" y="28030488"/>
            <a:ext cx="6772275" cy="1611312"/>
          </a:xfrm>
          <a:prstGeom prst="rect">
            <a:avLst/>
          </a:prstGeom>
          <a:noFill/>
          <a:ln>
            <a:noFill/>
          </a:ln>
        </p:spPr>
        <p:txBody>
          <a:bodyPr anchorCtr="0" anchor="ctr" bIns="147250" lIns="294500" spcFirstLastPara="1" rIns="294500" wrap="square" tIns="1472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15327313" y="28030488"/>
            <a:ext cx="4989512" cy="1611312"/>
          </a:xfrm>
          <a:prstGeom prst="rect">
            <a:avLst/>
          </a:prstGeom>
          <a:noFill/>
          <a:ln>
            <a:noFill/>
          </a:ln>
        </p:spPr>
        <p:txBody>
          <a:bodyPr anchorCtr="0" anchor="ctr" bIns="147250" lIns="294500" spcFirstLastPara="1" rIns="294500" wrap="square" tIns="147250">
            <a:noAutofit/>
          </a:bodyPr>
          <a:lstStyle>
            <a:lvl1pPr indent="0" lvl="0" marL="0" marR="0" algn="r">
              <a:spcBef>
                <a:spcPts val="0"/>
              </a:spcBef>
              <a:spcAft>
                <a:spcPts val="0"/>
              </a:spcAft>
              <a:buNone/>
              <a:defRPr sz="3800">
                <a:solidFill>
                  <a:srgbClr val="898989"/>
                </a:solidFill>
                <a:latin typeface="Calibri"/>
                <a:ea typeface="Calibri"/>
                <a:cs typeface="Calibri"/>
                <a:sym typeface="Calibri"/>
              </a:defRPr>
            </a:lvl1pPr>
            <a:lvl2pPr indent="0" lvl="1" marL="0" marR="0" algn="r">
              <a:spcBef>
                <a:spcPts val="0"/>
              </a:spcBef>
              <a:spcAft>
                <a:spcPts val="0"/>
              </a:spcAft>
              <a:buNone/>
              <a:defRPr sz="3800">
                <a:solidFill>
                  <a:srgbClr val="898989"/>
                </a:solidFill>
                <a:latin typeface="Calibri"/>
                <a:ea typeface="Calibri"/>
                <a:cs typeface="Calibri"/>
                <a:sym typeface="Calibri"/>
              </a:defRPr>
            </a:lvl2pPr>
            <a:lvl3pPr indent="0" lvl="2" marL="0" marR="0" algn="r">
              <a:spcBef>
                <a:spcPts val="0"/>
              </a:spcBef>
              <a:spcAft>
                <a:spcPts val="0"/>
              </a:spcAft>
              <a:buNone/>
              <a:defRPr sz="3800">
                <a:solidFill>
                  <a:srgbClr val="898989"/>
                </a:solidFill>
                <a:latin typeface="Calibri"/>
                <a:ea typeface="Calibri"/>
                <a:cs typeface="Calibri"/>
                <a:sym typeface="Calibri"/>
              </a:defRPr>
            </a:lvl3pPr>
            <a:lvl4pPr indent="0" lvl="3" marL="0" marR="0" algn="r">
              <a:spcBef>
                <a:spcPts val="0"/>
              </a:spcBef>
              <a:spcAft>
                <a:spcPts val="0"/>
              </a:spcAft>
              <a:buNone/>
              <a:defRPr sz="3800">
                <a:solidFill>
                  <a:srgbClr val="898989"/>
                </a:solidFill>
                <a:latin typeface="Calibri"/>
                <a:ea typeface="Calibri"/>
                <a:cs typeface="Calibri"/>
                <a:sym typeface="Calibri"/>
              </a:defRPr>
            </a:lvl4pPr>
            <a:lvl5pPr indent="0" lvl="4" marL="0" marR="0" algn="r">
              <a:spcBef>
                <a:spcPts val="0"/>
              </a:spcBef>
              <a:spcAft>
                <a:spcPts val="0"/>
              </a:spcAft>
              <a:buNone/>
              <a:defRPr sz="3800">
                <a:solidFill>
                  <a:srgbClr val="898989"/>
                </a:solidFill>
                <a:latin typeface="Calibri"/>
                <a:ea typeface="Calibri"/>
                <a:cs typeface="Calibri"/>
                <a:sym typeface="Calibri"/>
              </a:defRPr>
            </a:lvl5pPr>
            <a:lvl6pPr indent="0" lvl="5" marL="0" marR="0" algn="r">
              <a:spcBef>
                <a:spcPts val="0"/>
              </a:spcBef>
              <a:spcAft>
                <a:spcPts val="0"/>
              </a:spcAft>
              <a:buNone/>
              <a:defRPr sz="3800">
                <a:solidFill>
                  <a:srgbClr val="898989"/>
                </a:solidFill>
                <a:latin typeface="Calibri"/>
                <a:ea typeface="Calibri"/>
                <a:cs typeface="Calibri"/>
                <a:sym typeface="Calibri"/>
              </a:defRPr>
            </a:lvl6pPr>
            <a:lvl7pPr indent="0" lvl="6" marL="0" marR="0" algn="r">
              <a:spcBef>
                <a:spcPts val="0"/>
              </a:spcBef>
              <a:spcAft>
                <a:spcPts val="0"/>
              </a:spcAft>
              <a:buNone/>
              <a:defRPr sz="3800">
                <a:solidFill>
                  <a:srgbClr val="898989"/>
                </a:solidFill>
                <a:latin typeface="Calibri"/>
                <a:ea typeface="Calibri"/>
                <a:cs typeface="Calibri"/>
                <a:sym typeface="Calibri"/>
              </a:defRPr>
            </a:lvl7pPr>
            <a:lvl8pPr indent="0" lvl="7" marL="0" marR="0" algn="r">
              <a:spcBef>
                <a:spcPts val="0"/>
              </a:spcBef>
              <a:spcAft>
                <a:spcPts val="0"/>
              </a:spcAft>
              <a:buNone/>
              <a:defRPr sz="3800">
                <a:solidFill>
                  <a:srgbClr val="898989"/>
                </a:solidFill>
                <a:latin typeface="Calibri"/>
                <a:ea typeface="Calibri"/>
                <a:cs typeface="Calibri"/>
                <a:sym typeface="Calibri"/>
              </a:defRPr>
            </a:lvl8pPr>
            <a:lvl9pPr indent="0" lvl="8" marL="0" marR="0" algn="r">
              <a:spcBef>
                <a:spcPts val="0"/>
              </a:spcBef>
              <a:spcAft>
                <a:spcPts val="0"/>
              </a:spcAft>
              <a:buNone/>
              <a:defRPr sz="38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4191963" y="21170425"/>
            <a:ext cx="12832080" cy="2499288"/>
          </a:xfrm>
          <a:prstGeom prst="rect">
            <a:avLst/>
          </a:prstGeom>
          <a:noFill/>
          <a:ln>
            <a:noFill/>
          </a:ln>
        </p:spPr>
        <p:txBody>
          <a:bodyPr anchorCtr="0" anchor="b" bIns="147250" lIns="294500" spcFirstLastPara="1" rIns="294500" wrap="square" tIns="147250">
            <a:noAutofit/>
          </a:bodyPr>
          <a:lstStyle>
            <a:lvl1pPr lvl="0" algn="l">
              <a:spcBef>
                <a:spcPts val="0"/>
              </a:spcBef>
              <a:spcAft>
                <a:spcPts val="0"/>
              </a:spcAft>
              <a:buSzPts val="1400"/>
              <a:buNone/>
              <a:defRPr b="1" sz="6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1"/>
          <p:cNvSpPr/>
          <p:nvPr>
            <p:ph idx="2" type="pic"/>
          </p:nvPr>
        </p:nvSpPr>
        <p:spPr>
          <a:xfrm>
            <a:off x="4191963" y="2702309"/>
            <a:ext cx="12832080" cy="18146078"/>
          </a:xfrm>
          <a:prstGeom prst="rect">
            <a:avLst/>
          </a:prstGeom>
          <a:noFill/>
          <a:ln>
            <a:noFill/>
          </a:ln>
        </p:spPr>
      </p:sp>
      <p:sp>
        <p:nvSpPr>
          <p:cNvPr id="68" name="Google Shape;68;p11"/>
          <p:cNvSpPr txBox="1"/>
          <p:nvPr>
            <p:ph idx="1" type="body"/>
          </p:nvPr>
        </p:nvSpPr>
        <p:spPr>
          <a:xfrm>
            <a:off x="4191963" y="23669713"/>
            <a:ext cx="12832080" cy="3549404"/>
          </a:xfrm>
          <a:prstGeom prst="rect">
            <a:avLst/>
          </a:prstGeom>
          <a:noFill/>
          <a:ln>
            <a:noFill/>
          </a:ln>
        </p:spPr>
        <p:txBody>
          <a:bodyPr anchorCtr="0" anchor="t" bIns="147250" lIns="294500" spcFirstLastPara="1" rIns="294500" wrap="square" tIns="147250">
            <a:noAutofit/>
          </a:bodyPr>
          <a:lstStyle>
            <a:lvl1pPr indent="-228600" lvl="0" marL="457200" algn="l">
              <a:spcBef>
                <a:spcPts val="900"/>
              </a:spcBef>
              <a:spcAft>
                <a:spcPts val="0"/>
              </a:spcAft>
              <a:buClr>
                <a:schemeClr val="dk1"/>
              </a:buClr>
              <a:buSzPts val="4500"/>
              <a:buNone/>
              <a:defRPr sz="4500"/>
            </a:lvl1pPr>
            <a:lvl2pPr indent="-228600" lvl="1" marL="914400" algn="l">
              <a:spcBef>
                <a:spcPts val="760"/>
              </a:spcBef>
              <a:spcAft>
                <a:spcPts val="0"/>
              </a:spcAft>
              <a:buClr>
                <a:schemeClr val="dk1"/>
              </a:buClr>
              <a:buSzPts val="3800"/>
              <a:buNone/>
              <a:defRPr sz="3800"/>
            </a:lvl2pPr>
            <a:lvl3pPr indent="-228600" lvl="2" marL="1371600" algn="l">
              <a:spcBef>
                <a:spcPts val="660"/>
              </a:spcBef>
              <a:spcAft>
                <a:spcPts val="0"/>
              </a:spcAft>
              <a:buClr>
                <a:schemeClr val="dk1"/>
              </a:buClr>
              <a:buSzPts val="3300"/>
              <a:buNone/>
              <a:defRPr sz="3300"/>
            </a:lvl3pPr>
            <a:lvl4pPr indent="-228600" lvl="3" marL="1828800" algn="l">
              <a:spcBef>
                <a:spcPts val="580"/>
              </a:spcBef>
              <a:spcAft>
                <a:spcPts val="0"/>
              </a:spcAft>
              <a:buClr>
                <a:schemeClr val="dk1"/>
              </a:buClr>
              <a:buSzPts val="2900"/>
              <a:buNone/>
              <a:defRPr sz="2900"/>
            </a:lvl4pPr>
            <a:lvl5pPr indent="-228600" lvl="4" marL="2286000" algn="l">
              <a:spcBef>
                <a:spcPts val="580"/>
              </a:spcBef>
              <a:spcAft>
                <a:spcPts val="0"/>
              </a:spcAft>
              <a:buClr>
                <a:schemeClr val="dk1"/>
              </a:buClr>
              <a:buSzPts val="2900"/>
              <a:buNone/>
              <a:defRPr sz="2900"/>
            </a:lvl5pPr>
            <a:lvl6pPr indent="-228600" lvl="5" marL="2743200" algn="l">
              <a:spcBef>
                <a:spcPts val="580"/>
              </a:spcBef>
              <a:spcAft>
                <a:spcPts val="0"/>
              </a:spcAft>
              <a:buClr>
                <a:schemeClr val="dk1"/>
              </a:buClr>
              <a:buSzPts val="2900"/>
              <a:buNone/>
              <a:defRPr sz="2900"/>
            </a:lvl6pPr>
            <a:lvl7pPr indent="-228600" lvl="6" marL="3200400" algn="l">
              <a:spcBef>
                <a:spcPts val="580"/>
              </a:spcBef>
              <a:spcAft>
                <a:spcPts val="0"/>
              </a:spcAft>
              <a:buClr>
                <a:schemeClr val="dk1"/>
              </a:buClr>
              <a:buSzPts val="2900"/>
              <a:buNone/>
              <a:defRPr sz="2900"/>
            </a:lvl7pPr>
            <a:lvl8pPr indent="-228600" lvl="7" marL="3657600" algn="l">
              <a:spcBef>
                <a:spcPts val="580"/>
              </a:spcBef>
              <a:spcAft>
                <a:spcPts val="0"/>
              </a:spcAft>
              <a:buClr>
                <a:schemeClr val="dk1"/>
              </a:buClr>
              <a:buSzPts val="2900"/>
              <a:buNone/>
              <a:defRPr sz="2900"/>
            </a:lvl8pPr>
            <a:lvl9pPr indent="-228600" lvl="8" marL="4114800" algn="l">
              <a:spcBef>
                <a:spcPts val="580"/>
              </a:spcBef>
              <a:spcAft>
                <a:spcPts val="0"/>
              </a:spcAft>
              <a:buClr>
                <a:schemeClr val="dk1"/>
              </a:buClr>
              <a:buSzPts val="2900"/>
              <a:buNone/>
              <a:defRPr sz="2900"/>
            </a:lvl9pPr>
          </a:lstStyle>
          <a:p/>
        </p:txBody>
      </p:sp>
      <p:sp>
        <p:nvSpPr>
          <p:cNvPr id="69" name="Google Shape;69;p11"/>
          <p:cNvSpPr txBox="1"/>
          <p:nvPr>
            <p:ph idx="10" type="dt"/>
          </p:nvPr>
        </p:nvSpPr>
        <p:spPr>
          <a:xfrm>
            <a:off x="1069975" y="28030488"/>
            <a:ext cx="4989513" cy="1611312"/>
          </a:xfrm>
          <a:prstGeom prst="rect">
            <a:avLst/>
          </a:prstGeom>
          <a:noFill/>
          <a:ln>
            <a:noFill/>
          </a:ln>
        </p:spPr>
        <p:txBody>
          <a:bodyPr anchorCtr="0" anchor="ctr" bIns="147250" lIns="294500" spcFirstLastPara="1" rIns="294500" wrap="square" tIns="1472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7307263" y="28030488"/>
            <a:ext cx="6772275" cy="1611312"/>
          </a:xfrm>
          <a:prstGeom prst="rect">
            <a:avLst/>
          </a:prstGeom>
          <a:noFill/>
          <a:ln>
            <a:noFill/>
          </a:ln>
        </p:spPr>
        <p:txBody>
          <a:bodyPr anchorCtr="0" anchor="ctr" bIns="147250" lIns="294500" spcFirstLastPara="1" rIns="294500" wrap="square" tIns="1472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15327313" y="28030488"/>
            <a:ext cx="4989512" cy="1611312"/>
          </a:xfrm>
          <a:prstGeom prst="rect">
            <a:avLst/>
          </a:prstGeom>
          <a:noFill/>
          <a:ln>
            <a:noFill/>
          </a:ln>
        </p:spPr>
        <p:txBody>
          <a:bodyPr anchorCtr="0" anchor="ctr" bIns="147250" lIns="294500" spcFirstLastPara="1" rIns="294500" wrap="square" tIns="147250">
            <a:noAutofit/>
          </a:bodyPr>
          <a:lstStyle>
            <a:lvl1pPr indent="0" lvl="0" marL="0" marR="0" algn="r">
              <a:spcBef>
                <a:spcPts val="0"/>
              </a:spcBef>
              <a:spcAft>
                <a:spcPts val="0"/>
              </a:spcAft>
              <a:buNone/>
              <a:defRPr sz="3800">
                <a:solidFill>
                  <a:srgbClr val="898989"/>
                </a:solidFill>
                <a:latin typeface="Calibri"/>
                <a:ea typeface="Calibri"/>
                <a:cs typeface="Calibri"/>
                <a:sym typeface="Calibri"/>
              </a:defRPr>
            </a:lvl1pPr>
            <a:lvl2pPr indent="0" lvl="1" marL="0" marR="0" algn="r">
              <a:spcBef>
                <a:spcPts val="0"/>
              </a:spcBef>
              <a:spcAft>
                <a:spcPts val="0"/>
              </a:spcAft>
              <a:buNone/>
              <a:defRPr sz="3800">
                <a:solidFill>
                  <a:srgbClr val="898989"/>
                </a:solidFill>
                <a:latin typeface="Calibri"/>
                <a:ea typeface="Calibri"/>
                <a:cs typeface="Calibri"/>
                <a:sym typeface="Calibri"/>
              </a:defRPr>
            </a:lvl2pPr>
            <a:lvl3pPr indent="0" lvl="2" marL="0" marR="0" algn="r">
              <a:spcBef>
                <a:spcPts val="0"/>
              </a:spcBef>
              <a:spcAft>
                <a:spcPts val="0"/>
              </a:spcAft>
              <a:buNone/>
              <a:defRPr sz="3800">
                <a:solidFill>
                  <a:srgbClr val="898989"/>
                </a:solidFill>
                <a:latin typeface="Calibri"/>
                <a:ea typeface="Calibri"/>
                <a:cs typeface="Calibri"/>
                <a:sym typeface="Calibri"/>
              </a:defRPr>
            </a:lvl3pPr>
            <a:lvl4pPr indent="0" lvl="3" marL="0" marR="0" algn="r">
              <a:spcBef>
                <a:spcPts val="0"/>
              </a:spcBef>
              <a:spcAft>
                <a:spcPts val="0"/>
              </a:spcAft>
              <a:buNone/>
              <a:defRPr sz="3800">
                <a:solidFill>
                  <a:srgbClr val="898989"/>
                </a:solidFill>
                <a:latin typeface="Calibri"/>
                <a:ea typeface="Calibri"/>
                <a:cs typeface="Calibri"/>
                <a:sym typeface="Calibri"/>
              </a:defRPr>
            </a:lvl4pPr>
            <a:lvl5pPr indent="0" lvl="4" marL="0" marR="0" algn="r">
              <a:spcBef>
                <a:spcPts val="0"/>
              </a:spcBef>
              <a:spcAft>
                <a:spcPts val="0"/>
              </a:spcAft>
              <a:buNone/>
              <a:defRPr sz="3800">
                <a:solidFill>
                  <a:srgbClr val="898989"/>
                </a:solidFill>
                <a:latin typeface="Calibri"/>
                <a:ea typeface="Calibri"/>
                <a:cs typeface="Calibri"/>
                <a:sym typeface="Calibri"/>
              </a:defRPr>
            </a:lvl5pPr>
            <a:lvl6pPr indent="0" lvl="5" marL="0" marR="0" algn="r">
              <a:spcBef>
                <a:spcPts val="0"/>
              </a:spcBef>
              <a:spcAft>
                <a:spcPts val="0"/>
              </a:spcAft>
              <a:buNone/>
              <a:defRPr sz="3800">
                <a:solidFill>
                  <a:srgbClr val="898989"/>
                </a:solidFill>
                <a:latin typeface="Calibri"/>
                <a:ea typeface="Calibri"/>
                <a:cs typeface="Calibri"/>
                <a:sym typeface="Calibri"/>
              </a:defRPr>
            </a:lvl6pPr>
            <a:lvl7pPr indent="0" lvl="6" marL="0" marR="0" algn="r">
              <a:spcBef>
                <a:spcPts val="0"/>
              </a:spcBef>
              <a:spcAft>
                <a:spcPts val="0"/>
              </a:spcAft>
              <a:buNone/>
              <a:defRPr sz="3800">
                <a:solidFill>
                  <a:srgbClr val="898989"/>
                </a:solidFill>
                <a:latin typeface="Calibri"/>
                <a:ea typeface="Calibri"/>
                <a:cs typeface="Calibri"/>
                <a:sym typeface="Calibri"/>
              </a:defRPr>
            </a:lvl7pPr>
            <a:lvl8pPr indent="0" lvl="7" marL="0" marR="0" algn="r">
              <a:spcBef>
                <a:spcPts val="0"/>
              </a:spcBef>
              <a:spcAft>
                <a:spcPts val="0"/>
              </a:spcAft>
              <a:buNone/>
              <a:defRPr sz="3800">
                <a:solidFill>
                  <a:srgbClr val="898989"/>
                </a:solidFill>
                <a:latin typeface="Calibri"/>
                <a:ea typeface="Calibri"/>
                <a:cs typeface="Calibri"/>
                <a:sym typeface="Calibri"/>
              </a:defRPr>
            </a:lvl8pPr>
            <a:lvl9pPr indent="0" lvl="8" marL="0" marR="0" algn="r">
              <a:spcBef>
                <a:spcPts val="0"/>
              </a:spcBef>
              <a:spcAft>
                <a:spcPts val="0"/>
              </a:spcAft>
              <a:buNone/>
              <a:defRPr sz="38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1069975" y="1211263"/>
            <a:ext cx="19246850" cy="5040312"/>
          </a:xfrm>
          <a:prstGeom prst="rect">
            <a:avLst/>
          </a:prstGeom>
          <a:noFill/>
          <a:ln>
            <a:noFill/>
          </a:ln>
        </p:spPr>
        <p:txBody>
          <a:bodyPr anchorCtr="0" anchor="ctr" bIns="147250" lIns="294500" spcFirstLastPara="1" rIns="294500" wrap="square" tIns="147250">
            <a:noAutofit/>
          </a:bodyPr>
          <a:lstStyle>
            <a:lvl1pPr lvl="0" marR="0" rtl="0" algn="ctr">
              <a:spcBef>
                <a:spcPts val="0"/>
              </a:spcBef>
              <a:spcAft>
                <a:spcPts val="0"/>
              </a:spcAft>
              <a:buSzPts val="1400"/>
              <a:buNone/>
              <a:defRPr b="0" i="0" sz="142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142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142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142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142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142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142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142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14200" u="none" cap="none" strike="noStrike">
                <a:solidFill>
                  <a:schemeClr val="dk1"/>
                </a:solidFill>
                <a:latin typeface="Calibri"/>
                <a:ea typeface="Calibri"/>
                <a:cs typeface="Calibri"/>
                <a:sym typeface="Calibri"/>
              </a:defRPr>
            </a:lvl9pPr>
          </a:lstStyle>
          <a:p/>
        </p:txBody>
      </p:sp>
      <p:sp>
        <p:nvSpPr>
          <p:cNvPr id="11" name="Google Shape;11;p2"/>
          <p:cNvSpPr txBox="1"/>
          <p:nvPr>
            <p:ph idx="1" type="body"/>
          </p:nvPr>
        </p:nvSpPr>
        <p:spPr>
          <a:xfrm>
            <a:off x="1069975" y="7056438"/>
            <a:ext cx="19246850" cy="19959637"/>
          </a:xfrm>
          <a:prstGeom prst="rect">
            <a:avLst/>
          </a:prstGeom>
          <a:noFill/>
          <a:ln>
            <a:noFill/>
          </a:ln>
        </p:spPr>
        <p:txBody>
          <a:bodyPr anchorCtr="0" anchor="t" bIns="147250" lIns="294500" spcFirstLastPara="1" rIns="294500" wrap="square" tIns="147250">
            <a:noAutofit/>
          </a:bodyPr>
          <a:lstStyle>
            <a:lvl1pPr indent="-889000" lvl="0" marL="457200" marR="0" rtl="0" algn="l">
              <a:spcBef>
                <a:spcPts val="2080"/>
              </a:spcBef>
              <a:spcAft>
                <a:spcPts val="0"/>
              </a:spcAft>
              <a:buClr>
                <a:schemeClr val="dk1"/>
              </a:buClr>
              <a:buSzPts val="10400"/>
              <a:buFont typeface="Arial"/>
              <a:buChar char="•"/>
              <a:defRPr b="0" i="0" sz="10400" u="none" cap="none" strike="noStrike">
                <a:solidFill>
                  <a:schemeClr val="dk1"/>
                </a:solidFill>
                <a:latin typeface="Calibri"/>
                <a:ea typeface="Calibri"/>
                <a:cs typeface="Calibri"/>
                <a:sym typeface="Calibri"/>
              </a:defRPr>
            </a:lvl1pPr>
            <a:lvl2pPr indent="-800100" lvl="1" marL="914400" marR="0" rtl="0" algn="l">
              <a:spcBef>
                <a:spcPts val="1800"/>
              </a:spcBef>
              <a:spcAft>
                <a:spcPts val="0"/>
              </a:spcAft>
              <a:buClr>
                <a:schemeClr val="dk1"/>
              </a:buClr>
              <a:buSzPts val="9000"/>
              <a:buFont typeface="Arial"/>
              <a:buChar char="–"/>
              <a:defRPr b="0" i="0" sz="9000" u="none" cap="none" strike="noStrike">
                <a:solidFill>
                  <a:schemeClr val="dk1"/>
                </a:solidFill>
                <a:latin typeface="Calibri"/>
                <a:ea typeface="Calibri"/>
                <a:cs typeface="Calibri"/>
                <a:sym typeface="Calibri"/>
              </a:defRPr>
            </a:lvl2pPr>
            <a:lvl3pPr indent="-717550" lvl="2" marL="13716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3pPr>
            <a:lvl4pPr indent="-635000" lvl="3" marL="1828800" marR="0" rtl="0" algn="l">
              <a:spcBef>
                <a:spcPts val="1280"/>
              </a:spcBef>
              <a:spcAft>
                <a:spcPts val="0"/>
              </a:spcAft>
              <a:buClr>
                <a:schemeClr val="dk1"/>
              </a:buClr>
              <a:buSzPts val="6400"/>
              <a:buFont typeface="Arial"/>
              <a:buChar char="–"/>
              <a:defRPr b="0" i="0" sz="6400" u="none" cap="none" strike="noStrike">
                <a:solidFill>
                  <a:schemeClr val="dk1"/>
                </a:solidFill>
                <a:latin typeface="Calibri"/>
                <a:ea typeface="Calibri"/>
                <a:cs typeface="Calibri"/>
                <a:sym typeface="Calibri"/>
              </a:defRPr>
            </a:lvl4pPr>
            <a:lvl5pPr indent="-635000" lvl="4" marL="2286000" marR="0" rtl="0" algn="l">
              <a:spcBef>
                <a:spcPts val="1280"/>
              </a:spcBef>
              <a:spcAft>
                <a:spcPts val="0"/>
              </a:spcAft>
              <a:buClr>
                <a:schemeClr val="dk1"/>
              </a:buClr>
              <a:buSzPts val="6400"/>
              <a:buFont typeface="Arial"/>
              <a:buChar char="»"/>
              <a:defRPr b="0" i="0" sz="6400" u="none" cap="none" strike="noStrike">
                <a:solidFill>
                  <a:schemeClr val="dk1"/>
                </a:solidFill>
                <a:latin typeface="Calibri"/>
                <a:ea typeface="Calibri"/>
                <a:cs typeface="Calibri"/>
                <a:sym typeface="Calibri"/>
              </a:defRPr>
            </a:lvl5pPr>
            <a:lvl6pPr indent="-635000" lvl="5" marL="2743200" marR="0" rtl="0" algn="l">
              <a:spcBef>
                <a:spcPts val="1280"/>
              </a:spcBef>
              <a:spcAft>
                <a:spcPts val="0"/>
              </a:spcAft>
              <a:buClr>
                <a:schemeClr val="dk1"/>
              </a:buClr>
              <a:buSzPts val="6400"/>
              <a:buFont typeface="Arial"/>
              <a:buChar char="•"/>
              <a:defRPr b="0" i="0" sz="6400" u="none" cap="none" strike="noStrike">
                <a:solidFill>
                  <a:schemeClr val="dk1"/>
                </a:solidFill>
                <a:latin typeface="Calibri"/>
                <a:ea typeface="Calibri"/>
                <a:cs typeface="Calibri"/>
                <a:sym typeface="Calibri"/>
              </a:defRPr>
            </a:lvl6pPr>
            <a:lvl7pPr indent="-635000" lvl="6" marL="3200400" marR="0" rtl="0" algn="l">
              <a:spcBef>
                <a:spcPts val="1280"/>
              </a:spcBef>
              <a:spcAft>
                <a:spcPts val="0"/>
              </a:spcAft>
              <a:buClr>
                <a:schemeClr val="dk1"/>
              </a:buClr>
              <a:buSzPts val="6400"/>
              <a:buFont typeface="Arial"/>
              <a:buChar char="•"/>
              <a:defRPr b="0" i="0" sz="6400" u="none" cap="none" strike="noStrike">
                <a:solidFill>
                  <a:schemeClr val="dk1"/>
                </a:solidFill>
                <a:latin typeface="Calibri"/>
                <a:ea typeface="Calibri"/>
                <a:cs typeface="Calibri"/>
                <a:sym typeface="Calibri"/>
              </a:defRPr>
            </a:lvl7pPr>
            <a:lvl8pPr indent="-635000" lvl="7" marL="3657600" marR="0" rtl="0" algn="l">
              <a:spcBef>
                <a:spcPts val="1280"/>
              </a:spcBef>
              <a:spcAft>
                <a:spcPts val="0"/>
              </a:spcAft>
              <a:buClr>
                <a:schemeClr val="dk1"/>
              </a:buClr>
              <a:buSzPts val="6400"/>
              <a:buFont typeface="Arial"/>
              <a:buChar char="•"/>
              <a:defRPr b="0" i="0" sz="6400" u="none" cap="none" strike="noStrike">
                <a:solidFill>
                  <a:schemeClr val="dk1"/>
                </a:solidFill>
                <a:latin typeface="Calibri"/>
                <a:ea typeface="Calibri"/>
                <a:cs typeface="Calibri"/>
                <a:sym typeface="Calibri"/>
              </a:defRPr>
            </a:lvl8pPr>
            <a:lvl9pPr indent="-635000" lvl="8" marL="4114800" marR="0" rtl="0" algn="l">
              <a:spcBef>
                <a:spcPts val="1280"/>
              </a:spcBef>
              <a:spcAft>
                <a:spcPts val="0"/>
              </a:spcAft>
              <a:buClr>
                <a:schemeClr val="dk1"/>
              </a:buClr>
              <a:buSzPts val="6400"/>
              <a:buFont typeface="Arial"/>
              <a:buChar char="•"/>
              <a:defRPr b="0" i="0" sz="64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1069975" y="28030488"/>
            <a:ext cx="4989513" cy="1611312"/>
          </a:xfrm>
          <a:prstGeom prst="rect">
            <a:avLst/>
          </a:prstGeom>
          <a:noFill/>
          <a:ln>
            <a:noFill/>
          </a:ln>
        </p:spPr>
        <p:txBody>
          <a:bodyPr anchorCtr="0" anchor="ctr" bIns="147250" lIns="294500" spcFirstLastPara="1" rIns="294500" wrap="square" tIns="147250">
            <a:noAutofit/>
          </a:bodyPr>
          <a:lstStyle>
            <a:lvl1pPr lvl="0" marR="0" rtl="0" algn="l">
              <a:spcBef>
                <a:spcPts val="0"/>
              </a:spcBef>
              <a:spcAft>
                <a:spcPts val="0"/>
              </a:spcAft>
              <a:buSzPts val="1400"/>
              <a:buNone/>
              <a:defRPr b="0" i="0" sz="3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7307263" y="28030488"/>
            <a:ext cx="6772275" cy="1611312"/>
          </a:xfrm>
          <a:prstGeom prst="rect">
            <a:avLst/>
          </a:prstGeom>
          <a:noFill/>
          <a:ln>
            <a:noFill/>
          </a:ln>
        </p:spPr>
        <p:txBody>
          <a:bodyPr anchorCtr="0" anchor="ctr" bIns="147250" lIns="294500" spcFirstLastPara="1" rIns="294500" wrap="square" tIns="147250">
            <a:noAutofit/>
          </a:bodyPr>
          <a:lstStyle>
            <a:lvl1pPr lvl="0" marR="0" rtl="0" algn="ctr">
              <a:spcBef>
                <a:spcPts val="0"/>
              </a:spcBef>
              <a:spcAft>
                <a:spcPts val="0"/>
              </a:spcAft>
              <a:buSzPts val="1400"/>
              <a:buNone/>
              <a:defRPr b="0" i="0" sz="3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15327313" y="28030488"/>
            <a:ext cx="4989512" cy="1611312"/>
          </a:xfrm>
          <a:prstGeom prst="rect">
            <a:avLst/>
          </a:prstGeom>
          <a:noFill/>
          <a:ln>
            <a:noFill/>
          </a:ln>
        </p:spPr>
        <p:txBody>
          <a:bodyPr anchorCtr="0" anchor="ctr" bIns="147250" lIns="294500" spcFirstLastPara="1" rIns="294500" wrap="square" tIns="147250">
            <a:noAutofit/>
          </a:bodyPr>
          <a:lstStyle>
            <a:lvl1pPr indent="0" lvl="0" marL="0" marR="0" rtl="0" algn="r">
              <a:spcBef>
                <a:spcPts val="0"/>
              </a:spcBef>
              <a:spcAft>
                <a:spcPts val="0"/>
              </a:spcAft>
              <a:buNone/>
              <a:defRPr b="0" i="0" sz="38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38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38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38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38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38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38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38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38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chart" Target="../charts/chart1.xml"/><Relationship Id="rId5"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p:nvPr/>
        </p:nvSpPr>
        <p:spPr>
          <a:xfrm>
            <a:off x="0" y="0"/>
            <a:ext cx="21386800" cy="3867150"/>
          </a:xfrm>
          <a:prstGeom prst="rect">
            <a:avLst/>
          </a:prstGeom>
          <a:solidFill>
            <a:schemeClr val="dk2"/>
          </a:solidFill>
          <a:ln cap="flat" cmpd="sng" w="25400">
            <a:solidFill>
              <a:srgbClr val="367D90"/>
            </a:solidFill>
            <a:prstDash val="solid"/>
            <a:round/>
            <a:headEnd len="sm" w="sm" type="none"/>
            <a:tailEnd len="sm" w="sm" type="none"/>
          </a:ln>
        </p:spPr>
        <p:txBody>
          <a:bodyPr anchorCtr="0" anchor="ctr" bIns="33075" lIns="66175" spcFirstLastPara="1" rIns="66175" wrap="square" tIns="33075">
            <a:noAutofit/>
          </a:bodyPr>
          <a:lstStyle/>
          <a:p>
            <a:pPr indent="0" lvl="0" marL="0" marR="0" rtl="0" algn="ctr">
              <a:spcBef>
                <a:spcPts val="0"/>
              </a:spcBef>
              <a:spcAft>
                <a:spcPts val="0"/>
              </a:spcAft>
              <a:buNone/>
            </a:pPr>
            <a:r>
              <a:t/>
            </a:r>
            <a:endParaRPr b="0" i="0" sz="5800" u="none" cap="none" strike="noStrike">
              <a:solidFill>
                <a:schemeClr val="lt1"/>
              </a:solidFill>
              <a:latin typeface="Calibri"/>
              <a:ea typeface="Calibri"/>
              <a:cs typeface="Calibri"/>
              <a:sym typeface="Calibri"/>
            </a:endParaRPr>
          </a:p>
        </p:txBody>
      </p:sp>
      <p:sp>
        <p:nvSpPr>
          <p:cNvPr id="90" name="Google Shape;90;p1"/>
          <p:cNvSpPr/>
          <p:nvPr/>
        </p:nvSpPr>
        <p:spPr>
          <a:xfrm>
            <a:off x="327025" y="4241800"/>
            <a:ext cx="9909175" cy="26001663"/>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33075" lIns="66175" spcFirstLastPara="1" rIns="66175" wrap="square" tIns="33075">
            <a:noAutofit/>
          </a:bodyPr>
          <a:lstStyle/>
          <a:p>
            <a:pPr indent="0" lvl="0" marL="0" marR="0" rtl="0" algn="ctr">
              <a:spcBef>
                <a:spcPts val="0"/>
              </a:spcBef>
              <a:spcAft>
                <a:spcPts val="0"/>
              </a:spcAft>
              <a:buNone/>
            </a:pPr>
            <a:r>
              <a:t/>
            </a:r>
            <a:endParaRPr b="0" i="0" sz="5800" u="none" cap="none" strike="noStrike">
              <a:solidFill>
                <a:schemeClr val="dk1"/>
              </a:solidFill>
              <a:latin typeface="Calibri"/>
              <a:ea typeface="Calibri"/>
              <a:cs typeface="Calibri"/>
              <a:sym typeface="Calibri"/>
            </a:endParaRPr>
          </a:p>
        </p:txBody>
      </p:sp>
      <p:sp>
        <p:nvSpPr>
          <p:cNvPr id="91" name="Google Shape;91;p1"/>
          <p:cNvSpPr/>
          <p:nvPr/>
        </p:nvSpPr>
        <p:spPr>
          <a:xfrm>
            <a:off x="10523539" y="4224338"/>
            <a:ext cx="10118725" cy="26019125"/>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33075" lIns="66175" spcFirstLastPara="1" rIns="66175" wrap="square" tIns="33075">
            <a:noAutofit/>
          </a:bodyPr>
          <a:lstStyle/>
          <a:p>
            <a:pPr indent="0" lvl="0" marL="0" marR="0" rtl="0" algn="ctr">
              <a:spcBef>
                <a:spcPts val="0"/>
              </a:spcBef>
              <a:spcAft>
                <a:spcPts val="0"/>
              </a:spcAft>
              <a:buNone/>
            </a:pPr>
            <a:r>
              <a:t/>
            </a:r>
            <a:endParaRPr b="0" i="0" sz="5800" u="none" cap="none" strike="noStrike">
              <a:solidFill>
                <a:schemeClr val="dk1"/>
              </a:solidFill>
              <a:latin typeface="Calibri"/>
              <a:ea typeface="Calibri"/>
              <a:cs typeface="Calibri"/>
              <a:sym typeface="Calibri"/>
            </a:endParaRPr>
          </a:p>
        </p:txBody>
      </p:sp>
      <p:cxnSp>
        <p:nvCxnSpPr>
          <p:cNvPr id="92" name="Google Shape;92;p1"/>
          <p:cNvCxnSpPr/>
          <p:nvPr/>
        </p:nvCxnSpPr>
        <p:spPr>
          <a:xfrm>
            <a:off x="0" y="4008438"/>
            <a:ext cx="21386800" cy="0"/>
          </a:xfrm>
          <a:prstGeom prst="straightConnector1">
            <a:avLst/>
          </a:prstGeom>
          <a:noFill/>
          <a:ln cap="flat" cmpd="sng" w="161925">
            <a:solidFill>
              <a:schemeClr val="dk2"/>
            </a:solidFill>
            <a:prstDash val="solid"/>
            <a:round/>
            <a:headEnd len="sm" w="sm" type="none"/>
            <a:tailEnd len="sm" w="sm" type="none"/>
          </a:ln>
          <a:effectLst>
            <a:outerShdw blurRad="40000" rotWithShape="0" dir="5400000" dist="20000">
              <a:srgbClr val="000000">
                <a:alpha val="37647"/>
              </a:srgbClr>
            </a:outerShdw>
          </a:effectLst>
        </p:spPr>
      </p:cxnSp>
      <p:sp>
        <p:nvSpPr>
          <p:cNvPr id="93" name="Google Shape;93;p1"/>
          <p:cNvSpPr txBox="1"/>
          <p:nvPr/>
        </p:nvSpPr>
        <p:spPr>
          <a:xfrm>
            <a:off x="2368550" y="1492250"/>
            <a:ext cx="16649700" cy="915988"/>
          </a:xfrm>
          <a:prstGeom prst="rect">
            <a:avLst/>
          </a:prstGeom>
          <a:noFill/>
          <a:ln>
            <a:noFill/>
          </a:ln>
        </p:spPr>
        <p:txBody>
          <a:bodyPr anchorCtr="0" anchor="t" bIns="33075" lIns="66175" spcFirstLastPara="1" rIns="66175" wrap="square" tIns="33075">
            <a:spAutoFit/>
          </a:bodyPr>
          <a:lstStyle/>
          <a:p>
            <a:pPr indent="0" lvl="0" marL="0" marR="0" rtl="0" algn="ctr">
              <a:lnSpc>
                <a:spcPct val="92753"/>
              </a:lnSpc>
              <a:spcBef>
                <a:spcPts val="0"/>
              </a:spcBef>
              <a:spcAft>
                <a:spcPts val="0"/>
              </a:spcAft>
              <a:buClr>
                <a:schemeClr val="lt1"/>
              </a:buClr>
              <a:buSzPts val="6900"/>
              <a:buFont typeface="Arial"/>
              <a:buNone/>
            </a:pPr>
            <a:r>
              <a:rPr b="1" i="0" lang="tr-TR" sz="6900" u="none" cap="none" strike="noStrike">
                <a:solidFill>
                  <a:schemeClr val="lt1"/>
                </a:solidFill>
                <a:latin typeface="Calibri"/>
                <a:ea typeface="Calibri"/>
                <a:cs typeface="Calibri"/>
                <a:sym typeface="Calibri"/>
              </a:rPr>
              <a:t>Doğal Dil İşleme ile Duygu Analizi</a:t>
            </a:r>
            <a:endParaRPr b="0" i="0" sz="5800" u="none" cap="none" strike="noStrike">
              <a:solidFill>
                <a:schemeClr val="dk1"/>
              </a:solidFill>
              <a:latin typeface="Calibri"/>
              <a:ea typeface="Calibri"/>
              <a:cs typeface="Calibri"/>
              <a:sym typeface="Calibri"/>
            </a:endParaRPr>
          </a:p>
        </p:txBody>
      </p:sp>
      <p:sp>
        <p:nvSpPr>
          <p:cNvPr id="94" name="Google Shape;94;p1"/>
          <p:cNvSpPr txBox="1"/>
          <p:nvPr/>
        </p:nvSpPr>
        <p:spPr>
          <a:xfrm>
            <a:off x="474663" y="3200400"/>
            <a:ext cx="20437475" cy="666750"/>
          </a:xfrm>
          <a:prstGeom prst="rect">
            <a:avLst/>
          </a:prstGeom>
          <a:noFill/>
          <a:ln>
            <a:noFill/>
          </a:ln>
        </p:spPr>
        <p:txBody>
          <a:bodyPr anchorCtr="0" anchor="t" bIns="33075" lIns="66175" spcFirstLastPara="1" rIns="66175" wrap="square" tIns="33075">
            <a:spAutoFit/>
          </a:bodyPr>
          <a:lstStyle/>
          <a:p>
            <a:pPr indent="0" lvl="0" marL="0" marR="0" rtl="0" algn="ctr">
              <a:spcBef>
                <a:spcPts val="0"/>
              </a:spcBef>
              <a:spcAft>
                <a:spcPts val="0"/>
              </a:spcAft>
              <a:buClr>
                <a:schemeClr val="lt1"/>
              </a:buClr>
              <a:buSzPts val="3900"/>
              <a:buFont typeface="Arial"/>
              <a:buNone/>
            </a:pPr>
            <a:r>
              <a:rPr b="0" i="0" lang="tr-TR" sz="3900" u="none" cap="none" strike="noStrike">
                <a:solidFill>
                  <a:schemeClr val="lt1"/>
                </a:solidFill>
                <a:latin typeface="Calibri"/>
                <a:ea typeface="Calibri"/>
                <a:cs typeface="Calibri"/>
                <a:sym typeface="Calibri"/>
              </a:rPr>
              <a:t>Ramazan Ölmez   --   Danışman: Dr. Öğr. Ü. Meriç ÇETİN</a:t>
            </a:r>
            <a:endParaRPr b="0" i="0" sz="3900" u="none" cap="none" strike="noStrike">
              <a:solidFill>
                <a:schemeClr val="lt1"/>
              </a:solidFill>
              <a:latin typeface="Calibri"/>
              <a:ea typeface="Calibri"/>
              <a:cs typeface="Calibri"/>
              <a:sym typeface="Calibri"/>
            </a:endParaRPr>
          </a:p>
        </p:txBody>
      </p:sp>
      <p:graphicFrame>
        <p:nvGraphicFramePr>
          <p:cNvPr id="95" name="Google Shape;95;p1"/>
          <p:cNvGraphicFramePr/>
          <p:nvPr/>
        </p:nvGraphicFramePr>
        <p:xfrm>
          <a:off x="603250" y="4241800"/>
          <a:ext cx="3000000" cy="3000000"/>
        </p:xfrm>
        <a:graphic>
          <a:graphicData uri="http://schemas.openxmlformats.org/drawingml/2006/table">
            <a:tbl>
              <a:tblPr bandRow="1" firstRow="1">
                <a:noFill/>
                <a:tableStyleId>{212D66C2-E690-4831-90F6-791FB2615117}</a:tableStyleId>
              </a:tblPr>
              <a:tblGrid>
                <a:gridCol w="9359900"/>
              </a:tblGrid>
              <a:tr h="989075">
                <a:tc>
                  <a:txBody>
                    <a:bodyPr/>
                    <a:lstStyle/>
                    <a:p>
                      <a:pPr indent="0" lvl="0" marL="0" marR="0" rtl="0" algn="ctr">
                        <a:spcBef>
                          <a:spcPts val="0"/>
                        </a:spcBef>
                        <a:spcAft>
                          <a:spcPts val="0"/>
                        </a:spcAft>
                        <a:buNone/>
                      </a:pPr>
                      <a:r>
                        <a:rPr lang="tr-TR" sz="4900" u="none" cap="none" strike="noStrike"/>
                        <a:t>Giriş</a:t>
                      </a:r>
                      <a:endParaRPr sz="4900" u="none" cap="none" strike="noStrike"/>
                    </a:p>
                  </a:txBody>
                  <a:tcPr marT="42000" marB="42000" marR="50925" marL="50925">
                    <a:solidFill>
                      <a:schemeClr val="dk2"/>
                    </a:solidFill>
                  </a:tcPr>
                </a:tc>
              </a:tr>
              <a:tr h="4473525">
                <a:tc>
                  <a:txBody>
                    <a:bodyPr/>
                    <a:lstStyle/>
                    <a:p>
                      <a:pPr indent="0" lvl="0" marL="0" marR="0" rtl="0" algn="just">
                        <a:spcBef>
                          <a:spcPts val="0"/>
                        </a:spcBef>
                        <a:spcAft>
                          <a:spcPts val="0"/>
                        </a:spcAft>
                        <a:buNone/>
                      </a:pPr>
                      <a:r>
                        <a:rPr lang="tr-TR" sz="3600" u="none" cap="none" strike="noStrike"/>
                        <a:t>Twitter, insanların herhangi bir konu hakkındaki fikirlerini paylaştığı en yaygın platformlardan biridir. İnsanların fikirlerini ve görüşlerini paylaşmaları için fırsat yaratmanın yanı sıra, araştırmacılar ve analistler ve şirketler için de büyük bilgi havuzu veya veri tabanı sağlar. Proje, insanların Twitter’da paylaştıkları gönderilerden, duygu hallerini analiz etmeyi amaçlamıştır.</a:t>
                      </a:r>
                      <a:endParaRPr sz="3300" u="none" cap="none" strike="noStrike"/>
                    </a:p>
                  </a:txBody>
                  <a:tcPr marT="42000" marB="42000" marR="50925" marL="50925"/>
                </a:tc>
              </a:tr>
            </a:tbl>
          </a:graphicData>
        </a:graphic>
      </p:graphicFrame>
      <p:graphicFrame>
        <p:nvGraphicFramePr>
          <p:cNvPr id="96" name="Google Shape;96;p1"/>
          <p:cNvGraphicFramePr/>
          <p:nvPr/>
        </p:nvGraphicFramePr>
        <p:xfrm>
          <a:off x="603250" y="10167938"/>
          <a:ext cx="3000000" cy="3000000"/>
        </p:xfrm>
        <a:graphic>
          <a:graphicData uri="http://schemas.openxmlformats.org/drawingml/2006/table">
            <a:tbl>
              <a:tblPr>
                <a:noFill/>
                <a:tableStyleId>{6C89E5B2-B6E4-4F7E-B0D5-5AD7DDC9DC4E}</a:tableStyleId>
              </a:tblPr>
              <a:tblGrid>
                <a:gridCol w="9359900"/>
              </a:tblGrid>
              <a:tr h="849875">
                <a:tc>
                  <a:txBody>
                    <a:bodyPr/>
                    <a:lstStyle/>
                    <a:p>
                      <a:pPr indent="0" lvl="0" marL="0" marR="0" rtl="0" algn="ctr">
                        <a:lnSpc>
                          <a:spcPct val="100000"/>
                        </a:lnSpc>
                        <a:spcBef>
                          <a:spcPts val="0"/>
                        </a:spcBef>
                        <a:spcAft>
                          <a:spcPts val="0"/>
                        </a:spcAft>
                        <a:buClr>
                          <a:schemeClr val="lt1"/>
                        </a:buClr>
                        <a:buSzPts val="4900"/>
                        <a:buFont typeface="Calibri"/>
                        <a:buNone/>
                      </a:pPr>
                      <a:r>
                        <a:rPr b="1" i="0" lang="tr-TR" sz="4900" u="none" cap="none" strike="noStrike">
                          <a:solidFill>
                            <a:schemeClr val="lt1"/>
                          </a:solidFill>
                          <a:latin typeface="Calibri"/>
                          <a:ea typeface="Calibri"/>
                          <a:cs typeface="Calibri"/>
                          <a:sym typeface="Calibri"/>
                        </a:rPr>
                        <a:t>Adımlar</a:t>
                      </a:r>
                      <a:endParaRPr b="1" i="0" sz="4900" u="none" cap="none" strike="noStrike">
                        <a:solidFill>
                          <a:schemeClr val="lt1"/>
                        </a:solidFill>
                        <a:latin typeface="Calibri"/>
                        <a:ea typeface="Calibri"/>
                        <a:cs typeface="Calibri"/>
                        <a:sym typeface="Calibri"/>
                      </a:endParaRPr>
                    </a:p>
                  </a:txBody>
                  <a:tcPr marT="42000" marB="42000" marR="50925" marL="50925">
                    <a:lnL cap="flat" cmpd="sng" w="9525">
                      <a:solidFill>
                        <a:srgbClr val="4A7EBB"/>
                      </a:solidFill>
                      <a:prstDash val="solid"/>
                      <a:round/>
                      <a:headEnd len="sm" w="sm" type="none"/>
                      <a:tailEnd len="sm" w="sm" type="none"/>
                    </a:lnL>
                    <a:lnR cap="flat" cmpd="sng" w="9525">
                      <a:solidFill>
                        <a:srgbClr val="4A7EBB"/>
                      </a:solidFill>
                      <a:prstDash val="solid"/>
                      <a:round/>
                      <a:headEnd len="sm" w="sm" type="none"/>
                      <a:tailEnd len="sm" w="sm" type="none"/>
                    </a:lnR>
                    <a:lnT cap="flat" cmpd="sng" w="9525">
                      <a:solidFill>
                        <a:srgbClr val="4A7EBB"/>
                      </a:solidFill>
                      <a:prstDash val="solid"/>
                      <a:round/>
                      <a:headEnd len="sm" w="sm" type="none"/>
                      <a:tailEnd len="sm" w="sm" type="none"/>
                    </a:lnT>
                    <a:lnB cap="flat" cmpd="sng" w="9525">
                      <a:solidFill>
                        <a:srgbClr val="4A7EBB"/>
                      </a:solidFill>
                      <a:prstDash val="solid"/>
                      <a:round/>
                      <a:headEnd len="sm" w="sm" type="none"/>
                      <a:tailEnd len="sm" w="sm" type="none"/>
                    </a:lnB>
                    <a:solidFill>
                      <a:schemeClr val="dk2"/>
                    </a:solidFill>
                  </a:tcPr>
                </a:tc>
              </a:tr>
              <a:tr h="14507475">
                <a:tc>
                  <a:txBody>
                    <a:bodyPr/>
                    <a:lstStyle/>
                    <a:p>
                      <a:pPr indent="0" lvl="0" marL="0" marR="0" rtl="0" algn="l">
                        <a:lnSpc>
                          <a:spcPct val="100000"/>
                        </a:lnSpc>
                        <a:spcBef>
                          <a:spcPts val="0"/>
                        </a:spcBef>
                        <a:spcAft>
                          <a:spcPts val="0"/>
                        </a:spcAft>
                        <a:buClr>
                          <a:schemeClr val="dk1"/>
                        </a:buClr>
                        <a:buSzPts val="3500"/>
                        <a:buFont typeface="Calibri"/>
                        <a:buNone/>
                      </a:pPr>
                      <a:r>
                        <a:rPr b="0" i="0" lang="tr-TR" sz="3500" u="none" cap="none" strike="noStrike">
                          <a:solidFill>
                            <a:schemeClr val="dk1"/>
                          </a:solidFill>
                          <a:latin typeface="Calibri"/>
                          <a:ea typeface="Calibri"/>
                          <a:cs typeface="Calibri"/>
                          <a:sym typeface="Calibri"/>
                        </a:rPr>
                        <a:t>Adım 1: Twitter’a bağlanıp Tweetleri elde etmek için API bağlantısı gereklidir. Bu bağlantıyı Tweepy kütüphanesi ile gerçekleştirdim. Bu kütüphane belirlediğim anahtar kelime için sorgu isteği göndererek, o anahtar kelimeyi içinde barındıran Tweetleri elde etmemi sağladı. </a:t>
                      </a:r>
                      <a:endParaRPr/>
                    </a:p>
                    <a:p>
                      <a:pPr indent="0" lvl="0" marL="0" marR="0" rtl="0" algn="l">
                        <a:lnSpc>
                          <a:spcPct val="100000"/>
                        </a:lnSpc>
                        <a:spcBef>
                          <a:spcPts val="0"/>
                        </a:spcBef>
                        <a:spcAft>
                          <a:spcPts val="0"/>
                        </a:spcAft>
                        <a:buClr>
                          <a:schemeClr val="dk1"/>
                        </a:buClr>
                        <a:buSzPts val="3500"/>
                        <a:buFont typeface="Calibri"/>
                        <a:buNone/>
                      </a:pPr>
                      <a:r>
                        <a:t/>
                      </a:r>
                      <a:endParaRPr b="0" i="0" sz="3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500"/>
                        <a:buFont typeface="Calibri"/>
                        <a:buNone/>
                      </a:pPr>
                      <a:r>
                        <a:rPr b="0" i="0" lang="tr-TR" sz="3500" u="none" cap="none" strike="noStrike">
                          <a:solidFill>
                            <a:schemeClr val="dk1"/>
                          </a:solidFill>
                          <a:latin typeface="Calibri"/>
                          <a:ea typeface="Calibri"/>
                          <a:cs typeface="Calibri"/>
                          <a:sym typeface="Calibri"/>
                        </a:rPr>
                        <a:t>Adım 2: Veri seti oluşturulduktan sonra el ile pozitif ve negatif olarak etiketlendi. Etiketleme işleminden sonra metin içerisinden olumlu veya olumsuz duygu belirtmeyen, «@», «#», «RT» gibi ifadeler kaldırıldı. Bunların haricinde linkler, emojiler gibi Tweet’lerin anlamı için hiçbir şey ifade etmeyen karakterler silindi.</a:t>
                      </a:r>
                      <a:endParaRPr/>
                    </a:p>
                    <a:p>
                      <a:pPr indent="0" lvl="0" marL="0" marR="0" rtl="0" algn="l">
                        <a:lnSpc>
                          <a:spcPct val="100000"/>
                        </a:lnSpc>
                        <a:spcBef>
                          <a:spcPts val="0"/>
                        </a:spcBef>
                        <a:spcAft>
                          <a:spcPts val="0"/>
                        </a:spcAft>
                        <a:buClr>
                          <a:schemeClr val="dk1"/>
                        </a:buClr>
                        <a:buSzPts val="3500"/>
                        <a:buFont typeface="Calibri"/>
                        <a:buNone/>
                      </a:pPr>
                      <a:r>
                        <a:t/>
                      </a:r>
                      <a:endParaRPr b="0" i="0" sz="3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500"/>
                        <a:buFont typeface="Calibri"/>
                        <a:buNone/>
                      </a:pPr>
                      <a:r>
                        <a:rPr b="0" i="0" lang="tr-TR" sz="3500" u="none" cap="none" strike="noStrike">
                          <a:solidFill>
                            <a:schemeClr val="dk1"/>
                          </a:solidFill>
                          <a:latin typeface="Calibri"/>
                          <a:ea typeface="Calibri"/>
                          <a:cs typeface="Calibri"/>
                          <a:sym typeface="Calibri"/>
                        </a:rPr>
                        <a:t>Adım 3: Ön işleme adımından sonra kök bulma (Stemming) işlemi gerçekleştirildi. Sınıflandırma çalışmaları için gerekli olan vektörleştirme işlemi de iki farklı yöntem ile yapıldı.</a:t>
                      </a:r>
                      <a:endParaRPr/>
                    </a:p>
                    <a:p>
                      <a:pPr indent="0" lvl="0" marL="0" marR="0" rtl="0" algn="l">
                        <a:lnSpc>
                          <a:spcPct val="100000"/>
                        </a:lnSpc>
                        <a:spcBef>
                          <a:spcPts val="0"/>
                        </a:spcBef>
                        <a:spcAft>
                          <a:spcPts val="0"/>
                        </a:spcAft>
                        <a:buClr>
                          <a:schemeClr val="dk1"/>
                        </a:buClr>
                        <a:buSzPts val="3500"/>
                        <a:buFont typeface="Calibri"/>
                        <a:buNone/>
                      </a:pPr>
                      <a:r>
                        <a:t/>
                      </a:r>
                      <a:endParaRPr b="0" i="0" sz="3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500"/>
                        <a:buFont typeface="Calibri"/>
                        <a:buNone/>
                      </a:pPr>
                      <a:r>
                        <a:rPr b="0" i="0" lang="tr-TR" sz="3500" u="none" cap="none" strike="noStrike">
                          <a:solidFill>
                            <a:schemeClr val="dk1"/>
                          </a:solidFill>
                          <a:latin typeface="Calibri"/>
                          <a:ea typeface="Calibri"/>
                          <a:cs typeface="Calibri"/>
                          <a:sym typeface="Calibri"/>
                        </a:rPr>
                        <a:t>Adım 4: Sınıflandırma işlemi için 3 adet makine öğrenmesi modeli seçildi (Lojistik Regresyon, Olasılıksal Dereceli Azalma, Naive Bayes). Modellerin kurulumu gerçekleştirildikten sonra test tesinin pozitif veya negatifliği ölçüldü ve belirlenen başarı ölçütleri ile algoritmalar kıyaslandı.</a:t>
                      </a:r>
                      <a:endParaRPr b="0" i="0" sz="3500" u="none" cap="none" strike="noStrike">
                        <a:solidFill>
                          <a:schemeClr val="dk1"/>
                        </a:solidFill>
                        <a:latin typeface="Calibri"/>
                        <a:ea typeface="Calibri"/>
                        <a:cs typeface="Calibri"/>
                        <a:sym typeface="Calibri"/>
                      </a:endParaRPr>
                    </a:p>
                  </a:txBody>
                  <a:tcPr marT="42000" marB="42000" marR="50925" marL="50925">
                    <a:lnL cap="flat" cmpd="sng" w="9525">
                      <a:solidFill>
                        <a:srgbClr val="4A7EBB"/>
                      </a:solidFill>
                      <a:prstDash val="solid"/>
                      <a:round/>
                      <a:headEnd len="sm" w="sm" type="none"/>
                      <a:tailEnd len="sm" w="sm" type="none"/>
                    </a:lnL>
                    <a:lnR cap="flat" cmpd="sng" w="9525">
                      <a:solidFill>
                        <a:srgbClr val="4A7EBB"/>
                      </a:solidFill>
                      <a:prstDash val="solid"/>
                      <a:round/>
                      <a:headEnd len="sm" w="sm" type="none"/>
                      <a:tailEnd len="sm" w="sm" type="none"/>
                    </a:lnR>
                    <a:lnT cap="flat" cmpd="sng" w="9525">
                      <a:solidFill>
                        <a:srgbClr val="4A7EBB"/>
                      </a:solidFill>
                      <a:prstDash val="solid"/>
                      <a:round/>
                      <a:headEnd len="sm" w="sm" type="none"/>
                      <a:tailEnd len="sm" w="sm" type="none"/>
                    </a:lnT>
                    <a:lnB cap="flat" cmpd="sng" w="9525">
                      <a:solidFill>
                        <a:srgbClr val="4A7EBB"/>
                      </a:solidFill>
                      <a:prstDash val="solid"/>
                      <a:round/>
                      <a:headEnd len="sm" w="sm" type="none"/>
                      <a:tailEnd len="sm" w="sm" type="none"/>
                    </a:lnB>
                  </a:tcPr>
                </a:tc>
              </a:tr>
              <a:tr h="4531650">
                <a:tc>
                  <a:txBody>
                    <a:bodyPr/>
                    <a:lstStyle/>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000"/>
                        <a:buFont typeface="Calibri"/>
                        <a:buNone/>
                      </a:pPr>
                      <a:r>
                        <a:rPr b="0" i="0" lang="tr-TR" sz="3000" u="none" cap="none" strike="noStrike">
                          <a:solidFill>
                            <a:schemeClr val="dk1"/>
                          </a:solidFill>
                          <a:latin typeface="Calibri"/>
                          <a:ea typeface="Calibri"/>
                          <a:cs typeface="Calibri"/>
                          <a:sym typeface="Calibri"/>
                        </a:rPr>
                        <a:t>Çalışmanın bir sonucu olarak, duygu analizi çalışmaları için veri seti oldukça önemlidir. Veri seti ne kadar büyürse, çalışmanın başarı oranı o kadar artmaktadır. </a:t>
                      </a:r>
                      <a:endParaRPr/>
                    </a:p>
                    <a:p>
                      <a:pPr indent="0" lvl="0" marL="0" marR="0" rtl="0" algn="l">
                        <a:lnSpc>
                          <a:spcPct val="100000"/>
                        </a:lnSpc>
                        <a:spcBef>
                          <a:spcPts val="0"/>
                        </a:spcBef>
                        <a:spcAft>
                          <a:spcPts val="0"/>
                        </a:spcAft>
                        <a:buClr>
                          <a:schemeClr val="dk1"/>
                        </a:buClr>
                        <a:buSzPts val="3000"/>
                        <a:buFont typeface="Calibri"/>
                        <a:buNone/>
                      </a:pPr>
                      <a:r>
                        <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000"/>
                        <a:buFont typeface="Calibri"/>
                        <a:buNone/>
                      </a:pPr>
                      <a:r>
                        <a:rPr b="0" i="0" lang="tr-TR" sz="3000" u="none" cap="none" strike="noStrike">
                          <a:solidFill>
                            <a:schemeClr val="dk1"/>
                          </a:solidFill>
                          <a:latin typeface="Calibri"/>
                          <a:ea typeface="Calibri"/>
                          <a:cs typeface="Calibri"/>
                          <a:sym typeface="Calibri"/>
                        </a:rPr>
                        <a:t>Kullanılan makine öğrenmesi algoritmalarının sonuçları çok büyük farklılıklar göstermemektedir. Fakat bu farklılıkların düşük olmasında, yapılan ön işlem adımlarının ve vektörleştirme çalışmalarının önemi vardır.</a:t>
                      </a:r>
                      <a:endParaRPr b="0" i="0" sz="3000" u="none" cap="none" strike="noStrike">
                        <a:solidFill>
                          <a:schemeClr val="dk1"/>
                        </a:solidFill>
                        <a:latin typeface="Calibri"/>
                        <a:ea typeface="Calibri"/>
                        <a:cs typeface="Calibri"/>
                        <a:sym typeface="Calibri"/>
                      </a:endParaRPr>
                    </a:p>
                  </a:txBody>
                  <a:tcPr marT="42000" marB="42000" marR="50925" marL="50925">
                    <a:lnL cap="flat" cmpd="sng" w="9525">
                      <a:solidFill>
                        <a:srgbClr val="4A7EBB"/>
                      </a:solidFill>
                      <a:prstDash val="solid"/>
                      <a:round/>
                      <a:headEnd len="sm" w="sm" type="none"/>
                      <a:tailEnd len="sm" w="sm" type="none"/>
                    </a:lnL>
                    <a:lnR cap="flat" cmpd="sng" w="9525">
                      <a:solidFill>
                        <a:srgbClr val="4A7EBB"/>
                      </a:solidFill>
                      <a:prstDash val="solid"/>
                      <a:round/>
                      <a:headEnd len="sm" w="sm" type="none"/>
                      <a:tailEnd len="sm" w="sm" type="none"/>
                    </a:lnR>
                    <a:lnT cap="flat" cmpd="sng" w="9525">
                      <a:solidFill>
                        <a:srgbClr val="4A7EBB"/>
                      </a:solidFill>
                      <a:prstDash val="solid"/>
                      <a:round/>
                      <a:headEnd len="sm" w="sm" type="none"/>
                      <a:tailEnd len="sm" w="sm" type="none"/>
                    </a:lnT>
                    <a:lnB cap="flat" cmpd="sng" w="9525">
                      <a:solidFill>
                        <a:srgbClr val="4A7EBB"/>
                      </a:solidFill>
                      <a:prstDash val="solid"/>
                      <a:round/>
                      <a:headEnd len="sm" w="sm" type="none"/>
                      <a:tailEnd len="sm" w="sm" type="none"/>
                    </a:lnB>
                  </a:tcPr>
                </a:tc>
              </a:tr>
            </a:tbl>
          </a:graphicData>
        </a:graphic>
      </p:graphicFrame>
      <p:graphicFrame>
        <p:nvGraphicFramePr>
          <p:cNvPr id="97" name="Google Shape;97;p1"/>
          <p:cNvGraphicFramePr/>
          <p:nvPr/>
        </p:nvGraphicFramePr>
        <p:xfrm>
          <a:off x="10575394" y="4224338"/>
          <a:ext cx="3000000" cy="3000000"/>
        </p:xfrm>
        <a:graphic>
          <a:graphicData uri="http://schemas.openxmlformats.org/drawingml/2006/table">
            <a:tbl>
              <a:tblPr>
                <a:noFill/>
                <a:tableStyleId>{6C89E5B2-B6E4-4F7E-B0D5-5AD7DDC9DC4E}</a:tableStyleId>
              </a:tblPr>
              <a:tblGrid>
                <a:gridCol w="10053650"/>
              </a:tblGrid>
              <a:tr h="808800">
                <a:tc>
                  <a:txBody>
                    <a:bodyPr/>
                    <a:lstStyle/>
                    <a:p>
                      <a:pPr indent="0" lvl="0" marL="0" marR="0" rtl="0" algn="ctr">
                        <a:lnSpc>
                          <a:spcPct val="100000"/>
                        </a:lnSpc>
                        <a:spcBef>
                          <a:spcPts val="0"/>
                        </a:spcBef>
                        <a:spcAft>
                          <a:spcPts val="0"/>
                        </a:spcAft>
                        <a:buClr>
                          <a:schemeClr val="lt1"/>
                        </a:buClr>
                        <a:buSzPts val="4900"/>
                        <a:buFont typeface="Calibri"/>
                        <a:buNone/>
                      </a:pPr>
                      <a:r>
                        <a:rPr b="1" i="0" lang="tr-TR" sz="4900" u="none" cap="none" strike="noStrike">
                          <a:solidFill>
                            <a:schemeClr val="lt1"/>
                          </a:solidFill>
                          <a:latin typeface="Calibri"/>
                          <a:ea typeface="Calibri"/>
                          <a:cs typeface="Calibri"/>
                          <a:sym typeface="Calibri"/>
                        </a:rPr>
                        <a:t>Analiz</a:t>
                      </a:r>
                      <a:endParaRPr b="1" i="0" sz="4900" u="none" cap="none" strike="noStrike">
                        <a:solidFill>
                          <a:schemeClr val="lt1"/>
                        </a:solidFill>
                        <a:latin typeface="Calibri"/>
                        <a:ea typeface="Calibri"/>
                        <a:cs typeface="Calibri"/>
                        <a:sym typeface="Calibri"/>
                      </a:endParaRPr>
                    </a:p>
                  </a:txBody>
                  <a:tcPr marT="42000" marB="42000" marR="50925" marL="50925">
                    <a:lnL cap="flat" cmpd="sng" w="9525">
                      <a:solidFill>
                        <a:srgbClr val="4A7EBB"/>
                      </a:solidFill>
                      <a:prstDash val="solid"/>
                      <a:round/>
                      <a:headEnd len="sm" w="sm" type="none"/>
                      <a:tailEnd len="sm" w="sm" type="none"/>
                    </a:lnL>
                    <a:lnR cap="flat" cmpd="sng" w="9525">
                      <a:solidFill>
                        <a:srgbClr val="4A7EBB"/>
                      </a:solidFill>
                      <a:prstDash val="solid"/>
                      <a:round/>
                      <a:headEnd len="sm" w="sm" type="none"/>
                      <a:tailEnd len="sm" w="sm" type="none"/>
                    </a:lnR>
                    <a:lnT cap="flat" cmpd="sng" w="9525">
                      <a:solidFill>
                        <a:srgbClr val="4A7EBB"/>
                      </a:solidFill>
                      <a:prstDash val="solid"/>
                      <a:round/>
                      <a:headEnd len="sm" w="sm" type="none"/>
                      <a:tailEnd len="sm" w="sm" type="none"/>
                    </a:lnT>
                    <a:lnB cap="flat" cmpd="sng" w="9525">
                      <a:solidFill>
                        <a:srgbClr val="4A7EBB"/>
                      </a:solidFill>
                      <a:prstDash val="solid"/>
                      <a:round/>
                      <a:headEnd len="sm" w="sm" type="none"/>
                      <a:tailEnd len="sm" w="sm" type="none"/>
                    </a:lnB>
                    <a:solidFill>
                      <a:schemeClr val="dk2"/>
                    </a:solidFill>
                  </a:tcPr>
                </a:tc>
              </a:tr>
              <a:tr h="25060575">
                <a:tc>
                  <a:txBody>
                    <a:bodyPr/>
                    <a:lstStyle/>
                    <a:p>
                      <a:pPr indent="0" lvl="0" marL="0" marR="0" rtl="0" algn="just">
                        <a:lnSpc>
                          <a:spcPct val="100000"/>
                        </a:lnSpc>
                        <a:spcBef>
                          <a:spcPts val="0"/>
                        </a:spcBef>
                        <a:spcAft>
                          <a:spcPts val="0"/>
                        </a:spcAft>
                        <a:buClr>
                          <a:schemeClr val="dk1"/>
                        </a:buClr>
                        <a:buSzPts val="4000"/>
                        <a:buFont typeface="Calibri"/>
                        <a:buNone/>
                      </a:pPr>
                      <a:r>
                        <a:rPr b="0" i="0" lang="tr-TR" sz="4000" u="none" cap="none" strike="noStrike">
                          <a:solidFill>
                            <a:schemeClr val="dk1"/>
                          </a:solidFill>
                          <a:latin typeface="Calibri"/>
                          <a:ea typeface="Calibri"/>
                          <a:cs typeface="Calibri"/>
                          <a:sym typeface="Calibri"/>
                        </a:rPr>
                        <a:t>Doğruluk &amp; Kelime Çantası</a:t>
                      </a:r>
                      <a:endParaRPr/>
                    </a:p>
                    <a:p>
                      <a:pPr indent="0" lvl="0" marL="0" marR="0" rtl="0" algn="just">
                        <a:lnSpc>
                          <a:spcPct val="100000"/>
                        </a:lnSpc>
                        <a:spcBef>
                          <a:spcPts val="0"/>
                        </a:spcBef>
                        <a:spcAft>
                          <a:spcPts val="0"/>
                        </a:spcAft>
                        <a:buClr>
                          <a:schemeClr val="dk1"/>
                        </a:buClr>
                        <a:buSzPts val="3300"/>
                        <a:buFont typeface="Calibri"/>
                        <a:buNone/>
                      </a:pPr>
                      <a:r>
                        <a:t/>
                      </a:r>
                      <a:endParaRPr b="0" i="0" sz="33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3300"/>
                        <a:buFont typeface="Calibri"/>
                        <a:buNone/>
                      </a:pPr>
                      <a:r>
                        <a:t/>
                      </a:r>
                      <a:endParaRPr b="0" i="0" sz="33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3300"/>
                        <a:buFont typeface="Calibri"/>
                        <a:buNone/>
                      </a:pPr>
                      <a:r>
                        <a:t/>
                      </a:r>
                      <a:endParaRPr b="0" i="0" sz="33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3300"/>
                        <a:buFont typeface="Calibri"/>
                        <a:buNone/>
                      </a:pPr>
                      <a:r>
                        <a:t/>
                      </a:r>
                      <a:endParaRPr b="0" i="0" sz="33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3300"/>
                        <a:buFont typeface="Calibri"/>
                        <a:buNone/>
                      </a:pPr>
                      <a:r>
                        <a:t/>
                      </a:r>
                      <a:endParaRPr b="0" i="0" sz="33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3300"/>
                        <a:buFont typeface="Calibri"/>
                        <a:buNone/>
                      </a:pPr>
                      <a:r>
                        <a:t/>
                      </a:r>
                      <a:endParaRPr b="0" i="0" sz="33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3300"/>
                        <a:buFont typeface="Calibri"/>
                        <a:buNone/>
                      </a:pPr>
                      <a:r>
                        <a:t/>
                      </a:r>
                      <a:endParaRPr b="0" i="0" sz="33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3300"/>
                        <a:buFont typeface="Calibri"/>
                        <a:buNone/>
                      </a:pPr>
                      <a:r>
                        <a:t/>
                      </a:r>
                      <a:endParaRPr b="0" i="0" sz="33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3300"/>
                        <a:buFont typeface="Calibri"/>
                        <a:buNone/>
                      </a:pPr>
                      <a:r>
                        <a:t/>
                      </a:r>
                      <a:endParaRPr b="0" i="0" sz="33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3300"/>
                        <a:buFont typeface="Calibri"/>
                        <a:buNone/>
                      </a:pPr>
                      <a:r>
                        <a:t/>
                      </a:r>
                      <a:endParaRPr b="0" i="0" sz="33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3300"/>
                        <a:buFont typeface="Calibri"/>
                        <a:buNone/>
                      </a:pPr>
                      <a:r>
                        <a:t/>
                      </a:r>
                      <a:endParaRPr b="0" i="0" sz="33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3300"/>
                        <a:buFont typeface="Calibri"/>
                        <a:buNone/>
                      </a:pPr>
                      <a:r>
                        <a:t/>
                      </a:r>
                      <a:endParaRPr b="0" i="0" sz="33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3300"/>
                        <a:buFont typeface="Calibri"/>
                        <a:buNone/>
                      </a:pPr>
                      <a:r>
                        <a:t/>
                      </a:r>
                      <a:endParaRPr b="0" i="0" sz="33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3300"/>
                        <a:buFont typeface="Calibri"/>
                        <a:buNone/>
                      </a:pPr>
                      <a:r>
                        <a:t/>
                      </a:r>
                      <a:endParaRPr b="0" i="0" sz="33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3300"/>
                        <a:buFont typeface="Calibri"/>
                        <a:buNone/>
                      </a:pPr>
                      <a:r>
                        <a:t/>
                      </a:r>
                      <a:endParaRPr b="0" i="0" sz="33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4000"/>
                        <a:buFont typeface="Calibri"/>
                        <a:buNone/>
                      </a:pPr>
                      <a:r>
                        <a:rPr b="0" i="0" lang="tr-TR" sz="4000" u="none" cap="none" strike="noStrike">
                          <a:solidFill>
                            <a:schemeClr val="dk1"/>
                          </a:solidFill>
                          <a:latin typeface="Calibri"/>
                          <a:ea typeface="Calibri"/>
                          <a:cs typeface="Calibri"/>
                          <a:sym typeface="Calibri"/>
                        </a:rPr>
                        <a:t>Doğruluk &amp; TFxIDF</a:t>
                      </a:r>
                      <a:endParaRPr b="0" i="0" sz="40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3300"/>
                        <a:buFont typeface="Calibri"/>
                        <a:buNone/>
                      </a:pPr>
                      <a:r>
                        <a:t/>
                      </a:r>
                      <a:endParaRPr b="0" i="0" sz="33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3300"/>
                        <a:buFont typeface="Calibri"/>
                        <a:buNone/>
                      </a:pPr>
                      <a:r>
                        <a:t/>
                      </a:r>
                      <a:endParaRPr b="0" i="0" sz="33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3300"/>
                        <a:buFont typeface="Calibri"/>
                        <a:buNone/>
                      </a:pPr>
                      <a:r>
                        <a:t/>
                      </a:r>
                      <a:endParaRPr b="0" i="0" sz="33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3300"/>
                        <a:buFont typeface="Calibri"/>
                        <a:buNone/>
                      </a:pPr>
                      <a:r>
                        <a:t/>
                      </a:r>
                      <a:endParaRPr b="0" i="0" sz="33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3300"/>
                        <a:buFont typeface="Calibri"/>
                        <a:buNone/>
                      </a:pPr>
                      <a:r>
                        <a:t/>
                      </a:r>
                      <a:endParaRPr b="0" i="0" sz="33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3300"/>
                        <a:buFont typeface="Calibri"/>
                        <a:buNone/>
                      </a:pPr>
                      <a:r>
                        <a:t/>
                      </a:r>
                      <a:endParaRPr b="0" i="0" sz="33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3300"/>
                        <a:buFont typeface="Calibri"/>
                        <a:buNone/>
                      </a:pPr>
                      <a:r>
                        <a:t/>
                      </a:r>
                      <a:endParaRPr b="0" i="0" sz="33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3300"/>
                        <a:buFont typeface="Calibri"/>
                        <a:buNone/>
                      </a:pPr>
                      <a:r>
                        <a:t/>
                      </a:r>
                      <a:endParaRPr b="0" i="0" sz="33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3300"/>
                        <a:buFont typeface="Calibri"/>
                        <a:buNone/>
                      </a:pPr>
                      <a:r>
                        <a:t/>
                      </a:r>
                      <a:endParaRPr b="0" i="0" sz="33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3300"/>
                        <a:buFont typeface="Calibri"/>
                        <a:buNone/>
                      </a:pPr>
                      <a:r>
                        <a:t/>
                      </a:r>
                      <a:endParaRPr b="0" i="0" sz="33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3300"/>
                        <a:buFont typeface="Calibri"/>
                        <a:buNone/>
                      </a:pPr>
                      <a:r>
                        <a:t/>
                      </a:r>
                      <a:endParaRPr b="0" i="0" sz="33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3300"/>
                        <a:buFont typeface="Calibri"/>
                        <a:buNone/>
                      </a:pPr>
                      <a:r>
                        <a:t/>
                      </a:r>
                      <a:endParaRPr b="0" i="0" sz="33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3300"/>
                        <a:buFont typeface="Calibri"/>
                        <a:buNone/>
                      </a:pPr>
                      <a:r>
                        <a:t/>
                      </a:r>
                      <a:endParaRPr b="0" i="0" sz="33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3000"/>
                        <a:buFont typeface="Calibri"/>
                        <a:buNone/>
                      </a:pPr>
                      <a:r>
                        <a:rPr b="0" i="0" lang="tr-TR" sz="3000" u="none" cap="none" strike="noStrike">
                          <a:solidFill>
                            <a:schemeClr val="dk1"/>
                          </a:solidFill>
                          <a:latin typeface="Calibri"/>
                          <a:ea typeface="Calibri"/>
                          <a:cs typeface="Calibri"/>
                          <a:sym typeface="Calibri"/>
                        </a:rPr>
                        <a:t>Çalışma sonucunda en yüksek başarı TFxIDF ile Olasılıksal Dereceli Azalma (Stochastic Gradient Descent) algoritması kullanılarak %64.50 bulunmuştur.</a:t>
                      </a:r>
                      <a:endParaRPr/>
                    </a:p>
                    <a:p>
                      <a:pPr indent="0" lvl="0" marL="0" marR="0" rtl="0" algn="just">
                        <a:lnSpc>
                          <a:spcPct val="100000"/>
                        </a:lnSpc>
                        <a:spcBef>
                          <a:spcPts val="0"/>
                        </a:spcBef>
                        <a:spcAft>
                          <a:spcPts val="0"/>
                        </a:spcAft>
                        <a:buClr>
                          <a:schemeClr val="dk1"/>
                        </a:buClr>
                        <a:buSzPts val="3300"/>
                        <a:buFont typeface="Calibri"/>
                        <a:buNone/>
                      </a:pPr>
                      <a:r>
                        <a:t/>
                      </a:r>
                      <a:endParaRPr b="0" i="0" sz="33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3300"/>
                        <a:buFont typeface="Calibri"/>
                        <a:buNone/>
                      </a:pPr>
                      <a:r>
                        <a:t/>
                      </a:r>
                      <a:endParaRPr b="0" i="0" sz="33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3300"/>
                        <a:buFont typeface="Calibri"/>
                        <a:buNone/>
                      </a:pPr>
                      <a:r>
                        <a:t/>
                      </a:r>
                      <a:endParaRPr b="0" i="0" sz="33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3000"/>
                        <a:buFont typeface="Calibri"/>
                        <a:buNone/>
                      </a:pPr>
                      <a:r>
                        <a:rPr b="0" i="0" lang="tr-TR" sz="3000" u="none" cap="none" strike="noStrike">
                          <a:solidFill>
                            <a:schemeClr val="dk1"/>
                          </a:solidFill>
                          <a:latin typeface="Calibri"/>
                          <a:ea typeface="Calibri"/>
                          <a:cs typeface="Calibri"/>
                          <a:sym typeface="Calibri"/>
                        </a:rPr>
                        <a:t>Türkçe sondan eklemeli bir dil olduğu için, kelimeyi köklerine ayrıştırma işlemi çok başarılı sonuçlar vermemektedir. Bu durum makine öğrenmesi algoritmalarının başarısında ciddi bir etkiye sahiptir. Kök bulma işleminde farklı yöntemler denenecek ve veri seti içerisinde çok sık kullanılan fakat duygusal bir anlam ifade etmeyen kelimelerin ayrıştırılması sağlanacaktır. </a:t>
                      </a:r>
                      <a:endParaRPr/>
                    </a:p>
                    <a:p>
                      <a:pPr indent="0" lvl="0" marL="0" marR="0" rtl="0" algn="just">
                        <a:lnSpc>
                          <a:spcPct val="100000"/>
                        </a:lnSpc>
                        <a:spcBef>
                          <a:spcPts val="0"/>
                        </a:spcBef>
                        <a:spcAft>
                          <a:spcPts val="0"/>
                        </a:spcAft>
                        <a:buClr>
                          <a:schemeClr val="dk1"/>
                        </a:buClr>
                        <a:buSzPts val="3000"/>
                        <a:buFont typeface="Calibri"/>
                        <a:buNone/>
                      </a:pPr>
                      <a:r>
                        <a:t/>
                      </a:r>
                      <a:endParaRPr b="0" i="0" sz="30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3000"/>
                        <a:buFont typeface="Calibri"/>
                        <a:buNone/>
                      </a:pPr>
                      <a:r>
                        <a:rPr b="0" i="0" lang="tr-TR" sz="3000" u="none" cap="none" strike="noStrike">
                          <a:solidFill>
                            <a:schemeClr val="dk1"/>
                          </a:solidFill>
                          <a:latin typeface="Calibri"/>
                          <a:ea typeface="Calibri"/>
                          <a:cs typeface="Calibri"/>
                          <a:sym typeface="Calibri"/>
                        </a:rPr>
                        <a:t>Sınıflandırıcılar için makine öğrenmesi algoritmaları başarılı sonuçlar verse de, günümüzde sıkça kullanılmaya başlanan derin öğrenme algoritmaları da sınıflandırma işlemi için test edilecektir.</a:t>
                      </a:r>
                      <a:endParaRPr/>
                    </a:p>
                  </a:txBody>
                  <a:tcPr marT="42000" marB="42000" marR="50925" marL="50925">
                    <a:lnL cap="flat" cmpd="sng" w="9525">
                      <a:solidFill>
                        <a:srgbClr val="4A7EBB"/>
                      </a:solidFill>
                      <a:prstDash val="solid"/>
                      <a:round/>
                      <a:headEnd len="sm" w="sm" type="none"/>
                      <a:tailEnd len="sm" w="sm" type="none"/>
                    </a:lnL>
                    <a:lnR cap="flat" cmpd="sng" w="9525">
                      <a:solidFill>
                        <a:srgbClr val="4A7EBB"/>
                      </a:solidFill>
                      <a:prstDash val="solid"/>
                      <a:round/>
                      <a:headEnd len="sm" w="sm" type="none"/>
                      <a:tailEnd len="sm" w="sm" type="none"/>
                    </a:lnR>
                    <a:lnT cap="flat" cmpd="sng" w="9525">
                      <a:solidFill>
                        <a:srgbClr val="4A7EBB"/>
                      </a:solidFill>
                      <a:prstDash val="solid"/>
                      <a:round/>
                      <a:headEnd len="sm" w="sm" type="none"/>
                      <a:tailEnd len="sm" w="sm" type="none"/>
                    </a:lnT>
                    <a:lnB cap="flat" cmpd="sng" w="9525">
                      <a:solidFill>
                        <a:srgbClr val="4A7EBB"/>
                      </a:solidFill>
                      <a:prstDash val="solid"/>
                      <a:round/>
                      <a:headEnd len="sm" w="sm" type="none"/>
                      <a:tailEnd len="sm" w="sm" type="none"/>
                    </a:lnB>
                  </a:tcPr>
                </a:tc>
              </a:tr>
            </a:tbl>
          </a:graphicData>
        </a:graphic>
      </p:graphicFrame>
      <p:sp>
        <p:nvSpPr>
          <p:cNvPr id="98" name="Google Shape;98;p1"/>
          <p:cNvSpPr txBox="1"/>
          <p:nvPr/>
        </p:nvSpPr>
        <p:spPr>
          <a:xfrm>
            <a:off x="5602288" y="261938"/>
            <a:ext cx="10182225" cy="9239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5400"/>
              <a:buFont typeface="Arial"/>
              <a:buNone/>
            </a:pPr>
            <a:r>
              <a:rPr b="1" i="0" lang="tr-TR" sz="5400" u="none" cap="none" strike="noStrike">
                <a:solidFill>
                  <a:schemeClr val="lt1"/>
                </a:solidFill>
                <a:latin typeface="Arimo"/>
                <a:ea typeface="Arimo"/>
                <a:cs typeface="Arimo"/>
                <a:sym typeface="Arimo"/>
              </a:rPr>
              <a:t>Pamukkale Üniversitesi</a:t>
            </a:r>
            <a:endParaRPr b="1" i="0" sz="5400" u="none" cap="none" strike="noStrike">
              <a:solidFill>
                <a:schemeClr val="lt1"/>
              </a:solidFill>
              <a:latin typeface="Arimo"/>
              <a:ea typeface="Arimo"/>
              <a:cs typeface="Arimo"/>
              <a:sym typeface="Arimo"/>
            </a:endParaRPr>
          </a:p>
        </p:txBody>
      </p:sp>
      <p:pic>
        <p:nvPicPr>
          <p:cNvPr id="99" name="Google Shape;99;p1"/>
          <p:cNvPicPr preferRelativeResize="0"/>
          <p:nvPr/>
        </p:nvPicPr>
        <p:blipFill rotWithShape="1">
          <a:blip r:embed="rId3">
            <a:alphaModFix/>
          </a:blip>
          <a:srcRect b="0" l="0" r="0" t="0"/>
          <a:stretch/>
        </p:blipFill>
        <p:spPr>
          <a:xfrm>
            <a:off x="327025" y="261938"/>
            <a:ext cx="1800225" cy="1800225"/>
          </a:xfrm>
          <a:prstGeom prst="rect">
            <a:avLst/>
          </a:prstGeom>
          <a:noFill/>
          <a:ln>
            <a:noFill/>
          </a:ln>
        </p:spPr>
      </p:pic>
      <p:graphicFrame>
        <p:nvGraphicFramePr>
          <p:cNvPr id="100" name="Google Shape;100;p1"/>
          <p:cNvGraphicFramePr/>
          <p:nvPr/>
        </p:nvGraphicFramePr>
        <p:xfrm>
          <a:off x="10600266" y="6205537"/>
          <a:ext cx="9965798" cy="6566694"/>
        </p:xfrm>
        <a:graphic>
          <a:graphicData uri="http://schemas.openxmlformats.org/drawingml/2006/chart">
            <c:chart r:id="rId4"/>
          </a:graphicData>
        </a:graphic>
      </p:graphicFrame>
      <p:graphicFrame>
        <p:nvGraphicFramePr>
          <p:cNvPr id="101" name="Google Shape;101;p1"/>
          <p:cNvGraphicFramePr/>
          <p:nvPr/>
        </p:nvGraphicFramePr>
        <p:xfrm>
          <a:off x="10600266" y="14588331"/>
          <a:ext cx="10118198" cy="5791200"/>
        </p:xfrm>
        <a:graphic>
          <a:graphicData uri="http://schemas.openxmlformats.org/drawingml/2006/chart">
            <c:chart r:id="rId5"/>
          </a:graphicData>
        </a:graphic>
      </p:graphicFrame>
      <p:sp>
        <p:nvSpPr>
          <p:cNvPr id="102" name="Google Shape;102;p1"/>
          <p:cNvSpPr/>
          <p:nvPr/>
        </p:nvSpPr>
        <p:spPr>
          <a:xfrm>
            <a:off x="10575394" y="22042595"/>
            <a:ext cx="10066870" cy="1066800"/>
          </a:xfrm>
          <a:prstGeom prst="rect">
            <a:avLst/>
          </a:prstGeom>
          <a:solidFill>
            <a:srgbClr val="24406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tr-TR" sz="5800" u="none" cap="none" strike="noStrike">
                <a:solidFill>
                  <a:schemeClr val="lt1"/>
                </a:solidFill>
                <a:latin typeface="Calibri"/>
                <a:ea typeface="Calibri"/>
                <a:cs typeface="Calibri"/>
                <a:sym typeface="Calibri"/>
              </a:rPr>
              <a:t>Gelecek Çalışmalar</a:t>
            </a:r>
            <a:endParaRPr b="0" i="0" sz="5800" u="none" cap="none" strike="noStrike">
              <a:solidFill>
                <a:schemeClr val="lt1"/>
              </a:solidFill>
              <a:latin typeface="Calibri"/>
              <a:ea typeface="Calibri"/>
              <a:cs typeface="Calibri"/>
              <a:sym typeface="Calibri"/>
            </a:endParaRPr>
          </a:p>
        </p:txBody>
      </p:sp>
      <p:sp>
        <p:nvSpPr>
          <p:cNvPr id="103" name="Google Shape;103;p1"/>
          <p:cNvSpPr/>
          <p:nvPr/>
        </p:nvSpPr>
        <p:spPr>
          <a:xfrm>
            <a:off x="603250" y="24955499"/>
            <a:ext cx="9359900" cy="838200"/>
          </a:xfrm>
          <a:prstGeom prst="rect">
            <a:avLst/>
          </a:prstGeom>
          <a:solidFill>
            <a:srgbClr val="24406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5800" u="none" cap="none" strike="noStrike">
              <a:solidFill>
                <a:schemeClr val="lt1"/>
              </a:solidFill>
              <a:latin typeface="Calibri"/>
              <a:ea typeface="Calibri"/>
              <a:cs typeface="Calibri"/>
              <a:sym typeface="Calibri"/>
            </a:endParaRPr>
          </a:p>
        </p:txBody>
      </p:sp>
      <p:sp>
        <p:nvSpPr>
          <p:cNvPr id="104" name="Google Shape;104;p1"/>
          <p:cNvSpPr txBox="1"/>
          <p:nvPr/>
        </p:nvSpPr>
        <p:spPr>
          <a:xfrm>
            <a:off x="4216981" y="24882156"/>
            <a:ext cx="2129261" cy="9848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tr-TR" sz="5800" u="none" cap="none" strike="noStrike">
                <a:solidFill>
                  <a:schemeClr val="lt1"/>
                </a:solidFill>
                <a:latin typeface="Calibri"/>
                <a:ea typeface="Calibri"/>
                <a:cs typeface="Calibri"/>
                <a:sym typeface="Calibri"/>
              </a:rPr>
              <a:t>Sonuç</a:t>
            </a:r>
            <a:endParaRPr sz="5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2012-02-02T05:39:18Z</dcterms:created>
  <dc:creator>Template.org</dc:creator>
</cp:coreProperties>
</file>