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5" r:id="rId6"/>
    <p:sldId id="268" r:id="rId7"/>
    <p:sldId id="266" r:id="rId8"/>
    <p:sldId id="267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  <a:srgbClr val="8B5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7:22:16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45:46.6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1250 374 24575,'-8'-1'0,"0"-1"0,0 0 0,1 0 0,-1-1 0,0 0 0,1 0 0,0-1 0,0 0 0,0 0 0,0-1 0,1 0 0,-9-8 0,-31-19 0,-40-11 0,62 30 0,-12-8 0,-75-32 0,-1 20 0,87 26 0,1-1 0,-1-1 0,2-1 0,-35-19 0,17 4 0,22 13 0,-33-16 0,119 75 0,-47-36 0,1-1 0,0-1 0,1-1 0,0-1 0,0-1 0,39 5 0,4-4 0,0-2 0,79-5 0,-61-1 0,15-10 0,-66 8 0,96-4 0,-26 0 0,-77 4 0,-20 2 0,0 1 0,0 0 0,0-1 0,0 2 0,0-1 0,1 1 0,-1-1 0,7 3 0,-9-1 0,-1-1 0,1 0 0,-1 1 0,0-1 0,1 1 0,-1 0 0,0 0 0,0 0 0,0 0 0,0 0 0,0 1 0,-1-1 0,1 0 0,-1 1 0,1-1 0,1 4 0,13 26 0,-11-24 0,-1-1 0,0 1 0,-1 0 0,1 0 0,-2 0 0,1 0 0,-1 1 0,0-1 0,-1 1 0,0-1 0,0 10 0,-1 1 0,1-6 0,-1 1 0,-1 0 0,0-1 0,-1 1 0,0 0 0,-1-1 0,-1 0 0,-7 20 0,2-17 0,1 1 0,1 0 0,1 0 0,0 0 0,1 1 0,1 0 0,1 0 0,-1 21 0,3-31 0,0 1 0,0 0 0,-1-1 0,-4 14 0,3-15 0,1 1 0,1 0 0,-1 0 0,0 14 0,2-19 0,0 0 0,1 0 0,-1 0 0,1 0 0,-1 0 0,1 0 0,0-1 0,0 1 0,1 0 0,-1-1 0,0 1 0,1-1 0,0 1 0,-1-1 0,1 0 0,0 1 0,3 1 0,8 8 0,1-1 0,0-1 0,0 0 0,1-1 0,19 9 0,-29-15 0,0 0 0,0 1 0,0-1 0,-1 1 0,1 0 0,-1 0 0,0 0 0,5 8 0,16 16 0,42 14 0,-65-40 0,-1-1 0,1 0 0,0 1 0,0-1 0,0 0 0,-1 0 0,1 0 0,0 0 0,0-1 0,1 1 0,-1-1 0,0 1 0,0-1 0,0 1 0,0-1 0,0 0 0,1 0 0,-1 0 0,0-1 0,0 1 0,0 0 0,0-1 0,0 1 0,0-1 0,0 0 0,0 0 0,4-1 0,3-4 0,0 1 0,-1-2 0,0 1 0,12-12 0,-9 8 0,-5 2 0,1 1 0,-1-1 0,10-16 0,-65 39 0,25-5 0,-1-1 0,-31 6 0,37-11 0,-58 17 0,-1-4 0,-1-3 0,-146 6 0,28-8 0,84-3 0,35 1 0,52-5 0,1-2 0,-29 0 0,-379-3 0,420-2 0,1-1 0,-1 1 0,1-2 0,0 0 0,0 0 0,0-1 0,-13-8 0,-66-24 0,75 28-170,-2 1-1,1 0 0,-1 2 1,0 0-1,-1 1 0,1 0 1,-26-2-1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45:46.6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8:27.0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8:27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8:27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929 1025 24575,'-2'-15'0,"0"-1"0,-1 1 0,-1 0 0,0 0 0,-1 0 0,-1 0 0,-9-17 0,-13-39 0,-14-59 0,-25-89 0,44 143 0,51 158 0,35 163 0,-17-42 0,4 22 0,-81-315 0,1-46 0,-22-239 0,114 772 0,-79-521 0,14 104 0,2 12 0,1 23 0,9 148 0,-9-163 0,0 0 0,0 0 0,0 1 0,1-1 0,-1 0 0,0 0 0,0 0 0,0 0 0,0 1 0,0-1 0,0 0 0,0 0 0,0 1 0,0-1 0,0 0 0,0 0 0,0 0 0,0 1 0,0-1 0,0 0 0,0 0 0,0 0 0,0 1 0,0-1 0,0 0 0,0 0 0,0 0 0,0 1 0,0-1 0,-1 0 0,1 0 0,0 0 0,0 1 0,0-1 0,0 0 0,0 0 0,-1 0 0,1 0 0,0 0 0,0 1 0,0-1 0,0 0 0,-1 0 0,1 0 0,0 0 0,0 0 0,0 0 0,-1 0 0,1 0 0,0 0 0,0 0 0,-1 0 0,1 0 0,0 0 0,0 0 0,-1 0 0,-11-13 0,-10-23 0,-54-114 0,32 64 0,12 22 0,-67-97 0,-39-37 0,110 158 0,-1 1 0,-42-42 0,63 73 0,-1 0 0,0 1 0,0 0 0,0 1 0,-1 0 0,0 0 0,0 1 0,-16-5 0,-9-1 0,-46-9 0,40 11 0,39 8 0,-26-2 0,20 8 0,11 10 0,21 24 0,1-2 0,41 46 0,-18-23 0,142 207 0,-177-243 0,0 1 0,17 53 0,-27-71-227,0 1-1,0 0 1,1-1-1,1 0 1,6 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8:27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21 24575,'1'3'0,"0"0"0,1 0 0,0 0 0,-1 0 0,1-1 0,1 1 0,-1-1 0,0 1 0,0-1 0,1 0 0,0 0 0,5 4 0,3 3 0,18 19 0,53 39 0,-73-61 0,1-1 0,0 0 0,0-1 0,0 0 0,1 0 0,-1-1 0,1 0 0,0-1 0,13 1 0,-3-2 0,-1 0 0,1-1 0,-1-1 0,22-4 0,-38 5 0,-1-1 0,1 0 0,-1 1 0,1-1 0,-1-1 0,0 1 0,0 0 0,1-1 0,-1 1 0,0-1 0,0 0 0,5-5 0,-7 5 0,1 0 0,0 0 0,-1-1 0,0 1 0,1-1 0,-1 1 0,0-1 0,0 1 0,-1-1 0,1 0 0,0 1 0,-1-1 0,0 0 0,1 0 0,-1 1 0,-1-5 0,4 35 0,2-1 0,0 1 0,2-1 0,14 35 0,2 12 0,74 240 0,-91-297 0,0 1 0,-1-1 0,-2 1 0,1 0 0,-2 0 0,0 23 0,-2-38 0,0-1 0,0 0 0,0 1 0,-1-1 0,1 0 0,-1 1 0,0-1 0,1 0 0,-1 0 0,0 0 0,0 0 0,-1 0 0,1 0 0,0 0 0,-1 0 0,1 0 0,-1 0 0,1-1 0,-1 1 0,0-1 0,0 1 0,0-1 0,0 0 0,0 1 0,0-1 0,0 0 0,0-1 0,0 1 0,-1 0 0,1 0 0,0-1 0,-1 0 0,1 1 0,0-1 0,-1 0 0,-2 0 0,97 1 0,129-4 0,-147-7 0,-44 5 0,55-1 0,50-5 0,-108 11 0,0 1 0,0 2 0,35 7 0,-22-2 0,61 2 0,-18-2 0,-80-7 0,0-1 0,-1 0 0,1 0 0,0 0 0,0-1 0,-1 1 0,1-1 0,-1 1 0,1-1 0,0 0 0,-1 0 0,1 0 0,-1 0 0,0 0 0,1-1 0,-1 1 0,0-1 0,0 0 0,3-3 0,3-3 0,-2 0 0,1 0 0,9-18 0,5-6 0,-10 15 0,-1 0 0,0 0 0,10-28 0,-14 31 0,18-40 0,33-54 0,-36 72 0,0-1 0,-3-1 0,25-73 0,-41 106 0,-1 0 0,1 0 0,-1 0 0,-1 0 0,1-1 0,-1 1 0,0 0 0,0 0 0,0-1 0,-1 1 0,0 0 0,0 0 0,0-1 0,0 1 0,-1 0 0,0 0 0,0 1 0,-1-1 0,-3-6 0,1 4 0,-1 1 0,1 0 0,-1 1 0,-1-1 0,1 1 0,-1 0 0,0 0 0,0 1 0,0 0 0,0 0 0,-14-4 0,-69-20 0,-1 4 0,-149-21 0,146 29 0,49 11 0,0 2 0,-60 3 0,-27-2 0,-73-4-1365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8:27.1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1250 374 24575,'-8'-1'0,"0"-1"0,0 0 0,1 0 0,-1-1 0,0 0 0,1 0 0,0-1 0,0 0 0,0 0 0,0-1 0,1 0 0,-9-8 0,-31-19 0,-40-11 0,62 30 0,-12-8 0,-75-32 0,-1 20 0,87 26 0,1-1 0,-1-1 0,2-1 0,-35-19 0,17 4 0,22 13 0,-33-16 0,119 75 0,-47-36 0,1-1 0,0-1 0,1-1 0,0-1 0,0-1 0,39 5 0,4-4 0,0-2 0,79-5 0,-61-1 0,15-10 0,-66 8 0,96-4 0,-26 0 0,-77 4 0,-20 2 0,0 1 0,0 0 0,0-1 0,0 2 0,0-1 0,1 1 0,-1-1 0,7 3 0,-9-1 0,-1-1 0,1 0 0,-1 1 0,0-1 0,1 1 0,-1 0 0,0 0 0,0 0 0,0 0 0,0 0 0,0 1 0,-1-1 0,1 0 0,-1 1 0,1-1 0,1 4 0,13 26 0,-11-24 0,-1-1 0,0 1 0,-1 0 0,1 0 0,-2 0 0,1 0 0,-1 1 0,0-1 0,-1 1 0,0-1 0,0 10 0,-1 1 0,1-6 0,-1 1 0,-1 0 0,0-1 0,-1 1 0,0 0 0,-1-1 0,-1 0 0,-7 20 0,2-17 0,1 1 0,1 0 0,1 0 0,0 0 0,1 1 0,1 0 0,1 0 0,-1 21 0,3-31 0,0 1 0,0 0 0,-1-1 0,-4 14 0,3-15 0,1 1 0,1 0 0,-1 0 0,0 14 0,2-19 0,0 0 0,1 0 0,-1 0 0,1 0 0,-1 0 0,1 0 0,0-1 0,0 1 0,1 0 0,-1-1 0,0 1 0,1-1 0,0 1 0,-1-1 0,1 0 0,0 1 0,3 1 0,8 8 0,1-1 0,0-1 0,0 0 0,1-1 0,19 9 0,-29-15 0,0 0 0,0 1 0,0-1 0,-1 1 0,1 0 0,-1 0 0,0 0 0,5 8 0,16 16 0,42 14 0,-65-40 0,-1-1 0,1 0 0,0 1 0,0-1 0,0 0 0,-1 0 0,1 0 0,0 0 0,0-1 0,1 1 0,-1-1 0,0 1 0,0-1 0,0 1 0,0-1 0,0 0 0,1 0 0,-1 0 0,0-1 0,0 1 0,0 0 0,0-1 0,0 1 0,0-1 0,0 0 0,0 0 0,4-1 0,3-4 0,0 1 0,-1-2 0,0 1 0,12-12 0,-9 8 0,-5 2 0,1 1 0,-1-1 0,10-16 0,-65 39 0,25-5 0,-1-1 0,-31 6 0,37-11 0,-58 17 0,-1-4 0,-1-3 0,-146 6 0,28-8 0,84-3 0,35 1 0,52-5 0,1-2 0,-29 0 0,-379-3 0,420-2 0,1-1 0,-1 1 0,1-2 0,0 0 0,0 0 0,0-1 0,-13-8 0,-66-24 0,75 28-170,-2 1-1,1 0 0,-1 2 1,0 0-1,-1 1 0,1 0 1,-26-2-1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8:27.1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56:32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56:32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7:22:18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24575,'4'0'0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56:32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929 1025 24575,'-2'-15'0,"0"-1"0,-1 1 0,-1 0 0,0 0 0,-1 0 0,-1 0 0,-9-17 0,-13-39 0,-14-59 0,-25-89 0,44 143 0,51 158 0,35 163 0,-17-42 0,4 22 0,-81-315 0,1-46 0,-22-239 0,114 772 0,-79-521 0,14 104 0,2 12 0,1 23 0,9 148 0,-9-163 0,0 0 0,0 0 0,0 1 0,1-1 0,-1 0 0,0 0 0,0 0 0,0 0 0,0 1 0,0-1 0,0 0 0,0 0 0,0 1 0,0-1 0,0 0 0,0 0 0,0 0 0,0 1 0,0-1 0,0 0 0,0 0 0,0 0 0,0 1 0,0-1 0,0 0 0,0 0 0,0 0 0,0 1 0,0-1 0,-1 0 0,1 0 0,0 0 0,0 1 0,0-1 0,0 0 0,0 0 0,-1 0 0,1 0 0,0 0 0,0 1 0,0-1 0,0 0 0,-1 0 0,1 0 0,0 0 0,0 0 0,0 0 0,-1 0 0,1 0 0,0 0 0,0 0 0,-1 0 0,1 0 0,0 0 0,0 0 0,-1 0 0,-11-13 0,-10-23 0,-54-114 0,32 64 0,12 22 0,-67-97 0,-39-37 0,110 158 0,-1 1 0,-42-42 0,63 73 0,-1 0 0,0 1 0,0 0 0,0 1 0,-1 0 0,0 0 0,0 1 0,-16-5 0,-9-1 0,-46-9 0,40 11 0,39 8 0,-26-2 0,20 8 0,11 10 0,21 24 0,1-2 0,41 46 0,-18-23 0,142 207 0,-177-243 0,0 1 0,17 53 0,-27-71-227,0 1-1,0 0 1,1-1-1,1 0 1,6 9-1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56:32.3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21 24575,'1'3'0,"0"0"0,1 0 0,0 0 0,-1 0 0,1-1 0,1 1 0,-1-1 0,0 1 0,0-1 0,1 0 0,0 0 0,5 4 0,3 3 0,18 19 0,53 39 0,-73-61 0,1-1 0,0 0 0,0-1 0,0 0 0,1 0 0,-1-1 0,1 0 0,0-1 0,13 1 0,-3-2 0,-1 0 0,1-1 0,-1-1 0,22-4 0,-38 5 0,-1-1 0,1 0 0,-1 1 0,1-1 0,-1-1 0,0 1 0,0 0 0,1-1 0,-1 1 0,0-1 0,0 0 0,5-5 0,-7 5 0,1 0 0,0 0 0,-1-1 0,0 1 0,1-1 0,-1 1 0,0-1 0,0 1 0,-1-1 0,1 0 0,0 1 0,-1-1 0,0 0 0,1 0 0,-1 1 0,-1-5 0,4 35 0,2-1 0,0 1 0,2-1 0,14 35 0,2 12 0,74 240 0,-91-297 0,0 1 0,-1-1 0,-2 1 0,1 0 0,-2 0 0,0 23 0,-2-38 0,0-1 0,0 0 0,0 1 0,-1-1 0,1 0 0,-1 1 0,0-1 0,1 0 0,-1 0 0,0 0 0,0 0 0,-1 0 0,1 0 0,0 0 0,-1 0 0,1 0 0,-1 0 0,1-1 0,-1 1 0,0-1 0,0 1 0,0-1 0,0 0 0,0 1 0,0-1 0,0 0 0,0-1 0,0 1 0,-1 0 0,1 0 0,0-1 0,-1 0 0,1 1 0,0-1 0,-1 0 0,-2 0 0,97 1 0,129-4 0,-147-7 0,-44 5 0,55-1 0,50-5 0,-108 11 0,0 1 0,0 2 0,35 7 0,-22-2 0,61 2 0,-18-2 0,-80-7 0,0-1 0,-1 0 0,1 0 0,0 0 0,0-1 0,-1 1 0,1-1 0,-1 1 0,1-1 0,0 0 0,-1 0 0,1 0 0,-1 0 0,0 0 0,1-1 0,-1 1 0,0-1 0,0 0 0,3-3 0,3-3 0,-2 0 0,1 0 0,9-18 0,5-6 0,-10 15 0,-1 0 0,0 0 0,10-28 0,-14 31 0,18-40 0,33-54 0,-36 72 0,0-1 0,-3-1 0,25-73 0,-41 106 0,-1 0 0,1 0 0,-1 0 0,-1 0 0,1-1 0,-1 1 0,0 0 0,0 0 0,0-1 0,-1 1 0,0 0 0,0 0 0,0-1 0,0 1 0,-1 0 0,0 0 0,0 1 0,-1-1 0,-3-6 0,1 4 0,-1 1 0,1 0 0,-1 1 0,-1-1 0,1 1 0,-1 0 0,0 0 0,0 1 0,0 0 0,0 0 0,-14-4 0,-69-20 0,-1 4 0,-149-21 0,146 29 0,49 11 0,0 2 0,-60 3 0,-27-2 0,-73-4-1365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56:32.3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1250 374 24575,'-8'-1'0,"0"-1"0,0 0 0,1 0 0,-1-1 0,0 0 0,1 0 0,0-1 0,0 0 0,0 0 0,0-1 0,1 0 0,-9-8 0,-31-19 0,-40-11 0,62 30 0,-12-8 0,-75-32 0,-1 20 0,87 26 0,1-1 0,-1-1 0,2-1 0,-35-19 0,17 4 0,22 13 0,-33-16 0,119 75 0,-47-36 0,1-1 0,0-1 0,1-1 0,0-1 0,0-1 0,39 5 0,4-4 0,0-2 0,79-5 0,-61-1 0,15-10 0,-66 8 0,96-4 0,-26 0 0,-77 4 0,-20 2 0,0 1 0,0 0 0,0-1 0,0 2 0,0-1 0,1 1 0,-1-1 0,7 3 0,-9-1 0,-1-1 0,1 0 0,-1 1 0,0-1 0,1 1 0,-1 0 0,0 0 0,0 0 0,0 0 0,0 0 0,0 1 0,-1-1 0,1 0 0,-1 1 0,1-1 0,1 4 0,13 26 0,-11-24 0,-1-1 0,0 1 0,-1 0 0,1 0 0,-2 0 0,1 0 0,-1 1 0,0-1 0,-1 1 0,0-1 0,0 10 0,-1 1 0,1-6 0,-1 1 0,-1 0 0,0-1 0,-1 1 0,0 0 0,-1-1 0,-1 0 0,-7 20 0,2-17 0,1 1 0,1 0 0,1 0 0,0 0 0,1 1 0,1 0 0,1 0 0,-1 21 0,3-31 0,0 1 0,0 0 0,-1-1 0,-4 14 0,3-15 0,1 1 0,1 0 0,-1 0 0,0 14 0,2-19 0,0 0 0,1 0 0,-1 0 0,1 0 0,-1 0 0,1 0 0,0-1 0,0 1 0,1 0 0,-1-1 0,0 1 0,1-1 0,0 1 0,-1-1 0,1 0 0,0 1 0,3 1 0,8 8 0,1-1 0,0-1 0,0 0 0,1-1 0,19 9 0,-29-15 0,0 0 0,0 1 0,0-1 0,-1 1 0,1 0 0,-1 0 0,0 0 0,5 8 0,16 16 0,42 14 0,-65-40 0,-1-1 0,1 0 0,0 1 0,0-1 0,0 0 0,-1 0 0,1 0 0,0 0 0,0-1 0,1 1 0,-1-1 0,0 1 0,0-1 0,0 1 0,0-1 0,0 0 0,1 0 0,-1 0 0,0-1 0,0 1 0,0 0 0,0-1 0,0 1 0,0-1 0,0 0 0,0 0 0,4-1 0,3-4 0,0 1 0,-1-2 0,0 1 0,12-12 0,-9 8 0,-5 2 0,1 1 0,-1-1 0,10-16 0,-65 39 0,25-5 0,-1-1 0,-31 6 0,37-11 0,-58 17 0,-1-4 0,-1-3 0,-146 6 0,28-8 0,84-3 0,35 1 0,52-5 0,1-2 0,-29 0 0,-379-3 0,420-2 0,1-1 0,-1 1 0,1-2 0,0 0 0,0 0 0,0-1 0,-13-8 0,-66-24 0,75 28-170,-2 1-1,1 0 0,-1 2 1,0 0-1,-1 1 0,1 0 1,-26-2-1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56:32.3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7:22:1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7:22:19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24575,'0'-4'0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07:22:19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24575,'5'5'0,"4"0"0,2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45:46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45:46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45:46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929 1025 24575,'-2'-15'0,"0"-1"0,-1 1 0,-1 0 0,0 0 0,-1 0 0,-1 0 0,-9-17 0,-13-39 0,-14-59 0,-25-89 0,44 143 0,51 158 0,35 163 0,-17-42 0,4 22 0,-81-315 0,1-46 0,-22-239 0,114 772 0,-79-521 0,14 104 0,2 12 0,1 23 0,9 148 0,-9-163 0,0 0 0,0 0 0,0 1 0,1-1 0,-1 0 0,0 0 0,0 0 0,0 0 0,0 1 0,0-1 0,0 0 0,0 0 0,0 1 0,0-1 0,0 0 0,0 0 0,0 0 0,0 1 0,0-1 0,0 0 0,0 0 0,0 0 0,0 1 0,0-1 0,0 0 0,0 0 0,0 0 0,0 1 0,0-1 0,-1 0 0,1 0 0,0 0 0,0 1 0,0-1 0,0 0 0,0 0 0,-1 0 0,1 0 0,0 0 0,0 1 0,0-1 0,0 0 0,-1 0 0,1 0 0,0 0 0,0 0 0,0 0 0,-1 0 0,1 0 0,0 0 0,0 0 0,-1 0 0,1 0 0,0 0 0,0 0 0,-1 0 0,-11-13 0,-10-23 0,-54-114 0,32 64 0,12 22 0,-67-97 0,-39-37 0,110 158 0,-1 1 0,-42-42 0,63 73 0,-1 0 0,0 1 0,0 0 0,0 1 0,-1 0 0,0 0 0,0 1 0,-16-5 0,-9-1 0,-46-9 0,40 11 0,39 8 0,-26-2 0,20 8 0,11 10 0,21 24 0,1-2 0,41 46 0,-18-23 0,142 207 0,-177-243 0,0 1 0,17 53 0,-27-71-227,0 1-1,0 0 1,1-1-1,1 0 1,6 9-1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45:46.6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21 24575,'1'3'0,"0"0"0,1 0 0,0 0 0,-1 0 0,1-1 0,1 1 0,-1-1 0,0 1 0,0-1 0,1 0 0,0 0 0,5 4 0,3 3 0,18 19 0,53 39 0,-73-61 0,1-1 0,0 0 0,0-1 0,0 0 0,1 0 0,-1-1 0,1 0 0,0-1 0,13 1 0,-3-2 0,-1 0 0,1-1 0,-1-1 0,22-4 0,-38 5 0,-1-1 0,1 0 0,-1 1 0,1-1 0,-1-1 0,0 1 0,0 0 0,1-1 0,-1 1 0,0-1 0,0 0 0,5-5 0,-7 5 0,1 0 0,0 0 0,-1-1 0,0 1 0,1-1 0,-1 1 0,0-1 0,0 1 0,-1-1 0,1 0 0,0 1 0,-1-1 0,0 0 0,1 0 0,-1 1 0,-1-5 0,4 35 0,2-1 0,0 1 0,2-1 0,14 35 0,2 12 0,74 240 0,-91-297 0,0 1 0,-1-1 0,-2 1 0,1 0 0,-2 0 0,0 23 0,-2-38 0,0-1 0,0 0 0,0 1 0,-1-1 0,1 0 0,-1 1 0,0-1 0,1 0 0,-1 0 0,0 0 0,0 0 0,-1 0 0,1 0 0,0 0 0,-1 0 0,1 0 0,-1 0 0,1-1 0,-1 1 0,0-1 0,0 1 0,0-1 0,0 0 0,0 1 0,0-1 0,0 0 0,0-1 0,0 1 0,-1 0 0,1 0 0,0-1 0,-1 0 0,1 1 0,0-1 0,-1 0 0,-2 0 0,97 1 0,129-4 0,-147-7 0,-44 5 0,55-1 0,50-5 0,-108 11 0,0 1 0,0 2 0,35 7 0,-22-2 0,61 2 0,-18-2 0,-80-7 0,0-1 0,-1 0 0,1 0 0,0 0 0,0-1 0,-1 1 0,1-1 0,-1 1 0,1-1 0,0 0 0,-1 0 0,1 0 0,-1 0 0,0 0 0,1-1 0,-1 1 0,0-1 0,0 0 0,3-3 0,3-3 0,-2 0 0,1 0 0,9-18 0,5-6 0,-10 15 0,-1 0 0,0 0 0,10-28 0,-14 31 0,18-40 0,33-54 0,-36 72 0,0-1 0,-3-1 0,25-73 0,-41 106 0,-1 0 0,1 0 0,-1 0 0,-1 0 0,1-1 0,-1 1 0,0 0 0,0 0 0,0-1 0,-1 1 0,0 0 0,0 0 0,0-1 0,0 1 0,-1 0 0,0 0 0,0 1 0,-1-1 0,-3-6 0,1 4 0,-1 1 0,1 0 0,-1 1 0,-1-1 0,1 1 0,-1 0 0,0 0 0,0 1 0,0 0 0,0 0 0,-14-4 0,-69-20 0,-1 4 0,-149-21 0,146 29 0,49 11 0,0 2 0,-60 3 0,-27-2 0,-73-4-1365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09E2-E4E7-49F2-99FE-42E2E3A1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8199B4-DFAB-427B-B5F5-F67C79520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70BB3-9AAF-4D48-B22B-860AABA2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49277-DA26-4D0E-9395-D15FAB76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178CC-2697-4141-93EE-C9B829BD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1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0D0B5-B489-401D-980C-B841A851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D8BCD-3BAB-4911-98E2-644469351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C073C-3CFA-4689-9829-790D5BC1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AA616-F122-4C0D-AA37-10AAAB4C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196DC-FF18-4ECD-8268-9E6D3560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0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8E0680-5F30-4C40-B453-C58E7324E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882E8-FC62-4D00-AD14-A9D4510B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45178-F2BC-4E6A-8056-5F82628B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1D152-A286-4F05-9634-C08466B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7239B-3D87-4EA5-ADC3-FCBC59C9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CD870-4955-4199-9A6F-C51AD344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84F8D-94D6-42D4-B443-644E2F05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EA1B5-D3F5-4E72-B1BD-B86135C5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BB201-7239-41A7-AADD-DB153EB1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6D44A-14F4-45E1-A80D-A9C73EFE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2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A3203-4571-47D3-9FF5-516CDB86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7362E-7E26-4CB1-B3B0-75C3E9E1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29ADE-FC61-4DDB-A9F0-8E52CCBC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C893C-76C8-4107-927A-EC186D44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8A8DE-7124-473F-8329-79687734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9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34E7-1B14-44FC-B122-509C4B8A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27146-864F-4AB9-B21F-5E7656E4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05068-9551-4E2C-83A8-0455C4FB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BE901-DEF1-4135-B09A-81BAE03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C51DF-CB7C-42E5-83E5-4C012B31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AB7BF-0B4D-4DBF-8155-03A5A122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AFDE-374C-4244-A7A5-F7AC7532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295E4-2502-4BA9-B07E-D0F4B142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0A9DF-9ABF-48B3-B04B-AB6B8685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31543-EEC3-4AF3-93DB-841B045C1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028979-98F4-4170-8DD6-C14C0BCE9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CD3EB-F34A-4987-968E-79224679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7B6B54-C9DE-4602-801C-F20A750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0A666-122F-4174-9BC0-E395DCE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0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21AF-F5F1-499C-86CF-3F89A156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E5BF0-97D7-4416-90DF-701AC0C3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26DA46-818E-4B82-9F79-651FE867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5DF74-470B-4D02-BEF1-7760B6BB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C865D-F6BC-4397-8CBD-F693859F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6C4FFE-5670-46B0-AA07-9AAB6988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7BCB4-418A-4201-816B-F0289877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E15DF-5054-4480-B7E8-497C9C8C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7404B-F68F-43C6-A520-AF31B585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677E3-C5DA-4AB2-9CFC-301C6518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45098-0010-49D3-9C48-AB621B92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48E3A-A210-46BA-8518-5011E573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45BC5-2C1B-4631-BB69-128774E9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B295-D03C-4798-9022-504B4DE5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E67EB9-DD71-4145-AE63-C2B23F1D9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EC86E-6076-4D33-B2B9-4E4ED3362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02B6B-DAD7-4FF7-B7FF-13A7DF06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F3404-87D3-425F-889F-410EDCDD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B09F6-4227-4367-9679-85FE53F7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5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A76BFE-A1DF-41C2-96A2-50CC544C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62C02-886E-4C3B-BCCC-3F08DF5E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4EA0-7E2B-4D0E-9E82-2D6EFA9FC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598F-F9CE-4891-B891-895267B5F5C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4B4D-87A0-4DCA-9AEE-C0C015E4F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15F87-1BD6-4A62-B7D0-44E06FE7B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0329-0188-4549-ADC9-7C980B08C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customXml" Target="../ink/ink23.xm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21E3F4F-53F0-4329-9E92-A4656B323D5E}"/>
              </a:ext>
            </a:extLst>
          </p:cNvPr>
          <p:cNvSpPr/>
          <p:nvPr/>
        </p:nvSpPr>
        <p:spPr>
          <a:xfrm>
            <a:off x="798579" y="326530"/>
            <a:ext cx="5027897" cy="641891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B4109C3-762A-4C5F-8E15-84947D1CF19C}"/>
                  </a:ext>
                </a:extLst>
              </p14:cNvPr>
              <p14:cNvContentPartPr/>
              <p14:nvPr/>
            </p14:nvContentPartPr>
            <p14:xfrm>
              <a:off x="3935181" y="331511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B4109C3-762A-4C5F-8E15-84947D1CF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6181" y="3225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EA1218A-34F2-4EB3-933D-2555B3894930}"/>
                  </a:ext>
                </a:extLst>
              </p14:cNvPr>
              <p14:cNvContentPartPr/>
              <p14:nvPr/>
            </p14:nvContentPartPr>
            <p14:xfrm>
              <a:off x="3379341" y="1846249"/>
              <a:ext cx="18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EA1218A-34F2-4EB3-933D-2555B38949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0701" y="1837609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29025B-8F7B-4633-9D4F-66037093456E}"/>
              </a:ext>
            </a:extLst>
          </p:cNvPr>
          <p:cNvGrpSpPr/>
          <p:nvPr/>
        </p:nvGrpSpPr>
        <p:grpSpPr>
          <a:xfrm>
            <a:off x="3370701" y="1782169"/>
            <a:ext cx="18000" cy="1800"/>
            <a:chOff x="3370701" y="1782169"/>
            <a:chExt cx="18000" cy="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91F7A03-ACC6-4938-A8CF-CF046174604D}"/>
                    </a:ext>
                  </a:extLst>
                </p14:cNvPr>
                <p14:cNvContentPartPr/>
                <p14:nvPr/>
              </p14:nvContentPartPr>
              <p14:xfrm>
                <a:off x="3370701" y="1783609"/>
                <a:ext cx="36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91F7A03-ACC6-4938-A8CF-CF04617460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1701" y="17746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20C85B9-D063-4099-BF7A-3C301ECAB407}"/>
                    </a:ext>
                  </a:extLst>
                </p14:cNvPr>
                <p14:cNvContentPartPr/>
                <p14:nvPr/>
              </p14:nvContentPartPr>
              <p14:xfrm>
                <a:off x="3388341" y="1782169"/>
                <a:ext cx="360" cy="1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20C85B9-D063-4099-BF7A-3C301ECAB4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9341" y="1773169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E342BDE-309D-4F1C-980D-7DBCF8FDE949}"/>
                  </a:ext>
                </a:extLst>
              </p14:cNvPr>
              <p14:cNvContentPartPr/>
              <p14:nvPr/>
            </p14:nvContentPartPr>
            <p14:xfrm>
              <a:off x="3424341" y="1819609"/>
              <a:ext cx="9360" cy="5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E342BDE-309D-4F1C-980D-7DBCF8FDE9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5341" y="1810609"/>
                <a:ext cx="27000" cy="234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9F1BFE30-3FA3-48DE-8A1E-34EDC60260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28" y="5286188"/>
            <a:ext cx="1501270" cy="13522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63E4E8-0FAC-477D-BB00-2C7965B93C9D}"/>
              </a:ext>
            </a:extLst>
          </p:cNvPr>
          <p:cNvSpPr txBox="1"/>
          <p:nvPr/>
        </p:nvSpPr>
        <p:spPr>
          <a:xfrm>
            <a:off x="2101226" y="1043995"/>
            <a:ext cx="253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astellar" panose="020A0402060406010301" pitchFamily="18" charset="0"/>
              </a:rPr>
              <a:t>Calculator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59" name="육각형 58">
            <a:extLst>
              <a:ext uri="{FF2B5EF4-FFF2-40B4-BE49-F238E27FC236}">
                <a16:creationId xmlns:a16="http://schemas.microsoft.com/office/drawing/2014/main" id="{8B809C4D-292F-471C-B438-3F886D6707F0}"/>
              </a:ext>
            </a:extLst>
          </p:cNvPr>
          <p:cNvSpPr/>
          <p:nvPr/>
        </p:nvSpPr>
        <p:spPr>
          <a:xfrm>
            <a:off x="1874874" y="2031818"/>
            <a:ext cx="1326028" cy="1122261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육각형 59">
            <a:extLst>
              <a:ext uri="{FF2B5EF4-FFF2-40B4-BE49-F238E27FC236}">
                <a16:creationId xmlns:a16="http://schemas.microsoft.com/office/drawing/2014/main" id="{6D7478A1-26F7-4259-8932-6F3D16D51B38}"/>
              </a:ext>
            </a:extLst>
          </p:cNvPr>
          <p:cNvSpPr/>
          <p:nvPr/>
        </p:nvSpPr>
        <p:spPr>
          <a:xfrm>
            <a:off x="3175867" y="4112840"/>
            <a:ext cx="1326028" cy="1122261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6A868F6A-2F1F-4E58-B4F5-91BA072891FC}"/>
              </a:ext>
            </a:extLst>
          </p:cNvPr>
          <p:cNvSpPr/>
          <p:nvPr/>
        </p:nvSpPr>
        <p:spPr>
          <a:xfrm>
            <a:off x="3187661" y="2726451"/>
            <a:ext cx="1326028" cy="1122261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육각형 61">
            <a:extLst>
              <a:ext uri="{FF2B5EF4-FFF2-40B4-BE49-F238E27FC236}">
                <a16:creationId xmlns:a16="http://schemas.microsoft.com/office/drawing/2014/main" id="{26CEA63B-3700-4473-85D0-01230E35E914}"/>
              </a:ext>
            </a:extLst>
          </p:cNvPr>
          <p:cNvSpPr/>
          <p:nvPr/>
        </p:nvSpPr>
        <p:spPr>
          <a:xfrm>
            <a:off x="1861633" y="3388619"/>
            <a:ext cx="1326028" cy="1122261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C4D69F7-59FD-4B9B-8C6F-87A362564745}"/>
              </a:ext>
            </a:extLst>
          </p:cNvPr>
          <p:cNvSpPr/>
          <p:nvPr/>
        </p:nvSpPr>
        <p:spPr>
          <a:xfrm>
            <a:off x="6615503" y="426572"/>
            <a:ext cx="2345457" cy="3979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E47228C-3E96-47C4-9B09-0FA7C54D02AA}"/>
              </a:ext>
            </a:extLst>
          </p:cNvPr>
          <p:cNvSpPr/>
          <p:nvPr/>
        </p:nvSpPr>
        <p:spPr>
          <a:xfrm>
            <a:off x="6628228" y="4810877"/>
            <a:ext cx="2345457" cy="3979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316DDD2-28F2-49E9-9B13-4A168771EFB3}"/>
              </a:ext>
            </a:extLst>
          </p:cNvPr>
          <p:cNvSpPr/>
          <p:nvPr/>
        </p:nvSpPr>
        <p:spPr>
          <a:xfrm>
            <a:off x="6628228" y="4017106"/>
            <a:ext cx="2345457" cy="3979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F9D6ACA-A542-4404-8F35-293F2018FEAC}"/>
              </a:ext>
            </a:extLst>
          </p:cNvPr>
          <p:cNvSpPr/>
          <p:nvPr/>
        </p:nvSpPr>
        <p:spPr>
          <a:xfrm>
            <a:off x="6615504" y="1075624"/>
            <a:ext cx="2345457" cy="3979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530362F-1A5B-4440-9BE5-6BA744F64692}"/>
              </a:ext>
            </a:extLst>
          </p:cNvPr>
          <p:cNvSpPr/>
          <p:nvPr/>
        </p:nvSpPr>
        <p:spPr>
          <a:xfrm>
            <a:off x="6615505" y="1724676"/>
            <a:ext cx="2345457" cy="3979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54E3791-7E0F-4900-9897-3DA2C29A5EB0}"/>
              </a:ext>
            </a:extLst>
          </p:cNvPr>
          <p:cNvSpPr/>
          <p:nvPr/>
        </p:nvSpPr>
        <p:spPr>
          <a:xfrm>
            <a:off x="6615504" y="2491743"/>
            <a:ext cx="2358182" cy="3979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E0A89D8-D345-4925-991F-5E186C2EC0A0}"/>
              </a:ext>
            </a:extLst>
          </p:cNvPr>
          <p:cNvSpPr/>
          <p:nvPr/>
        </p:nvSpPr>
        <p:spPr>
          <a:xfrm>
            <a:off x="6628228" y="3230040"/>
            <a:ext cx="2345457" cy="3979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6096000" y="53471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71D0B-11B2-49F0-BC78-AD89539D81A8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Dittus</a:t>
            </a:r>
            <a:r>
              <a:rPr lang="ko-KR" altLang="en-US" dirty="0"/>
              <a:t> </a:t>
            </a:r>
            <a:r>
              <a:rPr lang="en-US" altLang="ko-KR" dirty="0" err="1"/>
              <a:t>boelter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47E517-29B1-426B-8AB2-56227490E3DE}"/>
              </a:ext>
            </a:extLst>
          </p:cNvPr>
          <p:cNvGrpSpPr/>
          <p:nvPr/>
        </p:nvGrpSpPr>
        <p:grpSpPr>
          <a:xfrm>
            <a:off x="6260030" y="1009116"/>
            <a:ext cx="3515360" cy="1219201"/>
            <a:chOff x="1014730" y="1059179"/>
            <a:chExt cx="3515360" cy="79629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821E5ED-E40E-4F66-83AD-2C633DC7B1E1}"/>
                </a:ext>
              </a:extLst>
            </p:cNvPr>
            <p:cNvGrpSpPr/>
            <p:nvPr/>
          </p:nvGrpSpPr>
          <p:grpSpPr>
            <a:xfrm>
              <a:off x="1432559" y="1059179"/>
              <a:ext cx="3097531" cy="796291"/>
              <a:chOff x="1584960" y="1135378"/>
              <a:chExt cx="2362200" cy="145542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B39F1F-B13A-4BB1-BD4E-3B5A5A958744}"/>
                  </a:ext>
                </a:extLst>
              </p:cNvPr>
              <p:cNvSpPr/>
              <p:nvPr/>
            </p:nvSpPr>
            <p:spPr>
              <a:xfrm>
                <a:off x="1584960" y="1135380"/>
                <a:ext cx="2362200" cy="14554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DD5A4F0-0B63-4C96-8813-633B1914328B}"/>
                  </a:ext>
                </a:extLst>
              </p:cNvPr>
              <p:cNvSpPr/>
              <p:nvPr/>
            </p:nvSpPr>
            <p:spPr>
              <a:xfrm>
                <a:off x="1584960" y="1135378"/>
                <a:ext cx="2362200" cy="1376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31EBFAB-7BF0-44CC-A061-0BE7D07FAB20}"/>
                  </a:ext>
                </a:extLst>
              </p:cNvPr>
              <p:cNvSpPr/>
              <p:nvPr/>
            </p:nvSpPr>
            <p:spPr>
              <a:xfrm>
                <a:off x="1584960" y="2433457"/>
                <a:ext cx="2362200" cy="1573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872A66D-8F58-40F3-86AA-06C6AFB3B148}"/>
                </a:ext>
              </a:extLst>
            </p:cNvPr>
            <p:cNvGrpSpPr/>
            <p:nvPr/>
          </p:nvGrpSpPr>
          <p:grpSpPr>
            <a:xfrm>
              <a:off x="1014730" y="1180315"/>
              <a:ext cx="384810" cy="554020"/>
              <a:chOff x="1009650" y="1200482"/>
              <a:chExt cx="384810" cy="554020"/>
            </a:xfrm>
          </p:grpSpPr>
          <p:sp>
            <p:nvSpPr>
              <p:cNvPr id="26" name="화살표: 오른쪽 25">
                <a:extLst>
                  <a:ext uri="{FF2B5EF4-FFF2-40B4-BE49-F238E27FC236}">
                    <a16:creationId xmlns:a16="http://schemas.microsoft.com/office/drawing/2014/main" id="{35E3F0D4-7267-49CA-B8B0-F47906971B51}"/>
                  </a:ext>
                </a:extLst>
              </p:cNvPr>
              <p:cNvSpPr/>
              <p:nvPr/>
            </p:nvSpPr>
            <p:spPr>
              <a:xfrm>
                <a:off x="1009650" y="1200482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화살표: 오른쪽 26">
                <a:extLst>
                  <a:ext uri="{FF2B5EF4-FFF2-40B4-BE49-F238E27FC236}">
                    <a16:creationId xmlns:a16="http://schemas.microsoft.com/office/drawing/2014/main" id="{50DF4B38-284C-4642-8862-BBFF8A7BF8A5}"/>
                  </a:ext>
                </a:extLst>
              </p:cNvPr>
              <p:cNvSpPr/>
              <p:nvPr/>
            </p:nvSpPr>
            <p:spPr>
              <a:xfrm>
                <a:off x="1009650" y="133540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3C82B71A-D983-4F68-A10B-920F9A6B95AE}"/>
                  </a:ext>
                </a:extLst>
              </p:cNvPr>
              <p:cNvSpPr/>
              <p:nvPr/>
            </p:nvSpPr>
            <p:spPr>
              <a:xfrm>
                <a:off x="1009650" y="145224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F498A9F9-022B-4FAB-8AC8-4E8F3C7BC8E4}"/>
                  </a:ext>
                </a:extLst>
              </p:cNvPr>
              <p:cNvSpPr/>
              <p:nvPr/>
            </p:nvSpPr>
            <p:spPr>
              <a:xfrm>
                <a:off x="1009650" y="1591944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화살표: 오른쪽 29">
                <a:extLst>
                  <a:ext uri="{FF2B5EF4-FFF2-40B4-BE49-F238E27FC236}">
                    <a16:creationId xmlns:a16="http://schemas.microsoft.com/office/drawing/2014/main" id="{234B251D-FC11-47E0-9FC9-323E8E5AA232}"/>
                  </a:ext>
                </a:extLst>
              </p:cNvPr>
              <p:cNvSpPr/>
              <p:nvPr/>
            </p:nvSpPr>
            <p:spPr>
              <a:xfrm>
                <a:off x="1009650" y="1708783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5D56C6-E084-407B-889D-FAD23FDA1802}"/>
                </a:ext>
              </a:extLst>
            </p:cNvPr>
            <p:cNvGrpSpPr/>
            <p:nvPr/>
          </p:nvGrpSpPr>
          <p:grpSpPr>
            <a:xfrm>
              <a:off x="2297430" y="1174751"/>
              <a:ext cx="384810" cy="554020"/>
              <a:chOff x="1009650" y="1200482"/>
              <a:chExt cx="384810" cy="554020"/>
            </a:xfrm>
          </p:grpSpPr>
          <p:sp>
            <p:nvSpPr>
              <p:cNvPr id="21" name="화살표: 오른쪽 20">
                <a:extLst>
                  <a:ext uri="{FF2B5EF4-FFF2-40B4-BE49-F238E27FC236}">
                    <a16:creationId xmlns:a16="http://schemas.microsoft.com/office/drawing/2014/main" id="{0CF273C6-DCFF-46C7-BFAE-91E3A70E80D0}"/>
                  </a:ext>
                </a:extLst>
              </p:cNvPr>
              <p:cNvSpPr/>
              <p:nvPr/>
            </p:nvSpPr>
            <p:spPr>
              <a:xfrm>
                <a:off x="1009650" y="1200482"/>
                <a:ext cx="3086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4FF0F470-3E9F-4B3A-AB4D-B52DE3B735E1}"/>
                  </a:ext>
                </a:extLst>
              </p:cNvPr>
              <p:cNvSpPr/>
              <p:nvPr/>
            </p:nvSpPr>
            <p:spPr>
              <a:xfrm>
                <a:off x="1009650" y="133540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B856477A-83CF-4B14-A439-42FCDB047622}"/>
                  </a:ext>
                </a:extLst>
              </p:cNvPr>
              <p:cNvSpPr/>
              <p:nvPr/>
            </p:nvSpPr>
            <p:spPr>
              <a:xfrm>
                <a:off x="1009650" y="145224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92AC1532-6096-4024-AC73-5DDE2045F898}"/>
                  </a:ext>
                </a:extLst>
              </p:cNvPr>
              <p:cNvSpPr/>
              <p:nvPr/>
            </p:nvSpPr>
            <p:spPr>
              <a:xfrm>
                <a:off x="1009650" y="1591944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화살표: 오른쪽 24">
                <a:extLst>
                  <a:ext uri="{FF2B5EF4-FFF2-40B4-BE49-F238E27FC236}">
                    <a16:creationId xmlns:a16="http://schemas.microsoft.com/office/drawing/2014/main" id="{A7AB9BF0-8FB1-4458-89F5-5195BE2289BE}"/>
                  </a:ext>
                </a:extLst>
              </p:cNvPr>
              <p:cNvSpPr/>
              <p:nvPr/>
            </p:nvSpPr>
            <p:spPr>
              <a:xfrm>
                <a:off x="1009650" y="1708783"/>
                <a:ext cx="3086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B38377E-0C76-4521-9D5D-D346A095B680}"/>
                </a:ext>
              </a:extLst>
            </p:cNvPr>
            <p:cNvCxnSpPr>
              <a:cxnSpLocks/>
            </p:cNvCxnSpPr>
            <p:nvPr/>
          </p:nvCxnSpPr>
          <p:spPr>
            <a:xfrm>
              <a:off x="2277110" y="1134502"/>
              <a:ext cx="0" cy="63488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513E9A2-3F81-4D31-BDEE-BB86DFEA5190}"/>
                </a:ext>
              </a:extLst>
            </p:cNvPr>
            <p:cNvSpPr/>
            <p:nvPr/>
          </p:nvSpPr>
          <p:spPr>
            <a:xfrm>
              <a:off x="2522221" y="1134502"/>
              <a:ext cx="261356" cy="638418"/>
            </a:xfrm>
            <a:custGeom>
              <a:avLst/>
              <a:gdLst>
                <a:gd name="connsiteX0" fmla="*/ 0 w 264847"/>
                <a:gd name="connsiteY0" fmla="*/ 48 h 629968"/>
                <a:gd name="connsiteX1" fmla="*/ 114300 w 264847"/>
                <a:gd name="connsiteY1" fmla="*/ 15288 h 629968"/>
                <a:gd name="connsiteX2" fmla="*/ 205740 w 264847"/>
                <a:gd name="connsiteY2" fmla="*/ 94028 h 629968"/>
                <a:gd name="connsiteX3" fmla="*/ 254000 w 264847"/>
                <a:gd name="connsiteY3" fmla="*/ 238808 h 629968"/>
                <a:gd name="connsiteX4" fmla="*/ 259080 w 264847"/>
                <a:gd name="connsiteY4" fmla="*/ 467408 h 629968"/>
                <a:gd name="connsiteX5" fmla="*/ 185420 w 264847"/>
                <a:gd name="connsiteY5" fmla="*/ 569008 h 629968"/>
                <a:gd name="connsiteX6" fmla="*/ 58420 w 264847"/>
                <a:gd name="connsiteY6" fmla="*/ 629968 h 629968"/>
                <a:gd name="connsiteX7" fmla="*/ 58420 w 264847"/>
                <a:gd name="connsiteY7" fmla="*/ 629968 h 629968"/>
                <a:gd name="connsiteX0" fmla="*/ 0 w 258623"/>
                <a:gd name="connsiteY0" fmla="*/ 48 h 629968"/>
                <a:gd name="connsiteX1" fmla="*/ 114300 w 258623"/>
                <a:gd name="connsiteY1" fmla="*/ 15288 h 629968"/>
                <a:gd name="connsiteX2" fmla="*/ 205740 w 258623"/>
                <a:gd name="connsiteY2" fmla="*/ 94028 h 629968"/>
                <a:gd name="connsiteX3" fmla="*/ 254000 w 258623"/>
                <a:gd name="connsiteY3" fmla="*/ 238808 h 629968"/>
                <a:gd name="connsiteX4" fmla="*/ 248920 w 258623"/>
                <a:gd name="connsiteY4" fmla="*/ 467408 h 629968"/>
                <a:gd name="connsiteX5" fmla="*/ 185420 w 258623"/>
                <a:gd name="connsiteY5" fmla="*/ 569008 h 629968"/>
                <a:gd name="connsiteX6" fmla="*/ 58420 w 258623"/>
                <a:gd name="connsiteY6" fmla="*/ 629968 h 629968"/>
                <a:gd name="connsiteX7" fmla="*/ 58420 w 258623"/>
                <a:gd name="connsiteY7" fmla="*/ 629968 h 629968"/>
                <a:gd name="connsiteX0" fmla="*/ 0 w 261356"/>
                <a:gd name="connsiteY0" fmla="*/ 48 h 629968"/>
                <a:gd name="connsiteX1" fmla="*/ 114300 w 261356"/>
                <a:gd name="connsiteY1" fmla="*/ 15288 h 629968"/>
                <a:gd name="connsiteX2" fmla="*/ 205740 w 261356"/>
                <a:gd name="connsiteY2" fmla="*/ 94028 h 629968"/>
                <a:gd name="connsiteX3" fmla="*/ 254000 w 261356"/>
                <a:gd name="connsiteY3" fmla="*/ 238808 h 629968"/>
                <a:gd name="connsiteX4" fmla="*/ 254000 w 261356"/>
                <a:gd name="connsiteY4" fmla="*/ 472488 h 629968"/>
                <a:gd name="connsiteX5" fmla="*/ 185420 w 261356"/>
                <a:gd name="connsiteY5" fmla="*/ 569008 h 629968"/>
                <a:gd name="connsiteX6" fmla="*/ 58420 w 261356"/>
                <a:gd name="connsiteY6" fmla="*/ 629968 h 629968"/>
                <a:gd name="connsiteX7" fmla="*/ 58420 w 261356"/>
                <a:gd name="connsiteY7" fmla="*/ 629968 h 629968"/>
                <a:gd name="connsiteX0" fmla="*/ 0 w 261356"/>
                <a:gd name="connsiteY0" fmla="*/ 48 h 629968"/>
                <a:gd name="connsiteX1" fmla="*/ 114300 w 261356"/>
                <a:gd name="connsiteY1" fmla="*/ 15288 h 629968"/>
                <a:gd name="connsiteX2" fmla="*/ 205740 w 261356"/>
                <a:gd name="connsiteY2" fmla="*/ 94028 h 629968"/>
                <a:gd name="connsiteX3" fmla="*/ 254000 w 261356"/>
                <a:gd name="connsiteY3" fmla="*/ 238808 h 629968"/>
                <a:gd name="connsiteX4" fmla="*/ 254000 w 261356"/>
                <a:gd name="connsiteY4" fmla="*/ 472488 h 629968"/>
                <a:gd name="connsiteX5" fmla="*/ 185420 w 261356"/>
                <a:gd name="connsiteY5" fmla="*/ 569008 h 629968"/>
                <a:gd name="connsiteX6" fmla="*/ 58420 w 261356"/>
                <a:gd name="connsiteY6" fmla="*/ 629968 h 629968"/>
                <a:gd name="connsiteX7" fmla="*/ 58420 w 261356"/>
                <a:gd name="connsiteY7" fmla="*/ 629968 h 6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356" h="629968">
                  <a:moveTo>
                    <a:pt x="0" y="48"/>
                  </a:moveTo>
                  <a:cubicBezTo>
                    <a:pt x="40005" y="-164"/>
                    <a:pt x="80010" y="-375"/>
                    <a:pt x="114300" y="15288"/>
                  </a:cubicBezTo>
                  <a:cubicBezTo>
                    <a:pt x="148590" y="30951"/>
                    <a:pt x="182457" y="56775"/>
                    <a:pt x="205740" y="94028"/>
                  </a:cubicBezTo>
                  <a:cubicBezTo>
                    <a:pt x="229023" y="131281"/>
                    <a:pt x="245957" y="175731"/>
                    <a:pt x="254000" y="238808"/>
                  </a:cubicBezTo>
                  <a:cubicBezTo>
                    <a:pt x="262043" y="301885"/>
                    <a:pt x="265430" y="417455"/>
                    <a:pt x="254000" y="472488"/>
                  </a:cubicBezTo>
                  <a:cubicBezTo>
                    <a:pt x="242570" y="527521"/>
                    <a:pt x="218017" y="542761"/>
                    <a:pt x="185420" y="569008"/>
                  </a:cubicBezTo>
                  <a:cubicBezTo>
                    <a:pt x="152823" y="595255"/>
                    <a:pt x="58420" y="629968"/>
                    <a:pt x="58420" y="629968"/>
                  </a:cubicBezTo>
                  <a:lnTo>
                    <a:pt x="58420" y="629968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6500692-5E7B-4F45-86D1-94A84C2FAF5F}"/>
                </a:ext>
              </a:extLst>
            </p:cNvPr>
            <p:cNvGrpSpPr/>
            <p:nvPr/>
          </p:nvGrpSpPr>
          <p:grpSpPr>
            <a:xfrm>
              <a:off x="3488429" y="1172363"/>
              <a:ext cx="384810" cy="554020"/>
              <a:chOff x="1009650" y="1200482"/>
              <a:chExt cx="384810" cy="554020"/>
            </a:xfrm>
          </p:grpSpPr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B2F10E52-AEA4-4158-94AD-5C390DAB2045}"/>
                  </a:ext>
                </a:extLst>
              </p:cNvPr>
              <p:cNvSpPr/>
              <p:nvPr/>
            </p:nvSpPr>
            <p:spPr>
              <a:xfrm>
                <a:off x="1009650" y="1200482"/>
                <a:ext cx="143771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F95C143E-1E9C-4942-876D-92630282CCF7}"/>
                  </a:ext>
                </a:extLst>
              </p:cNvPr>
              <p:cNvSpPr/>
              <p:nvPr/>
            </p:nvSpPr>
            <p:spPr>
              <a:xfrm>
                <a:off x="1009650" y="1335405"/>
                <a:ext cx="283473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3FADA7F5-1BB7-4ACE-9EF4-A45FFBB89CDE}"/>
                  </a:ext>
                </a:extLst>
              </p:cNvPr>
              <p:cNvSpPr/>
              <p:nvPr/>
            </p:nvSpPr>
            <p:spPr>
              <a:xfrm>
                <a:off x="1009650" y="145224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C8496A13-F070-4974-9C98-101E92DB6E77}"/>
                  </a:ext>
                </a:extLst>
              </p:cNvPr>
              <p:cNvSpPr/>
              <p:nvPr/>
            </p:nvSpPr>
            <p:spPr>
              <a:xfrm>
                <a:off x="1009650" y="1591944"/>
                <a:ext cx="283473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3A500DE4-915F-49B7-8FFC-375219AE419E}"/>
                  </a:ext>
                </a:extLst>
              </p:cNvPr>
              <p:cNvSpPr/>
              <p:nvPr/>
            </p:nvSpPr>
            <p:spPr>
              <a:xfrm>
                <a:off x="1009650" y="1708783"/>
                <a:ext cx="143771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BE032C7-E810-4A34-980B-A33D74C0150F}"/>
                </a:ext>
              </a:extLst>
            </p:cNvPr>
            <p:cNvSpPr/>
            <p:nvPr/>
          </p:nvSpPr>
          <p:spPr>
            <a:xfrm>
              <a:off x="3569708" y="1140021"/>
              <a:ext cx="528322" cy="627380"/>
            </a:xfrm>
            <a:custGeom>
              <a:avLst/>
              <a:gdLst>
                <a:gd name="connsiteX0" fmla="*/ 0 w 607061"/>
                <a:gd name="connsiteY0" fmla="*/ 0 h 627380"/>
                <a:gd name="connsiteX1" fmla="*/ 607060 w 607061"/>
                <a:gd name="connsiteY1" fmla="*/ 312420 h 627380"/>
                <a:gd name="connsiteX2" fmla="*/ 5080 w 607061"/>
                <a:gd name="connsiteY2" fmla="*/ 627380 h 627380"/>
                <a:gd name="connsiteX0" fmla="*/ 0 w 528322"/>
                <a:gd name="connsiteY0" fmla="*/ 0 h 627380"/>
                <a:gd name="connsiteX1" fmla="*/ 528320 w 528322"/>
                <a:gd name="connsiteY1" fmla="*/ 312420 h 627380"/>
                <a:gd name="connsiteX2" fmla="*/ 5080 w 528322"/>
                <a:gd name="connsiteY2" fmla="*/ 627380 h 62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322" h="627380">
                  <a:moveTo>
                    <a:pt x="0" y="0"/>
                  </a:moveTo>
                  <a:cubicBezTo>
                    <a:pt x="303106" y="103928"/>
                    <a:pt x="527473" y="207857"/>
                    <a:pt x="528320" y="312420"/>
                  </a:cubicBezTo>
                  <a:cubicBezTo>
                    <a:pt x="529167" y="416983"/>
                    <a:pt x="306493" y="522181"/>
                    <a:pt x="5080" y="62738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1F83766-2C88-4CC4-9D6F-9C271964DE9A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10" y="1136270"/>
              <a:ext cx="0" cy="63488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581B09E-32E8-483D-A989-245976C316D0}"/>
                </a:ext>
              </a:extLst>
            </p:cNvPr>
            <p:cNvCxnSpPr/>
            <p:nvPr/>
          </p:nvCxnSpPr>
          <p:spPr>
            <a:xfrm flipV="1">
              <a:off x="1432559" y="1134502"/>
              <a:ext cx="0" cy="632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17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F8437-4073-4692-8B76-6F94D8359591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cylinder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BBFA45B-81EF-4F82-B39B-B09A9DA5642C}"/>
              </a:ext>
            </a:extLst>
          </p:cNvPr>
          <p:cNvGrpSpPr/>
          <p:nvPr/>
        </p:nvGrpSpPr>
        <p:grpSpPr>
          <a:xfrm>
            <a:off x="6096000" y="633755"/>
            <a:ext cx="3579801" cy="1828332"/>
            <a:chOff x="995977" y="2004704"/>
            <a:chExt cx="3855423" cy="191380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7987B25-27AE-48B2-95F9-D0CCD67742FF}"/>
                </a:ext>
              </a:extLst>
            </p:cNvPr>
            <p:cNvSpPr/>
            <p:nvPr/>
          </p:nvSpPr>
          <p:spPr>
            <a:xfrm>
              <a:off x="2306571" y="2343150"/>
              <a:ext cx="1303403" cy="124777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A0F65586-E897-4F0C-8948-D9EF4A11AD1C}"/>
                </a:ext>
              </a:extLst>
            </p:cNvPr>
            <p:cNvSpPr/>
            <p:nvPr/>
          </p:nvSpPr>
          <p:spPr>
            <a:xfrm>
              <a:off x="1005840" y="2106793"/>
              <a:ext cx="3845560" cy="626247"/>
            </a:xfrm>
            <a:custGeom>
              <a:avLst/>
              <a:gdLst>
                <a:gd name="connsiteX0" fmla="*/ 0 w 3845560"/>
                <a:gd name="connsiteY0" fmla="*/ 626247 h 626247"/>
                <a:gd name="connsiteX1" fmla="*/ 1915160 w 3845560"/>
                <a:gd name="connsiteY1" fmla="*/ 1407 h 626247"/>
                <a:gd name="connsiteX2" fmla="*/ 3235960 w 3845560"/>
                <a:gd name="connsiteY2" fmla="*/ 458607 h 626247"/>
                <a:gd name="connsiteX3" fmla="*/ 3845560 w 3845560"/>
                <a:gd name="connsiteY3" fmla="*/ 534807 h 62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5560" h="626247">
                  <a:moveTo>
                    <a:pt x="0" y="626247"/>
                  </a:moveTo>
                  <a:cubicBezTo>
                    <a:pt x="687916" y="327797"/>
                    <a:pt x="1375833" y="29347"/>
                    <a:pt x="1915160" y="1407"/>
                  </a:cubicBezTo>
                  <a:cubicBezTo>
                    <a:pt x="2454487" y="-26533"/>
                    <a:pt x="2914227" y="369707"/>
                    <a:pt x="3235960" y="458607"/>
                  </a:cubicBezTo>
                  <a:cubicBezTo>
                    <a:pt x="3557693" y="547507"/>
                    <a:pt x="3701626" y="541157"/>
                    <a:pt x="3845560" y="53480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8BD27F1-71F5-431A-BE1C-06FCDB54CA0F}"/>
                </a:ext>
              </a:extLst>
            </p:cNvPr>
            <p:cNvSpPr/>
            <p:nvPr/>
          </p:nvSpPr>
          <p:spPr>
            <a:xfrm>
              <a:off x="1000760" y="2004704"/>
              <a:ext cx="3820160" cy="616576"/>
            </a:xfrm>
            <a:custGeom>
              <a:avLst/>
              <a:gdLst>
                <a:gd name="connsiteX0" fmla="*/ 0 w 3820160"/>
                <a:gd name="connsiteY0" fmla="*/ 616576 h 616576"/>
                <a:gd name="connsiteX1" fmla="*/ 1910080 w 3820160"/>
                <a:gd name="connsiteY1" fmla="*/ 1896 h 616576"/>
                <a:gd name="connsiteX2" fmla="*/ 3129280 w 3820160"/>
                <a:gd name="connsiteY2" fmla="*/ 428616 h 616576"/>
                <a:gd name="connsiteX3" fmla="*/ 3820160 w 3820160"/>
                <a:gd name="connsiteY3" fmla="*/ 555616 h 61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0160" h="616576">
                  <a:moveTo>
                    <a:pt x="0" y="616576"/>
                  </a:moveTo>
                  <a:cubicBezTo>
                    <a:pt x="694267" y="324899"/>
                    <a:pt x="1388534" y="33223"/>
                    <a:pt x="1910080" y="1896"/>
                  </a:cubicBezTo>
                  <a:cubicBezTo>
                    <a:pt x="2431626" y="-29431"/>
                    <a:pt x="2810933" y="336329"/>
                    <a:pt x="3129280" y="428616"/>
                  </a:cubicBezTo>
                  <a:cubicBezTo>
                    <a:pt x="3447627" y="520903"/>
                    <a:pt x="3633893" y="538259"/>
                    <a:pt x="3820160" y="555616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BD59D65-0F42-46F9-9827-6894DF38023D}"/>
                </a:ext>
              </a:extLst>
            </p:cNvPr>
            <p:cNvSpPr/>
            <p:nvPr/>
          </p:nvSpPr>
          <p:spPr>
            <a:xfrm>
              <a:off x="1054159" y="3371407"/>
              <a:ext cx="3756601" cy="429505"/>
            </a:xfrm>
            <a:custGeom>
              <a:avLst/>
              <a:gdLst>
                <a:gd name="connsiteX0" fmla="*/ 32961 w 3756601"/>
                <a:gd name="connsiteY0" fmla="*/ 138873 h 429505"/>
                <a:gd name="connsiteX1" fmla="*/ 129481 w 3756601"/>
                <a:gd name="connsiteY1" fmla="*/ 169353 h 429505"/>
                <a:gd name="connsiteX2" fmla="*/ 1953201 w 3756601"/>
                <a:gd name="connsiteY2" fmla="*/ 428433 h 429505"/>
                <a:gd name="connsiteX3" fmla="*/ 3243521 w 3756601"/>
                <a:gd name="connsiteY3" fmla="*/ 57593 h 429505"/>
                <a:gd name="connsiteX4" fmla="*/ 3756601 w 3756601"/>
                <a:gd name="connsiteY4" fmla="*/ 6793 h 42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6601" h="429505">
                  <a:moveTo>
                    <a:pt x="32961" y="138873"/>
                  </a:moveTo>
                  <a:cubicBezTo>
                    <a:pt x="-78799" y="129983"/>
                    <a:pt x="129481" y="169353"/>
                    <a:pt x="129481" y="169353"/>
                  </a:cubicBezTo>
                  <a:cubicBezTo>
                    <a:pt x="449521" y="217613"/>
                    <a:pt x="1434194" y="447060"/>
                    <a:pt x="1953201" y="428433"/>
                  </a:cubicBezTo>
                  <a:cubicBezTo>
                    <a:pt x="2472208" y="409806"/>
                    <a:pt x="2942954" y="127866"/>
                    <a:pt x="3243521" y="57593"/>
                  </a:cubicBezTo>
                  <a:cubicBezTo>
                    <a:pt x="3544088" y="-12680"/>
                    <a:pt x="3650344" y="-2944"/>
                    <a:pt x="3756601" y="6793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EA6139F-40AB-42D6-9F62-E3F6A1CB2394}"/>
                </a:ext>
              </a:extLst>
            </p:cNvPr>
            <p:cNvSpPr/>
            <p:nvPr/>
          </p:nvSpPr>
          <p:spPr>
            <a:xfrm>
              <a:off x="1061720" y="3449880"/>
              <a:ext cx="3754120" cy="468629"/>
            </a:xfrm>
            <a:custGeom>
              <a:avLst/>
              <a:gdLst>
                <a:gd name="connsiteX0" fmla="*/ 0 w 3754120"/>
                <a:gd name="connsiteY0" fmla="*/ 182320 h 468629"/>
                <a:gd name="connsiteX1" fmla="*/ 1920240 w 3754120"/>
                <a:gd name="connsiteY1" fmla="*/ 466800 h 468629"/>
                <a:gd name="connsiteX2" fmla="*/ 3266440 w 3754120"/>
                <a:gd name="connsiteY2" fmla="*/ 60400 h 468629"/>
                <a:gd name="connsiteX3" fmla="*/ 3754120 w 3754120"/>
                <a:gd name="connsiteY3" fmla="*/ 9600 h 468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4120" h="468629">
                  <a:moveTo>
                    <a:pt x="0" y="182320"/>
                  </a:moveTo>
                  <a:cubicBezTo>
                    <a:pt x="687916" y="334720"/>
                    <a:pt x="1375833" y="487120"/>
                    <a:pt x="1920240" y="466800"/>
                  </a:cubicBezTo>
                  <a:cubicBezTo>
                    <a:pt x="2464647" y="446480"/>
                    <a:pt x="2960793" y="136600"/>
                    <a:pt x="3266440" y="60400"/>
                  </a:cubicBezTo>
                  <a:cubicBezTo>
                    <a:pt x="3572087" y="-15800"/>
                    <a:pt x="3663103" y="-3100"/>
                    <a:pt x="3754120" y="960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E6536738-4D09-430B-8151-226C6848A19F}"/>
                </a:ext>
              </a:extLst>
            </p:cNvPr>
            <p:cNvSpPr/>
            <p:nvPr/>
          </p:nvSpPr>
          <p:spPr>
            <a:xfrm>
              <a:off x="1026160" y="2237911"/>
              <a:ext cx="3784600" cy="642449"/>
            </a:xfrm>
            <a:custGeom>
              <a:avLst/>
              <a:gdLst>
                <a:gd name="connsiteX0" fmla="*/ 0 w 3784600"/>
                <a:gd name="connsiteY0" fmla="*/ 642449 h 642449"/>
                <a:gd name="connsiteX1" fmla="*/ 1899920 w 3784600"/>
                <a:gd name="connsiteY1" fmla="*/ 2369 h 642449"/>
                <a:gd name="connsiteX2" fmla="*/ 2885440 w 3784600"/>
                <a:gd name="connsiteY2" fmla="*/ 429089 h 642449"/>
                <a:gd name="connsiteX3" fmla="*/ 3784600 w 3784600"/>
                <a:gd name="connsiteY3" fmla="*/ 525609 h 6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600" h="642449">
                  <a:moveTo>
                    <a:pt x="0" y="642449"/>
                  </a:moveTo>
                  <a:cubicBezTo>
                    <a:pt x="709506" y="340189"/>
                    <a:pt x="1419013" y="37929"/>
                    <a:pt x="1899920" y="2369"/>
                  </a:cubicBezTo>
                  <a:cubicBezTo>
                    <a:pt x="2380827" y="-33191"/>
                    <a:pt x="2571327" y="341882"/>
                    <a:pt x="2885440" y="429089"/>
                  </a:cubicBezTo>
                  <a:cubicBezTo>
                    <a:pt x="3199553" y="516296"/>
                    <a:pt x="3492076" y="520952"/>
                    <a:pt x="3784600" y="525609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5D6350F-FE0A-45DF-99B6-84E43C876D40}"/>
                </a:ext>
              </a:extLst>
            </p:cNvPr>
            <p:cNvSpPr/>
            <p:nvPr/>
          </p:nvSpPr>
          <p:spPr>
            <a:xfrm>
              <a:off x="1083752" y="3145270"/>
              <a:ext cx="3749040" cy="550894"/>
            </a:xfrm>
            <a:custGeom>
              <a:avLst/>
              <a:gdLst>
                <a:gd name="connsiteX0" fmla="*/ 0 w 3749040"/>
                <a:gd name="connsiteY0" fmla="*/ 188946 h 550894"/>
                <a:gd name="connsiteX1" fmla="*/ 1910080 w 3749040"/>
                <a:gd name="connsiteY1" fmla="*/ 549626 h 550894"/>
                <a:gd name="connsiteX2" fmla="*/ 2712720 w 3749040"/>
                <a:gd name="connsiteY2" fmla="*/ 77186 h 550894"/>
                <a:gd name="connsiteX3" fmla="*/ 3749040 w 3749040"/>
                <a:gd name="connsiteY3" fmla="*/ 6066 h 55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9040" h="550894">
                  <a:moveTo>
                    <a:pt x="0" y="188946"/>
                  </a:moveTo>
                  <a:cubicBezTo>
                    <a:pt x="728980" y="378599"/>
                    <a:pt x="1457960" y="568253"/>
                    <a:pt x="1910080" y="549626"/>
                  </a:cubicBezTo>
                  <a:cubicBezTo>
                    <a:pt x="2362200" y="530999"/>
                    <a:pt x="2406227" y="167779"/>
                    <a:pt x="2712720" y="77186"/>
                  </a:cubicBezTo>
                  <a:cubicBezTo>
                    <a:pt x="3019213" y="-13407"/>
                    <a:pt x="3384126" y="-3671"/>
                    <a:pt x="3749040" y="6066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CBB0D529-8EE1-42B6-8526-3CD5C7D00380}"/>
                </a:ext>
              </a:extLst>
            </p:cNvPr>
            <p:cNvSpPr/>
            <p:nvPr/>
          </p:nvSpPr>
          <p:spPr>
            <a:xfrm rot="819503">
              <a:off x="1054164" y="3483500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52DF349-30AE-4957-BE1C-EF9C539CA104}"/>
                </a:ext>
              </a:extLst>
            </p:cNvPr>
            <p:cNvSpPr/>
            <p:nvPr/>
          </p:nvSpPr>
          <p:spPr>
            <a:xfrm rot="20146520">
              <a:off x="995977" y="2533499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593A02E0-A517-4AB6-A4D9-2B633F3EA5F8}"/>
                </a:ext>
              </a:extLst>
            </p:cNvPr>
            <p:cNvSpPr/>
            <p:nvPr/>
          </p:nvSpPr>
          <p:spPr>
            <a:xfrm rot="20147430">
              <a:off x="1016299" y="2661116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E1025674-EDAC-47E9-90B0-BE10AE26D138}"/>
                </a:ext>
              </a:extLst>
            </p:cNvPr>
            <p:cNvSpPr/>
            <p:nvPr/>
          </p:nvSpPr>
          <p:spPr>
            <a:xfrm rot="20033553">
              <a:off x="1028874" y="2793714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0B5FFB63-0773-41B8-A438-06E3A7A10A0B}"/>
                </a:ext>
              </a:extLst>
            </p:cNvPr>
            <p:cNvSpPr/>
            <p:nvPr/>
          </p:nvSpPr>
          <p:spPr>
            <a:xfrm rot="901952">
              <a:off x="1070722" y="3623820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5BAD3746-67A6-479B-92F2-A067B1F44D23}"/>
                </a:ext>
              </a:extLst>
            </p:cNvPr>
            <p:cNvSpPr/>
            <p:nvPr/>
          </p:nvSpPr>
          <p:spPr>
            <a:xfrm rot="1141351">
              <a:off x="1090176" y="3307139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390522D5-3E6A-41FB-A8C3-12197ABF796B}"/>
                </a:ext>
              </a:extLst>
            </p:cNvPr>
            <p:cNvSpPr/>
            <p:nvPr/>
          </p:nvSpPr>
          <p:spPr>
            <a:xfrm>
              <a:off x="4634395" y="2499432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1907C2DB-B5D5-42AE-9083-1FD91BC95232}"/>
                </a:ext>
              </a:extLst>
            </p:cNvPr>
            <p:cNvSpPr/>
            <p:nvPr/>
          </p:nvSpPr>
          <p:spPr>
            <a:xfrm>
              <a:off x="4640152" y="2707792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9DAD17AB-FFD3-4337-B97E-C88ABF74EA88}"/>
                </a:ext>
              </a:extLst>
            </p:cNvPr>
            <p:cNvSpPr/>
            <p:nvPr/>
          </p:nvSpPr>
          <p:spPr>
            <a:xfrm>
              <a:off x="4643120" y="2605703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764D4DFC-E268-46DF-A8F3-0C21C73DE830}"/>
                </a:ext>
              </a:extLst>
            </p:cNvPr>
            <p:cNvSpPr/>
            <p:nvPr/>
          </p:nvSpPr>
          <p:spPr>
            <a:xfrm>
              <a:off x="4640152" y="3100431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C0CB4CC7-A674-4788-A43E-88241E9248CB}"/>
                </a:ext>
              </a:extLst>
            </p:cNvPr>
            <p:cNvSpPr/>
            <p:nvPr/>
          </p:nvSpPr>
          <p:spPr>
            <a:xfrm>
              <a:off x="4633816" y="3332283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2EAF8A33-8920-4655-A52A-3BA3C0EE24FD}"/>
                </a:ext>
              </a:extLst>
            </p:cNvPr>
            <p:cNvSpPr/>
            <p:nvPr/>
          </p:nvSpPr>
          <p:spPr>
            <a:xfrm>
              <a:off x="4633487" y="3439340"/>
              <a:ext cx="187960" cy="10208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49819120-49A5-4D28-8A07-41E7C18F67D2}"/>
                </a:ext>
              </a:extLst>
            </p:cNvPr>
            <p:cNvCxnSpPr>
              <a:cxnSpLocks/>
            </p:cNvCxnSpPr>
            <p:nvPr/>
          </p:nvCxnSpPr>
          <p:spPr>
            <a:xfrm>
              <a:off x="3474398" y="2499432"/>
              <a:ext cx="599088" cy="330152"/>
            </a:xfrm>
            <a:prstGeom prst="curvedConnector3">
              <a:avLst>
                <a:gd name="adj1" fmla="val 31279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7408780B-FEAF-4100-A403-E0EE0B93CEA9}"/>
                </a:ext>
              </a:extLst>
            </p:cNvPr>
            <p:cNvCxnSpPr>
              <a:cxnSpLocks/>
            </p:cNvCxnSpPr>
            <p:nvPr/>
          </p:nvCxnSpPr>
          <p:spPr>
            <a:xfrm>
              <a:off x="3656301" y="2872583"/>
              <a:ext cx="259770" cy="125368"/>
            </a:xfrm>
            <a:prstGeom prst="curvedConnector3">
              <a:avLst>
                <a:gd name="adj1" fmla="val 104756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구부러짐 33">
              <a:extLst>
                <a:ext uri="{FF2B5EF4-FFF2-40B4-BE49-F238E27FC236}">
                  <a16:creationId xmlns:a16="http://schemas.microsoft.com/office/drawing/2014/main" id="{4C211732-4C2A-4BBD-A0FC-F15A6D03AF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24170" y="2989214"/>
              <a:ext cx="170046" cy="52387"/>
            </a:xfrm>
            <a:prstGeom prst="curvedConnector3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7CDC01A6-39D3-48DD-AB38-5D65FE8DB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3000" y="3017981"/>
              <a:ext cx="488951" cy="184539"/>
            </a:xfrm>
            <a:prstGeom prst="curvedConnector3">
              <a:avLst>
                <a:gd name="adj1" fmla="val 18669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575C1DF4-0A02-40DA-BC80-5305D7A32583}"/>
              </a:ext>
            </a:extLst>
          </p:cNvPr>
          <p:cNvSpPr/>
          <p:nvPr/>
        </p:nvSpPr>
        <p:spPr>
          <a:xfrm>
            <a:off x="7862390" y="2406328"/>
            <a:ext cx="174523" cy="9753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224E7A8B-705C-46F0-94A0-B6E763921E60}"/>
              </a:ext>
            </a:extLst>
          </p:cNvPr>
          <p:cNvSpPr/>
          <p:nvPr/>
        </p:nvSpPr>
        <p:spPr>
          <a:xfrm>
            <a:off x="7862390" y="2304097"/>
            <a:ext cx="174523" cy="9753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63FF7E7C-A17F-46AC-BB09-23F3E3000014}"/>
              </a:ext>
            </a:extLst>
          </p:cNvPr>
          <p:cNvSpPr/>
          <p:nvPr/>
        </p:nvSpPr>
        <p:spPr>
          <a:xfrm>
            <a:off x="7863986" y="2200696"/>
            <a:ext cx="174523" cy="9753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385D62F-5A1A-4BF6-9D15-9B13E69283B6}"/>
              </a:ext>
            </a:extLst>
          </p:cNvPr>
          <p:cNvSpPr/>
          <p:nvPr/>
        </p:nvSpPr>
        <p:spPr>
          <a:xfrm>
            <a:off x="7830749" y="809521"/>
            <a:ext cx="174523" cy="9753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95246356-A981-403D-A299-7211BE23067F}"/>
              </a:ext>
            </a:extLst>
          </p:cNvPr>
          <p:cNvSpPr/>
          <p:nvPr/>
        </p:nvSpPr>
        <p:spPr>
          <a:xfrm>
            <a:off x="7830749" y="687452"/>
            <a:ext cx="174523" cy="9753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335EB0CB-CA2F-4C7C-96AD-0EB4B4474C4D}"/>
              </a:ext>
            </a:extLst>
          </p:cNvPr>
          <p:cNvSpPr/>
          <p:nvPr/>
        </p:nvSpPr>
        <p:spPr>
          <a:xfrm>
            <a:off x="7830749" y="579330"/>
            <a:ext cx="174523" cy="9753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4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1FE4F-7A8E-435D-8EA2-116C652AB56C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40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sphere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F2F9079-ECFD-42A7-AEFA-5B705B6D0F1B}"/>
              </a:ext>
            </a:extLst>
          </p:cNvPr>
          <p:cNvGrpSpPr/>
          <p:nvPr/>
        </p:nvGrpSpPr>
        <p:grpSpPr>
          <a:xfrm>
            <a:off x="6072489" y="633755"/>
            <a:ext cx="3579801" cy="1828332"/>
            <a:chOff x="1203960" y="1731035"/>
            <a:chExt cx="3579801" cy="18283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2CE1AAC-141A-45CA-A498-F3ECC1201770}"/>
                </a:ext>
              </a:extLst>
            </p:cNvPr>
            <p:cNvGrpSpPr/>
            <p:nvPr/>
          </p:nvGrpSpPr>
          <p:grpSpPr>
            <a:xfrm>
              <a:off x="1203960" y="1731035"/>
              <a:ext cx="3579801" cy="1828332"/>
              <a:chOff x="995977" y="2004704"/>
              <a:chExt cx="3855423" cy="1913805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F128618-3EC3-4716-8EC9-D605501DCAE1}"/>
                  </a:ext>
                </a:extLst>
              </p:cNvPr>
              <p:cNvSpPr/>
              <p:nvPr/>
            </p:nvSpPr>
            <p:spPr>
              <a:xfrm>
                <a:off x="2306571" y="2343150"/>
                <a:ext cx="1303403" cy="124777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B5FB6B4-780B-44DC-BADE-8FA6259C4831}"/>
                  </a:ext>
                </a:extLst>
              </p:cNvPr>
              <p:cNvSpPr/>
              <p:nvPr/>
            </p:nvSpPr>
            <p:spPr>
              <a:xfrm>
                <a:off x="1005840" y="2106793"/>
                <a:ext cx="3845560" cy="626247"/>
              </a:xfrm>
              <a:custGeom>
                <a:avLst/>
                <a:gdLst>
                  <a:gd name="connsiteX0" fmla="*/ 0 w 3845560"/>
                  <a:gd name="connsiteY0" fmla="*/ 626247 h 626247"/>
                  <a:gd name="connsiteX1" fmla="*/ 1915160 w 3845560"/>
                  <a:gd name="connsiteY1" fmla="*/ 1407 h 626247"/>
                  <a:gd name="connsiteX2" fmla="*/ 3235960 w 3845560"/>
                  <a:gd name="connsiteY2" fmla="*/ 458607 h 626247"/>
                  <a:gd name="connsiteX3" fmla="*/ 3845560 w 3845560"/>
                  <a:gd name="connsiteY3" fmla="*/ 534807 h 626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5560" h="626247">
                    <a:moveTo>
                      <a:pt x="0" y="626247"/>
                    </a:moveTo>
                    <a:cubicBezTo>
                      <a:pt x="687916" y="327797"/>
                      <a:pt x="1375833" y="29347"/>
                      <a:pt x="1915160" y="1407"/>
                    </a:cubicBezTo>
                    <a:cubicBezTo>
                      <a:pt x="2454487" y="-26533"/>
                      <a:pt x="2914227" y="369707"/>
                      <a:pt x="3235960" y="458607"/>
                    </a:cubicBezTo>
                    <a:cubicBezTo>
                      <a:pt x="3557693" y="547507"/>
                      <a:pt x="3701626" y="541157"/>
                      <a:pt x="3845560" y="53480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0313B848-6F6A-456F-93DE-C1715A35146E}"/>
                  </a:ext>
                </a:extLst>
              </p:cNvPr>
              <p:cNvSpPr/>
              <p:nvPr/>
            </p:nvSpPr>
            <p:spPr>
              <a:xfrm>
                <a:off x="1000760" y="2004704"/>
                <a:ext cx="3820160" cy="616576"/>
              </a:xfrm>
              <a:custGeom>
                <a:avLst/>
                <a:gdLst>
                  <a:gd name="connsiteX0" fmla="*/ 0 w 3820160"/>
                  <a:gd name="connsiteY0" fmla="*/ 616576 h 616576"/>
                  <a:gd name="connsiteX1" fmla="*/ 1910080 w 3820160"/>
                  <a:gd name="connsiteY1" fmla="*/ 1896 h 616576"/>
                  <a:gd name="connsiteX2" fmla="*/ 3129280 w 3820160"/>
                  <a:gd name="connsiteY2" fmla="*/ 428616 h 616576"/>
                  <a:gd name="connsiteX3" fmla="*/ 3820160 w 3820160"/>
                  <a:gd name="connsiteY3" fmla="*/ 555616 h 6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20160" h="616576">
                    <a:moveTo>
                      <a:pt x="0" y="616576"/>
                    </a:moveTo>
                    <a:cubicBezTo>
                      <a:pt x="694267" y="324899"/>
                      <a:pt x="1388534" y="33223"/>
                      <a:pt x="1910080" y="1896"/>
                    </a:cubicBezTo>
                    <a:cubicBezTo>
                      <a:pt x="2431626" y="-29431"/>
                      <a:pt x="2810933" y="336329"/>
                      <a:pt x="3129280" y="428616"/>
                    </a:cubicBezTo>
                    <a:cubicBezTo>
                      <a:pt x="3447627" y="520903"/>
                      <a:pt x="3633893" y="538259"/>
                      <a:pt x="3820160" y="555616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548330AE-8D71-4916-A86E-115CCD7566DB}"/>
                  </a:ext>
                </a:extLst>
              </p:cNvPr>
              <p:cNvSpPr/>
              <p:nvPr/>
            </p:nvSpPr>
            <p:spPr>
              <a:xfrm>
                <a:off x="1054159" y="3371407"/>
                <a:ext cx="3756601" cy="429505"/>
              </a:xfrm>
              <a:custGeom>
                <a:avLst/>
                <a:gdLst>
                  <a:gd name="connsiteX0" fmla="*/ 32961 w 3756601"/>
                  <a:gd name="connsiteY0" fmla="*/ 138873 h 429505"/>
                  <a:gd name="connsiteX1" fmla="*/ 129481 w 3756601"/>
                  <a:gd name="connsiteY1" fmla="*/ 169353 h 429505"/>
                  <a:gd name="connsiteX2" fmla="*/ 1953201 w 3756601"/>
                  <a:gd name="connsiteY2" fmla="*/ 428433 h 429505"/>
                  <a:gd name="connsiteX3" fmla="*/ 3243521 w 3756601"/>
                  <a:gd name="connsiteY3" fmla="*/ 57593 h 429505"/>
                  <a:gd name="connsiteX4" fmla="*/ 3756601 w 3756601"/>
                  <a:gd name="connsiteY4" fmla="*/ 6793 h 42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6601" h="429505">
                    <a:moveTo>
                      <a:pt x="32961" y="138873"/>
                    </a:moveTo>
                    <a:cubicBezTo>
                      <a:pt x="-78799" y="129983"/>
                      <a:pt x="129481" y="169353"/>
                      <a:pt x="129481" y="169353"/>
                    </a:cubicBezTo>
                    <a:cubicBezTo>
                      <a:pt x="449521" y="217613"/>
                      <a:pt x="1434194" y="447060"/>
                      <a:pt x="1953201" y="428433"/>
                    </a:cubicBezTo>
                    <a:cubicBezTo>
                      <a:pt x="2472208" y="409806"/>
                      <a:pt x="2942954" y="127866"/>
                      <a:pt x="3243521" y="57593"/>
                    </a:cubicBezTo>
                    <a:cubicBezTo>
                      <a:pt x="3544088" y="-12680"/>
                      <a:pt x="3650344" y="-2944"/>
                      <a:pt x="3756601" y="6793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A6CCA349-BC60-4F38-BEFC-2BA9007C8719}"/>
                  </a:ext>
                </a:extLst>
              </p:cNvPr>
              <p:cNvSpPr/>
              <p:nvPr/>
            </p:nvSpPr>
            <p:spPr>
              <a:xfrm>
                <a:off x="1061720" y="3449880"/>
                <a:ext cx="3754120" cy="468629"/>
              </a:xfrm>
              <a:custGeom>
                <a:avLst/>
                <a:gdLst>
                  <a:gd name="connsiteX0" fmla="*/ 0 w 3754120"/>
                  <a:gd name="connsiteY0" fmla="*/ 182320 h 468629"/>
                  <a:gd name="connsiteX1" fmla="*/ 1920240 w 3754120"/>
                  <a:gd name="connsiteY1" fmla="*/ 466800 h 468629"/>
                  <a:gd name="connsiteX2" fmla="*/ 3266440 w 3754120"/>
                  <a:gd name="connsiteY2" fmla="*/ 60400 h 468629"/>
                  <a:gd name="connsiteX3" fmla="*/ 3754120 w 3754120"/>
                  <a:gd name="connsiteY3" fmla="*/ 9600 h 46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120" h="468629">
                    <a:moveTo>
                      <a:pt x="0" y="182320"/>
                    </a:moveTo>
                    <a:cubicBezTo>
                      <a:pt x="687916" y="334720"/>
                      <a:pt x="1375833" y="487120"/>
                      <a:pt x="1920240" y="466800"/>
                    </a:cubicBezTo>
                    <a:cubicBezTo>
                      <a:pt x="2464647" y="446480"/>
                      <a:pt x="2960793" y="136600"/>
                      <a:pt x="3266440" y="60400"/>
                    </a:cubicBezTo>
                    <a:cubicBezTo>
                      <a:pt x="3572087" y="-15800"/>
                      <a:pt x="3663103" y="-3100"/>
                      <a:pt x="3754120" y="960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0E501180-8C96-42E5-9FE2-48C48942FE1C}"/>
                  </a:ext>
                </a:extLst>
              </p:cNvPr>
              <p:cNvSpPr/>
              <p:nvPr/>
            </p:nvSpPr>
            <p:spPr>
              <a:xfrm>
                <a:off x="1026160" y="2237911"/>
                <a:ext cx="3784600" cy="642449"/>
              </a:xfrm>
              <a:custGeom>
                <a:avLst/>
                <a:gdLst>
                  <a:gd name="connsiteX0" fmla="*/ 0 w 3784600"/>
                  <a:gd name="connsiteY0" fmla="*/ 642449 h 642449"/>
                  <a:gd name="connsiteX1" fmla="*/ 1899920 w 3784600"/>
                  <a:gd name="connsiteY1" fmla="*/ 2369 h 642449"/>
                  <a:gd name="connsiteX2" fmla="*/ 2885440 w 3784600"/>
                  <a:gd name="connsiteY2" fmla="*/ 429089 h 642449"/>
                  <a:gd name="connsiteX3" fmla="*/ 3784600 w 3784600"/>
                  <a:gd name="connsiteY3" fmla="*/ 525609 h 64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4600" h="642449">
                    <a:moveTo>
                      <a:pt x="0" y="642449"/>
                    </a:moveTo>
                    <a:cubicBezTo>
                      <a:pt x="709506" y="340189"/>
                      <a:pt x="1419013" y="37929"/>
                      <a:pt x="1899920" y="2369"/>
                    </a:cubicBezTo>
                    <a:cubicBezTo>
                      <a:pt x="2380827" y="-33191"/>
                      <a:pt x="2571327" y="341882"/>
                      <a:pt x="2885440" y="429089"/>
                    </a:cubicBezTo>
                    <a:cubicBezTo>
                      <a:pt x="3199553" y="516296"/>
                      <a:pt x="3492076" y="520952"/>
                      <a:pt x="3784600" y="525609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3423D7FD-7DAB-45E3-A28E-17C87256C85A}"/>
                  </a:ext>
                </a:extLst>
              </p:cNvPr>
              <p:cNvSpPr/>
              <p:nvPr/>
            </p:nvSpPr>
            <p:spPr>
              <a:xfrm>
                <a:off x="1083752" y="3145270"/>
                <a:ext cx="3749040" cy="550894"/>
              </a:xfrm>
              <a:custGeom>
                <a:avLst/>
                <a:gdLst>
                  <a:gd name="connsiteX0" fmla="*/ 0 w 3749040"/>
                  <a:gd name="connsiteY0" fmla="*/ 188946 h 550894"/>
                  <a:gd name="connsiteX1" fmla="*/ 1910080 w 3749040"/>
                  <a:gd name="connsiteY1" fmla="*/ 549626 h 550894"/>
                  <a:gd name="connsiteX2" fmla="*/ 2712720 w 3749040"/>
                  <a:gd name="connsiteY2" fmla="*/ 77186 h 550894"/>
                  <a:gd name="connsiteX3" fmla="*/ 3749040 w 3749040"/>
                  <a:gd name="connsiteY3" fmla="*/ 6066 h 55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9040" h="550894">
                    <a:moveTo>
                      <a:pt x="0" y="188946"/>
                    </a:moveTo>
                    <a:cubicBezTo>
                      <a:pt x="728980" y="378599"/>
                      <a:pt x="1457960" y="568253"/>
                      <a:pt x="1910080" y="549626"/>
                    </a:cubicBezTo>
                    <a:cubicBezTo>
                      <a:pt x="2362200" y="530999"/>
                      <a:pt x="2406227" y="167779"/>
                      <a:pt x="2712720" y="77186"/>
                    </a:cubicBezTo>
                    <a:cubicBezTo>
                      <a:pt x="3019213" y="-13407"/>
                      <a:pt x="3384126" y="-3671"/>
                      <a:pt x="3749040" y="6066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2F425D7E-4A74-4B0A-A00B-FD20067DD382}"/>
                  </a:ext>
                </a:extLst>
              </p:cNvPr>
              <p:cNvSpPr/>
              <p:nvPr/>
            </p:nvSpPr>
            <p:spPr>
              <a:xfrm rot="819503">
                <a:off x="1054164" y="3483500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B245BCB0-4BA1-4267-9026-2A6DF13B2DFF}"/>
                  </a:ext>
                </a:extLst>
              </p:cNvPr>
              <p:cNvSpPr/>
              <p:nvPr/>
            </p:nvSpPr>
            <p:spPr>
              <a:xfrm rot="20146520">
                <a:off x="995977" y="2533499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884ED4AC-722D-4484-B5CC-082152BB342D}"/>
                  </a:ext>
                </a:extLst>
              </p:cNvPr>
              <p:cNvSpPr/>
              <p:nvPr/>
            </p:nvSpPr>
            <p:spPr>
              <a:xfrm rot="20147430">
                <a:off x="1016299" y="2661116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7FDD611E-AC02-454D-A65E-D8FB68109F72}"/>
                  </a:ext>
                </a:extLst>
              </p:cNvPr>
              <p:cNvSpPr/>
              <p:nvPr/>
            </p:nvSpPr>
            <p:spPr>
              <a:xfrm rot="20033553">
                <a:off x="1028874" y="2793714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77413A46-A288-4B17-81A5-AC4CD5FC6277}"/>
                  </a:ext>
                </a:extLst>
              </p:cNvPr>
              <p:cNvSpPr/>
              <p:nvPr/>
            </p:nvSpPr>
            <p:spPr>
              <a:xfrm rot="901952">
                <a:off x="1070722" y="3623820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42B39E9F-7876-4E83-9695-85828EA5F1C0}"/>
                  </a:ext>
                </a:extLst>
              </p:cNvPr>
              <p:cNvSpPr/>
              <p:nvPr/>
            </p:nvSpPr>
            <p:spPr>
              <a:xfrm rot="1141351">
                <a:off x="1090176" y="3307139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5EC13874-EC21-4A83-8D1D-23D91A51F9F1}"/>
                  </a:ext>
                </a:extLst>
              </p:cNvPr>
              <p:cNvSpPr/>
              <p:nvPr/>
            </p:nvSpPr>
            <p:spPr>
              <a:xfrm>
                <a:off x="4634395" y="2499432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화살표: 오른쪽 19">
                <a:extLst>
                  <a:ext uri="{FF2B5EF4-FFF2-40B4-BE49-F238E27FC236}">
                    <a16:creationId xmlns:a16="http://schemas.microsoft.com/office/drawing/2014/main" id="{C51CB524-D059-4879-86E4-286245FE1B37}"/>
                  </a:ext>
                </a:extLst>
              </p:cNvPr>
              <p:cNvSpPr/>
              <p:nvPr/>
            </p:nvSpPr>
            <p:spPr>
              <a:xfrm>
                <a:off x="4640152" y="2707792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화살표: 오른쪽 20">
                <a:extLst>
                  <a:ext uri="{FF2B5EF4-FFF2-40B4-BE49-F238E27FC236}">
                    <a16:creationId xmlns:a16="http://schemas.microsoft.com/office/drawing/2014/main" id="{5F9BB1B1-079F-4447-98AD-3356336903D1}"/>
                  </a:ext>
                </a:extLst>
              </p:cNvPr>
              <p:cNvSpPr/>
              <p:nvPr/>
            </p:nvSpPr>
            <p:spPr>
              <a:xfrm>
                <a:off x="4643120" y="2605703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01EA8104-8B8E-4963-9DD1-9272AD61FFFC}"/>
                  </a:ext>
                </a:extLst>
              </p:cNvPr>
              <p:cNvSpPr/>
              <p:nvPr/>
            </p:nvSpPr>
            <p:spPr>
              <a:xfrm>
                <a:off x="4640152" y="3100431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F6BC48F8-3B2E-4756-A341-ED4DE996A4BC}"/>
                  </a:ext>
                </a:extLst>
              </p:cNvPr>
              <p:cNvSpPr/>
              <p:nvPr/>
            </p:nvSpPr>
            <p:spPr>
              <a:xfrm>
                <a:off x="4633816" y="3332283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CFE6E2CF-6ADD-486C-9983-690BB519B2C7}"/>
                  </a:ext>
                </a:extLst>
              </p:cNvPr>
              <p:cNvSpPr/>
              <p:nvPr/>
            </p:nvSpPr>
            <p:spPr>
              <a:xfrm>
                <a:off x="4633487" y="3439340"/>
                <a:ext cx="187960" cy="10208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B7AB4E0C-00F7-4351-A7C8-66D82A6D04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398" y="2499432"/>
                <a:ext cx="599088" cy="330152"/>
              </a:xfrm>
              <a:prstGeom prst="curvedConnector3">
                <a:avLst>
                  <a:gd name="adj1" fmla="val 31279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연결선: 구부러짐 25">
                <a:extLst>
                  <a:ext uri="{FF2B5EF4-FFF2-40B4-BE49-F238E27FC236}">
                    <a16:creationId xmlns:a16="http://schemas.microsoft.com/office/drawing/2014/main" id="{EB20C02B-ED0D-46C8-8D81-0FE14C2B4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6301" y="2872583"/>
                <a:ext cx="259770" cy="125368"/>
              </a:xfrm>
              <a:prstGeom prst="curvedConnector3">
                <a:avLst>
                  <a:gd name="adj1" fmla="val 104756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구부러짐 26">
                <a:extLst>
                  <a:ext uri="{FF2B5EF4-FFF2-40B4-BE49-F238E27FC236}">
                    <a16:creationId xmlns:a16="http://schemas.microsoft.com/office/drawing/2014/main" id="{5F54CDD9-CE72-4F1C-B131-F3310013D6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624170" y="2989214"/>
                <a:ext cx="170046" cy="52387"/>
              </a:xfrm>
              <a:prstGeom prst="curvedConnector3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71340D02-6BE7-431C-9193-FC78D7801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3000" y="3017981"/>
                <a:ext cx="488951" cy="184539"/>
              </a:xfrm>
              <a:prstGeom prst="curvedConnector3">
                <a:avLst>
                  <a:gd name="adj1" fmla="val 18669"/>
                </a:avLst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26ECC95-EF56-4895-8933-F8AB7C1F90A9}"/>
                </a:ext>
              </a:extLst>
            </p:cNvPr>
            <p:cNvSpPr/>
            <p:nvPr/>
          </p:nvSpPr>
          <p:spPr>
            <a:xfrm>
              <a:off x="2413455" y="2466435"/>
              <a:ext cx="1210223" cy="3679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0A28983-2E1C-44A2-8654-1D7E0D9BCE13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3025972" y="2054366"/>
              <a:ext cx="0" cy="119204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8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80564" y="155201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Fc</a:t>
            </a:r>
            <a:r>
              <a:rPr lang="ko-KR" altLang="en-US" dirty="0"/>
              <a:t> </a:t>
            </a:r>
            <a:r>
              <a:rPr lang="en-US" altLang="ko-KR" dirty="0"/>
              <a:t>concentric</a:t>
            </a:r>
            <a:r>
              <a:rPr lang="ko-KR" altLang="en-US" dirty="0"/>
              <a:t> </a:t>
            </a:r>
            <a:r>
              <a:rPr lang="en-US" altLang="ko-KR" dirty="0"/>
              <a:t>cylinder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498CF8-C9EB-486A-BF96-F9E3F2D8C7BE}"/>
              </a:ext>
            </a:extLst>
          </p:cNvPr>
          <p:cNvGrpSpPr/>
          <p:nvPr/>
        </p:nvGrpSpPr>
        <p:grpSpPr>
          <a:xfrm>
            <a:off x="6657282" y="322901"/>
            <a:ext cx="2410215" cy="2450040"/>
            <a:chOff x="940680" y="1748580"/>
            <a:chExt cx="2410215" cy="24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0BB1CC1-48AC-42A8-8D8C-8CC286D020D9}"/>
                    </a:ext>
                  </a:extLst>
                </p14:cNvPr>
                <p14:cNvContentPartPr/>
                <p14:nvPr/>
              </p14:nvContentPartPr>
              <p14:xfrm>
                <a:off x="982800" y="174858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0BB1CC1-48AC-42A8-8D8C-8CC286D020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0160" y="16859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0F30C5C8-099D-4D26-8D0B-37A9E7EF9B73}"/>
                </a:ext>
              </a:extLst>
            </p:cNvPr>
            <p:cNvGrpSpPr/>
            <p:nvPr/>
          </p:nvGrpSpPr>
          <p:grpSpPr>
            <a:xfrm>
              <a:off x="940680" y="2004060"/>
              <a:ext cx="2410215" cy="2194560"/>
              <a:chOff x="940680" y="2004060"/>
              <a:chExt cx="2410215" cy="2194560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8B7CD6BD-0932-4C4F-91C6-FDBDD7DF931D}"/>
                  </a:ext>
                </a:extLst>
              </p:cNvPr>
              <p:cNvSpPr/>
              <p:nvPr/>
            </p:nvSpPr>
            <p:spPr>
              <a:xfrm>
                <a:off x="1057275" y="2004060"/>
                <a:ext cx="2293620" cy="219456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FDC8038-61F2-4FC2-871D-130830469FA2}"/>
                  </a:ext>
                </a:extLst>
              </p:cNvPr>
              <p:cNvSpPr/>
              <p:nvPr/>
            </p:nvSpPr>
            <p:spPr>
              <a:xfrm>
                <a:off x="1277657" y="2223135"/>
                <a:ext cx="1852851" cy="17564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D9F5CEC7-1EB3-4E8F-9D91-320147CE156D}"/>
                  </a:ext>
                </a:extLst>
              </p:cNvPr>
              <p:cNvSpPr/>
              <p:nvPr/>
            </p:nvSpPr>
            <p:spPr>
              <a:xfrm>
                <a:off x="1606629" y="2526030"/>
                <a:ext cx="1194911" cy="11506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466386A-366B-405C-9925-9E0BA1756429}"/>
                  </a:ext>
                </a:extLst>
              </p:cNvPr>
              <p:cNvSpPr/>
              <p:nvPr/>
            </p:nvSpPr>
            <p:spPr>
              <a:xfrm>
                <a:off x="1761649" y="2661285"/>
                <a:ext cx="884872" cy="88011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74" name="잉크 73">
                    <a:extLst>
                      <a:ext uri="{FF2B5EF4-FFF2-40B4-BE49-F238E27FC236}">
                        <a16:creationId xmlns:a16="http://schemas.microsoft.com/office/drawing/2014/main" id="{2D87E81D-783C-4718-8D69-4B56FB9F6711}"/>
                      </a:ext>
                    </a:extLst>
                  </p14:cNvPr>
                  <p14:cNvContentPartPr/>
                  <p14:nvPr/>
                </p14:nvContentPartPr>
                <p14:xfrm>
                  <a:off x="2202120" y="2537340"/>
                  <a:ext cx="360" cy="360"/>
                </p14:xfrm>
              </p:contentPart>
            </mc:Choice>
            <mc:Fallback xmlns="">
              <p:pic>
                <p:nvPicPr>
                  <p:cNvPr id="74" name="잉크 73">
                    <a:extLst>
                      <a:ext uri="{FF2B5EF4-FFF2-40B4-BE49-F238E27FC236}">
                        <a16:creationId xmlns:a16="http://schemas.microsoft.com/office/drawing/2014/main" id="{2D87E81D-783C-4718-8D69-4B56FB9F671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93120" y="25283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75" name="잉크 74">
                    <a:extLst>
                      <a:ext uri="{FF2B5EF4-FFF2-40B4-BE49-F238E27FC236}">
                        <a16:creationId xmlns:a16="http://schemas.microsoft.com/office/drawing/2014/main" id="{5EA51A2B-7CAA-4B84-B2C8-7B28174CFF2E}"/>
                      </a:ext>
                    </a:extLst>
                  </p14:cNvPr>
                  <p14:cNvContentPartPr/>
                  <p14:nvPr/>
                </p14:nvContentPartPr>
                <p14:xfrm>
                  <a:off x="1852560" y="2187420"/>
                  <a:ext cx="334440" cy="412560"/>
                </p14:xfrm>
              </p:contentPart>
            </mc:Choice>
            <mc:Fallback xmlns="">
              <p:pic>
                <p:nvPicPr>
                  <p:cNvPr id="75" name="잉크 74">
                    <a:extLst>
                      <a:ext uri="{FF2B5EF4-FFF2-40B4-BE49-F238E27FC236}">
                        <a16:creationId xmlns:a16="http://schemas.microsoft.com/office/drawing/2014/main" id="{5EA51A2B-7CAA-4B84-B2C8-7B28174CFF2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843920" y="2178780"/>
                    <a:ext cx="352080" cy="43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6" name="잉크 75">
                    <a:extLst>
                      <a:ext uri="{FF2B5EF4-FFF2-40B4-BE49-F238E27FC236}">
                        <a16:creationId xmlns:a16="http://schemas.microsoft.com/office/drawing/2014/main" id="{CD7A39A8-B757-47AC-B5F9-F97362786B69}"/>
                      </a:ext>
                    </a:extLst>
                  </p14:cNvPr>
                  <p14:cNvContentPartPr/>
                  <p14:nvPr/>
                </p14:nvContentPartPr>
                <p14:xfrm>
                  <a:off x="1813320" y="2236380"/>
                  <a:ext cx="702720" cy="323640"/>
                </p14:xfrm>
              </p:contentPart>
            </mc:Choice>
            <mc:Fallback xmlns="">
              <p:pic>
                <p:nvPicPr>
                  <p:cNvPr id="76" name="잉크 75">
                    <a:extLst>
                      <a:ext uri="{FF2B5EF4-FFF2-40B4-BE49-F238E27FC236}">
                        <a16:creationId xmlns:a16="http://schemas.microsoft.com/office/drawing/2014/main" id="{CD7A39A8-B757-47AC-B5F9-F97362786B6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750680" y="2173380"/>
                    <a:ext cx="828360" cy="44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77" name="잉크 76">
                    <a:extLst>
                      <a:ext uri="{FF2B5EF4-FFF2-40B4-BE49-F238E27FC236}">
                        <a16:creationId xmlns:a16="http://schemas.microsoft.com/office/drawing/2014/main" id="{B4E3C1C1-3329-4EED-A24A-FD1EA9AD31E6}"/>
                      </a:ext>
                    </a:extLst>
                  </p14:cNvPr>
                  <p14:cNvContentPartPr/>
                  <p14:nvPr/>
                </p14:nvContentPartPr>
                <p14:xfrm>
                  <a:off x="1877760" y="3629580"/>
                  <a:ext cx="694440" cy="367560"/>
                </p14:xfrm>
              </p:contentPart>
            </mc:Choice>
            <mc:Fallback xmlns="">
              <p:pic>
                <p:nvPicPr>
                  <p:cNvPr id="77" name="잉크 76">
                    <a:extLst>
                      <a:ext uri="{FF2B5EF4-FFF2-40B4-BE49-F238E27FC236}">
                        <a16:creationId xmlns:a16="http://schemas.microsoft.com/office/drawing/2014/main" id="{B4E3C1C1-3329-4EED-A24A-FD1EA9AD31E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815120" y="3566580"/>
                    <a:ext cx="820080" cy="4932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화살표: 오른쪽 77">
                <a:extLst>
                  <a:ext uri="{FF2B5EF4-FFF2-40B4-BE49-F238E27FC236}">
                    <a16:creationId xmlns:a16="http://schemas.microsoft.com/office/drawing/2014/main" id="{AA410F70-1E04-4073-9674-66E79DF3C933}"/>
                  </a:ext>
                </a:extLst>
              </p:cNvPr>
              <p:cNvSpPr/>
              <p:nvPr/>
            </p:nvSpPr>
            <p:spPr>
              <a:xfrm rot="8591737">
                <a:off x="1572499" y="2354865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화살표: 오른쪽 78">
                <a:extLst>
                  <a:ext uri="{FF2B5EF4-FFF2-40B4-BE49-F238E27FC236}">
                    <a16:creationId xmlns:a16="http://schemas.microsoft.com/office/drawing/2014/main" id="{29037BBB-2190-4C67-A4F1-37A04F1660DB}"/>
                  </a:ext>
                </a:extLst>
              </p:cNvPr>
              <p:cNvSpPr/>
              <p:nvPr/>
            </p:nvSpPr>
            <p:spPr>
              <a:xfrm rot="19283737">
                <a:off x="1746964" y="2620590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화살표: 오른쪽 79">
                <a:extLst>
                  <a:ext uri="{FF2B5EF4-FFF2-40B4-BE49-F238E27FC236}">
                    <a16:creationId xmlns:a16="http://schemas.microsoft.com/office/drawing/2014/main" id="{CCFAA8B0-062F-4052-BB22-ED6D741CC736}"/>
                  </a:ext>
                </a:extLst>
              </p:cNvPr>
              <p:cNvSpPr/>
              <p:nvPr/>
            </p:nvSpPr>
            <p:spPr>
              <a:xfrm rot="18090766">
                <a:off x="1915115" y="3770745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81" name="잉크 80">
                    <a:extLst>
                      <a:ext uri="{FF2B5EF4-FFF2-40B4-BE49-F238E27FC236}">
                        <a16:creationId xmlns:a16="http://schemas.microsoft.com/office/drawing/2014/main" id="{C2AB4CAC-FCBE-49FE-A250-ECF044287C90}"/>
                      </a:ext>
                    </a:extLst>
                  </p14:cNvPr>
                  <p14:cNvContentPartPr/>
                  <p14:nvPr/>
                </p14:nvContentPartPr>
                <p14:xfrm>
                  <a:off x="940680" y="2327670"/>
                  <a:ext cx="360" cy="360"/>
                </p14:xfrm>
              </p:contentPart>
            </mc:Choice>
            <mc:Fallback xmlns="">
              <p:pic>
                <p:nvPicPr>
                  <p:cNvPr id="81" name="잉크 80">
                    <a:extLst>
                      <a:ext uri="{FF2B5EF4-FFF2-40B4-BE49-F238E27FC236}">
                        <a16:creationId xmlns:a16="http://schemas.microsoft.com/office/drawing/2014/main" id="{C2AB4CAC-FCBE-49FE-A250-ECF044287C9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78040" y="226503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560DECEA-EF91-47EF-B48B-E5FF47600C66}"/>
                  </a:ext>
                </a:extLst>
              </p:cNvPr>
              <p:cNvGrpSpPr/>
              <p:nvPr/>
            </p:nvGrpSpPr>
            <p:grpSpPr>
              <a:xfrm>
                <a:off x="1241747" y="2288723"/>
                <a:ext cx="823402" cy="1616791"/>
                <a:chOff x="1241747" y="2288723"/>
                <a:chExt cx="823402" cy="1616791"/>
              </a:xfrm>
            </p:grpSpPr>
            <p:sp>
              <p:nvSpPr>
                <p:cNvPr id="83" name="화살표: 오른쪽 82">
                  <a:extLst>
                    <a:ext uri="{FF2B5EF4-FFF2-40B4-BE49-F238E27FC236}">
                      <a16:creationId xmlns:a16="http://schemas.microsoft.com/office/drawing/2014/main" id="{523B1A0C-6C8B-4C41-91F7-8F629495C16D}"/>
                    </a:ext>
                  </a:extLst>
                </p:cNvPr>
                <p:cNvSpPr/>
                <p:nvPr/>
              </p:nvSpPr>
              <p:spPr>
                <a:xfrm rot="14266249">
                  <a:off x="1898198" y="2360531"/>
                  <a:ext cx="209330" cy="71820"/>
                </a:xfrm>
                <a:prstGeom prst="rightArrow">
                  <a:avLst>
                    <a:gd name="adj1" fmla="val 50000"/>
                    <a:gd name="adj2" fmla="val 11100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화살표: 오른쪽 83">
                  <a:extLst>
                    <a:ext uri="{FF2B5EF4-FFF2-40B4-BE49-F238E27FC236}">
                      <a16:creationId xmlns:a16="http://schemas.microsoft.com/office/drawing/2014/main" id="{24264C5A-1C90-4D24-91F5-7CD3EC1CA25E}"/>
                    </a:ext>
                  </a:extLst>
                </p:cNvPr>
                <p:cNvSpPr/>
                <p:nvPr/>
              </p:nvSpPr>
              <p:spPr>
                <a:xfrm rot="5249553">
                  <a:off x="1172992" y="3089760"/>
                  <a:ext cx="209330" cy="71820"/>
                </a:xfrm>
                <a:prstGeom prst="rightArrow">
                  <a:avLst>
                    <a:gd name="adj1" fmla="val 50000"/>
                    <a:gd name="adj2" fmla="val 11100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화살표: 오른쪽 84">
                  <a:extLst>
                    <a:ext uri="{FF2B5EF4-FFF2-40B4-BE49-F238E27FC236}">
                      <a16:creationId xmlns:a16="http://schemas.microsoft.com/office/drawing/2014/main" id="{4BBC1D77-8B8E-44E3-9BB1-9F9E47244771}"/>
                    </a:ext>
                  </a:extLst>
                </p:cNvPr>
                <p:cNvSpPr/>
                <p:nvPr/>
              </p:nvSpPr>
              <p:spPr>
                <a:xfrm rot="16200000">
                  <a:off x="1510883" y="3088290"/>
                  <a:ext cx="209330" cy="71820"/>
                </a:xfrm>
                <a:prstGeom prst="rightArrow">
                  <a:avLst>
                    <a:gd name="adj1" fmla="val 50000"/>
                    <a:gd name="adj2" fmla="val 11100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화살표: 오른쪽 85">
                  <a:extLst>
                    <a:ext uri="{FF2B5EF4-FFF2-40B4-BE49-F238E27FC236}">
                      <a16:creationId xmlns:a16="http://schemas.microsoft.com/office/drawing/2014/main" id="{61FF6AC2-92AC-47F6-A287-5C3C36DC7BF0}"/>
                    </a:ext>
                  </a:extLst>
                </p:cNvPr>
                <p:cNvSpPr/>
                <p:nvPr/>
              </p:nvSpPr>
              <p:spPr>
                <a:xfrm rot="12712426">
                  <a:off x="1751182" y="3529539"/>
                  <a:ext cx="209330" cy="71820"/>
                </a:xfrm>
                <a:prstGeom prst="rightArrow">
                  <a:avLst>
                    <a:gd name="adj1" fmla="val 50000"/>
                    <a:gd name="adj2" fmla="val 11100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화살표: 오른쪽 86">
                  <a:extLst>
                    <a:ext uri="{FF2B5EF4-FFF2-40B4-BE49-F238E27FC236}">
                      <a16:creationId xmlns:a16="http://schemas.microsoft.com/office/drawing/2014/main" id="{3D50C492-B4C5-4B18-9364-FD1B830872D4}"/>
                    </a:ext>
                  </a:extLst>
                </p:cNvPr>
                <p:cNvSpPr/>
                <p:nvPr/>
              </p:nvSpPr>
              <p:spPr>
                <a:xfrm rot="2118765">
                  <a:off x="1609557" y="3808120"/>
                  <a:ext cx="209330" cy="71820"/>
                </a:xfrm>
                <a:prstGeom prst="rightArrow">
                  <a:avLst>
                    <a:gd name="adj1" fmla="val 50000"/>
                    <a:gd name="adj2" fmla="val 111007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자유형: 도형 87">
                  <a:extLst>
                    <a:ext uri="{FF2B5EF4-FFF2-40B4-BE49-F238E27FC236}">
                      <a16:creationId xmlns:a16="http://schemas.microsoft.com/office/drawing/2014/main" id="{03ADD66B-1BAB-4784-AE56-182630689CFA}"/>
                    </a:ext>
                  </a:extLst>
                </p:cNvPr>
                <p:cNvSpPr/>
                <p:nvPr/>
              </p:nvSpPr>
              <p:spPr>
                <a:xfrm>
                  <a:off x="1699260" y="2288723"/>
                  <a:ext cx="361950" cy="302077"/>
                </a:xfrm>
                <a:custGeom>
                  <a:avLst/>
                  <a:gdLst>
                    <a:gd name="connsiteX0" fmla="*/ 232410 w 361950"/>
                    <a:gd name="connsiteY0" fmla="*/ 302077 h 302077"/>
                    <a:gd name="connsiteX1" fmla="*/ 361950 w 361950"/>
                    <a:gd name="connsiteY1" fmla="*/ 191587 h 302077"/>
                    <a:gd name="connsiteX2" fmla="*/ 232410 w 361950"/>
                    <a:gd name="connsiteY2" fmla="*/ 8707 h 302077"/>
                    <a:gd name="connsiteX3" fmla="*/ 49530 w 361950"/>
                    <a:gd name="connsiteY3" fmla="*/ 35377 h 302077"/>
                    <a:gd name="connsiteX4" fmla="*/ 0 w 361950"/>
                    <a:gd name="connsiteY4" fmla="*/ 88717 h 302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" h="302077">
                      <a:moveTo>
                        <a:pt x="232410" y="302077"/>
                      </a:moveTo>
                      <a:cubicBezTo>
                        <a:pt x="297180" y="271279"/>
                        <a:pt x="361950" y="240482"/>
                        <a:pt x="361950" y="191587"/>
                      </a:cubicBezTo>
                      <a:cubicBezTo>
                        <a:pt x="361950" y="142692"/>
                        <a:pt x="284480" y="34742"/>
                        <a:pt x="232410" y="8707"/>
                      </a:cubicBezTo>
                      <a:cubicBezTo>
                        <a:pt x="180340" y="-17328"/>
                        <a:pt x="88265" y="22042"/>
                        <a:pt x="49530" y="35377"/>
                      </a:cubicBezTo>
                      <a:cubicBezTo>
                        <a:pt x="10795" y="48712"/>
                        <a:pt x="5397" y="68714"/>
                        <a:pt x="0" y="88717"/>
                      </a:cubicBezTo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자유형: 도형 88">
                  <a:extLst>
                    <a:ext uri="{FF2B5EF4-FFF2-40B4-BE49-F238E27FC236}">
                      <a16:creationId xmlns:a16="http://schemas.microsoft.com/office/drawing/2014/main" id="{E84F0640-FD02-446F-9C20-8AFB72122423}"/>
                    </a:ext>
                  </a:extLst>
                </p:cNvPr>
                <p:cNvSpPr/>
                <p:nvPr/>
              </p:nvSpPr>
              <p:spPr>
                <a:xfrm>
                  <a:off x="1786890" y="3615690"/>
                  <a:ext cx="278259" cy="289824"/>
                </a:xfrm>
                <a:custGeom>
                  <a:avLst/>
                  <a:gdLst>
                    <a:gd name="connsiteX0" fmla="*/ 0 w 278259"/>
                    <a:gd name="connsiteY0" fmla="*/ 281940 h 289824"/>
                    <a:gd name="connsiteX1" fmla="*/ 179070 w 278259"/>
                    <a:gd name="connsiteY1" fmla="*/ 270510 h 289824"/>
                    <a:gd name="connsiteX2" fmla="*/ 278130 w 278259"/>
                    <a:gd name="connsiteY2" fmla="*/ 114300 h 289824"/>
                    <a:gd name="connsiteX3" fmla="*/ 160020 w 278259"/>
                    <a:gd name="connsiteY3" fmla="*/ 0 h 289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8259" h="289824">
                      <a:moveTo>
                        <a:pt x="0" y="281940"/>
                      </a:moveTo>
                      <a:cubicBezTo>
                        <a:pt x="66357" y="290195"/>
                        <a:pt x="132715" y="298450"/>
                        <a:pt x="179070" y="270510"/>
                      </a:cubicBezTo>
                      <a:cubicBezTo>
                        <a:pt x="225425" y="242570"/>
                        <a:pt x="281305" y="159385"/>
                        <a:pt x="278130" y="114300"/>
                      </a:cubicBezTo>
                      <a:cubicBezTo>
                        <a:pt x="274955" y="69215"/>
                        <a:pt x="217487" y="34607"/>
                        <a:pt x="160020" y="0"/>
                      </a:cubicBezTo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7434517-8EE1-43E2-B039-2EF064266D68}"/>
                </a:ext>
              </a:extLst>
            </p:cNvPr>
            <p:cNvSpPr/>
            <p:nvPr/>
          </p:nvSpPr>
          <p:spPr>
            <a:xfrm>
              <a:off x="2347771" y="3596640"/>
              <a:ext cx="291289" cy="342159"/>
            </a:xfrm>
            <a:custGeom>
              <a:avLst/>
              <a:gdLst>
                <a:gd name="connsiteX0" fmla="*/ 166829 w 291289"/>
                <a:gd name="connsiteY0" fmla="*/ 0 h 342159"/>
                <a:gd name="connsiteX1" fmla="*/ 1729 w 291289"/>
                <a:gd name="connsiteY1" fmla="*/ 114300 h 342159"/>
                <a:gd name="connsiteX2" fmla="*/ 93169 w 291289"/>
                <a:gd name="connsiteY2" fmla="*/ 332740 h 342159"/>
                <a:gd name="connsiteX3" fmla="*/ 291289 w 291289"/>
                <a:gd name="connsiteY3" fmla="*/ 281940 h 34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89" h="342159">
                  <a:moveTo>
                    <a:pt x="166829" y="0"/>
                  </a:moveTo>
                  <a:cubicBezTo>
                    <a:pt x="90417" y="29421"/>
                    <a:pt x="14006" y="58843"/>
                    <a:pt x="1729" y="114300"/>
                  </a:cubicBezTo>
                  <a:cubicBezTo>
                    <a:pt x="-10548" y="169757"/>
                    <a:pt x="44909" y="304800"/>
                    <a:pt x="93169" y="332740"/>
                  </a:cubicBezTo>
                  <a:cubicBezTo>
                    <a:pt x="141429" y="360680"/>
                    <a:pt x="216359" y="321310"/>
                    <a:pt x="291289" y="281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1987FD2-81F8-4C39-90FF-6DBB92E4B2AC}"/>
                </a:ext>
              </a:extLst>
            </p:cNvPr>
            <p:cNvSpPr/>
            <p:nvPr/>
          </p:nvSpPr>
          <p:spPr>
            <a:xfrm>
              <a:off x="2330913" y="2270919"/>
              <a:ext cx="264967" cy="343507"/>
            </a:xfrm>
            <a:custGeom>
              <a:avLst/>
              <a:gdLst>
                <a:gd name="connsiteX0" fmla="*/ 264967 w 264967"/>
                <a:gd name="connsiteY0" fmla="*/ 30321 h 343507"/>
                <a:gd name="connsiteX1" fmla="*/ 102407 w 264967"/>
                <a:gd name="connsiteY1" fmla="*/ 10001 h 343507"/>
                <a:gd name="connsiteX2" fmla="*/ 807 w 264967"/>
                <a:gd name="connsiteY2" fmla="*/ 170021 h 343507"/>
                <a:gd name="connsiteX3" fmla="*/ 155747 w 264967"/>
                <a:gd name="connsiteY3" fmla="*/ 327501 h 343507"/>
                <a:gd name="connsiteX4" fmla="*/ 153207 w 264967"/>
                <a:gd name="connsiteY4" fmla="*/ 330041 h 34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67" h="343507">
                  <a:moveTo>
                    <a:pt x="264967" y="30321"/>
                  </a:moveTo>
                  <a:cubicBezTo>
                    <a:pt x="205700" y="8519"/>
                    <a:pt x="146434" y="-13282"/>
                    <a:pt x="102407" y="10001"/>
                  </a:cubicBezTo>
                  <a:cubicBezTo>
                    <a:pt x="58380" y="33284"/>
                    <a:pt x="-8083" y="117104"/>
                    <a:pt x="807" y="170021"/>
                  </a:cubicBezTo>
                  <a:cubicBezTo>
                    <a:pt x="9697" y="222938"/>
                    <a:pt x="130347" y="300831"/>
                    <a:pt x="155747" y="327501"/>
                  </a:cubicBezTo>
                  <a:cubicBezTo>
                    <a:pt x="181147" y="354171"/>
                    <a:pt x="167177" y="342106"/>
                    <a:pt x="153207" y="330041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1DFB9C9F-0EFA-4496-9B0C-BEDA5628DCD3}"/>
                </a:ext>
              </a:extLst>
            </p:cNvPr>
            <p:cNvSpPr/>
            <p:nvPr/>
          </p:nvSpPr>
          <p:spPr>
            <a:xfrm rot="2115359">
              <a:off x="2588061" y="2333816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화살표: 오른쪽 62">
              <a:extLst>
                <a:ext uri="{FF2B5EF4-FFF2-40B4-BE49-F238E27FC236}">
                  <a16:creationId xmlns:a16="http://schemas.microsoft.com/office/drawing/2014/main" id="{F494036B-1822-45A0-83D8-8D241BC1190E}"/>
                </a:ext>
              </a:extLst>
            </p:cNvPr>
            <p:cNvSpPr/>
            <p:nvPr/>
          </p:nvSpPr>
          <p:spPr>
            <a:xfrm rot="5196096">
              <a:off x="3029380" y="3099257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B570FF07-4DDD-4B7B-A9F7-5521AA40DC86}"/>
                </a:ext>
              </a:extLst>
            </p:cNvPr>
            <p:cNvSpPr/>
            <p:nvPr/>
          </p:nvSpPr>
          <p:spPr>
            <a:xfrm rot="8570502">
              <a:off x="2675014" y="3750279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A8F14CDF-8093-4259-9A9B-A4B1D1310CC7}"/>
                </a:ext>
              </a:extLst>
            </p:cNvPr>
            <p:cNvSpPr/>
            <p:nvPr/>
          </p:nvSpPr>
          <p:spPr>
            <a:xfrm rot="18481653">
              <a:off x="2274163" y="2309552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810E5E34-44BA-4FDD-81E7-4F91A788C23B}"/>
                </a:ext>
              </a:extLst>
            </p:cNvPr>
            <p:cNvSpPr/>
            <p:nvPr/>
          </p:nvSpPr>
          <p:spPr>
            <a:xfrm rot="19659946">
              <a:off x="2482299" y="3513653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97193A71-3451-4EE3-956E-512E7FF2BF14}"/>
                </a:ext>
              </a:extLst>
            </p:cNvPr>
            <p:cNvSpPr/>
            <p:nvPr/>
          </p:nvSpPr>
          <p:spPr>
            <a:xfrm rot="16200000">
              <a:off x="2694256" y="3101201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화살표: 오른쪽 67">
              <a:extLst>
                <a:ext uri="{FF2B5EF4-FFF2-40B4-BE49-F238E27FC236}">
                  <a16:creationId xmlns:a16="http://schemas.microsoft.com/office/drawing/2014/main" id="{D10CB877-D407-4892-A457-B8A4580E5792}"/>
                </a:ext>
              </a:extLst>
            </p:cNvPr>
            <p:cNvSpPr/>
            <p:nvPr/>
          </p:nvSpPr>
          <p:spPr>
            <a:xfrm rot="13177236">
              <a:off x="2477744" y="2647298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70E69818-E4B5-463E-8963-F4699707801D}"/>
                </a:ext>
              </a:extLst>
            </p:cNvPr>
            <p:cNvSpPr/>
            <p:nvPr/>
          </p:nvSpPr>
          <p:spPr>
            <a:xfrm rot="14680741">
              <a:off x="2277442" y="3783165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84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Horizontal</a:t>
            </a:r>
            <a:r>
              <a:rPr lang="ko-KR" altLang="en-US" dirty="0"/>
              <a:t> </a:t>
            </a:r>
            <a:r>
              <a:rPr lang="en-US" altLang="ko-KR" dirty="0"/>
              <a:t>cylinder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D0B037-4F82-4BB1-A4CD-E9AB8179D01B}"/>
              </a:ext>
            </a:extLst>
          </p:cNvPr>
          <p:cNvGrpSpPr/>
          <p:nvPr/>
        </p:nvGrpSpPr>
        <p:grpSpPr>
          <a:xfrm>
            <a:off x="7134226" y="682145"/>
            <a:ext cx="1522275" cy="2525875"/>
            <a:chOff x="2026856" y="1398425"/>
            <a:chExt cx="2184550" cy="364982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67C8A3E-B253-4ACD-A04C-1CBAB5B4E29D}"/>
                </a:ext>
              </a:extLst>
            </p:cNvPr>
            <p:cNvSpPr/>
            <p:nvPr/>
          </p:nvSpPr>
          <p:spPr>
            <a:xfrm>
              <a:off x="2234290" y="3286124"/>
              <a:ext cx="1743075" cy="17621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연결선: 구부러짐 5">
              <a:extLst>
                <a:ext uri="{FF2B5EF4-FFF2-40B4-BE49-F238E27FC236}">
                  <a16:creationId xmlns:a16="http://schemas.microsoft.com/office/drawing/2014/main" id="{40C4A602-4371-4259-B83D-DE6D24BEA2F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89814" y="2845595"/>
              <a:ext cx="1671634" cy="97155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A8E1C677-50C9-4C7B-AAB5-DD3F132647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663510" y="2858898"/>
              <a:ext cx="1671636" cy="94494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D85E83A-E195-4EDB-B91F-6168DB218BE6}"/>
                </a:ext>
              </a:extLst>
            </p:cNvPr>
            <p:cNvSpPr/>
            <p:nvPr/>
          </p:nvSpPr>
          <p:spPr>
            <a:xfrm rot="16200000">
              <a:off x="2509161" y="1861065"/>
              <a:ext cx="1039581" cy="114302"/>
            </a:xfrm>
            <a:prstGeom prst="rightArrow">
              <a:avLst>
                <a:gd name="adj1" fmla="val 50000"/>
                <a:gd name="adj2" fmla="val 27888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5BA85AFC-98A8-4262-BEA2-2183AD510090}"/>
                </a:ext>
              </a:extLst>
            </p:cNvPr>
            <p:cNvSpPr/>
            <p:nvPr/>
          </p:nvSpPr>
          <p:spPr>
            <a:xfrm rot="16200000">
              <a:off x="2680084" y="1861065"/>
              <a:ext cx="1039581" cy="114302"/>
            </a:xfrm>
            <a:prstGeom prst="rightArrow">
              <a:avLst>
                <a:gd name="adj1" fmla="val 50000"/>
                <a:gd name="adj2" fmla="val 27888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89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Horizontal</a:t>
            </a:r>
            <a:r>
              <a:rPr lang="ko-KR" altLang="en-US" dirty="0"/>
              <a:t> </a:t>
            </a:r>
            <a:r>
              <a:rPr lang="en-US" altLang="ko-KR" dirty="0"/>
              <a:t>enclosure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31D958-E003-4B36-BB9E-63E34D6D2A3C}"/>
              </a:ext>
            </a:extLst>
          </p:cNvPr>
          <p:cNvGrpSpPr/>
          <p:nvPr/>
        </p:nvGrpSpPr>
        <p:grpSpPr>
          <a:xfrm>
            <a:off x="6230757" y="821055"/>
            <a:ext cx="3263265" cy="1122045"/>
            <a:chOff x="693420" y="2278380"/>
            <a:chExt cx="4244340" cy="16535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D10BF62-B2E2-44E4-B520-C5D0CC09B080}"/>
                </a:ext>
              </a:extLst>
            </p:cNvPr>
            <p:cNvGrpSpPr/>
            <p:nvPr/>
          </p:nvGrpSpPr>
          <p:grpSpPr>
            <a:xfrm>
              <a:off x="693420" y="2278380"/>
              <a:ext cx="4244340" cy="1653540"/>
              <a:chOff x="693420" y="2278380"/>
              <a:chExt cx="4244340" cy="165354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72656A3-6924-43BE-9DEF-872A84EAF8D4}"/>
                  </a:ext>
                </a:extLst>
              </p:cNvPr>
              <p:cNvSpPr/>
              <p:nvPr/>
            </p:nvSpPr>
            <p:spPr>
              <a:xfrm>
                <a:off x="693420" y="2278380"/>
                <a:ext cx="4244340" cy="16535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64308CD-097A-41D0-8721-4A08B56AFD5D}"/>
                  </a:ext>
                </a:extLst>
              </p:cNvPr>
              <p:cNvSpPr/>
              <p:nvPr/>
            </p:nvSpPr>
            <p:spPr>
              <a:xfrm>
                <a:off x="944880" y="2514600"/>
                <a:ext cx="3733800" cy="1173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F78A8570-744E-4943-9A93-2B7B40D0E5F9}"/>
                </a:ext>
              </a:extLst>
            </p:cNvPr>
            <p:cNvCxnSpPr>
              <a:cxnSpLocks/>
            </p:cNvCxnSpPr>
            <p:nvPr/>
          </p:nvCxnSpPr>
          <p:spPr>
            <a:xfrm>
              <a:off x="3902710" y="2835910"/>
              <a:ext cx="386080" cy="363220"/>
            </a:xfrm>
            <a:prstGeom prst="curvedConnector3">
              <a:avLst>
                <a:gd name="adj1" fmla="val 187171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5556AEBA-A710-43F8-8D5D-AD36E0295BFE}"/>
                </a:ext>
              </a:extLst>
            </p:cNvPr>
            <p:cNvSpPr/>
            <p:nvPr/>
          </p:nvSpPr>
          <p:spPr>
            <a:xfrm>
              <a:off x="2428240" y="2640231"/>
              <a:ext cx="767080" cy="106680"/>
            </a:xfrm>
            <a:prstGeom prst="rightArrow">
              <a:avLst>
                <a:gd name="adj1" fmla="val 50000"/>
                <a:gd name="adj2" fmla="val 30714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ADD45238-8AC1-4E77-A378-92722D2C119D}"/>
                </a:ext>
              </a:extLst>
            </p:cNvPr>
            <p:cNvSpPr/>
            <p:nvPr/>
          </p:nvSpPr>
          <p:spPr>
            <a:xfrm flipH="1">
              <a:off x="2428240" y="3429000"/>
              <a:ext cx="767080" cy="106680"/>
            </a:xfrm>
            <a:prstGeom prst="rightArrow">
              <a:avLst>
                <a:gd name="adj1" fmla="val 50000"/>
                <a:gd name="adj2" fmla="val 30714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77AA3DEF-40C1-44A3-BEBB-1A08FCE7EB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2390" y="2976880"/>
              <a:ext cx="386080" cy="363220"/>
            </a:xfrm>
            <a:prstGeom prst="curvedConnector3">
              <a:avLst>
                <a:gd name="adj1" fmla="val 187171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409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Plate</a:t>
            </a:r>
            <a:r>
              <a:rPr lang="ko-KR" altLang="en-US" dirty="0"/>
              <a:t> </a:t>
            </a:r>
            <a:r>
              <a:rPr lang="en-US" altLang="ko-KR" dirty="0"/>
              <a:t>horizontal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C8F432-CF5A-40A3-88A7-277D36E85B78}"/>
              </a:ext>
            </a:extLst>
          </p:cNvPr>
          <p:cNvGrpSpPr/>
          <p:nvPr/>
        </p:nvGrpSpPr>
        <p:grpSpPr>
          <a:xfrm>
            <a:off x="5900442" y="587035"/>
            <a:ext cx="3953224" cy="1929327"/>
            <a:chOff x="3655537" y="335780"/>
            <a:chExt cx="6908373" cy="3093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7DFEF1-D511-47D5-88FD-43AAD52539EC}"/>
                </a:ext>
              </a:extLst>
            </p:cNvPr>
            <p:cNvSpPr/>
            <p:nvPr/>
          </p:nvSpPr>
          <p:spPr>
            <a:xfrm>
              <a:off x="4784652" y="3267635"/>
              <a:ext cx="5764306" cy="1613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0DE3D7A-3343-4059-97C6-CB316CD5D068}"/>
                </a:ext>
              </a:extLst>
            </p:cNvPr>
            <p:cNvSpPr/>
            <p:nvPr/>
          </p:nvSpPr>
          <p:spPr>
            <a:xfrm>
              <a:off x="3669770" y="2029012"/>
              <a:ext cx="1315777" cy="132523"/>
            </a:xfrm>
            <a:prstGeom prst="rightArrow">
              <a:avLst>
                <a:gd name="adj1" fmla="val 50000"/>
                <a:gd name="adj2" fmla="val 35858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13373A1-7320-4971-8A08-0BAD67E3BF4F}"/>
                </a:ext>
              </a:extLst>
            </p:cNvPr>
            <p:cNvSpPr/>
            <p:nvPr/>
          </p:nvSpPr>
          <p:spPr>
            <a:xfrm>
              <a:off x="3669769" y="2391942"/>
              <a:ext cx="1315777" cy="132523"/>
            </a:xfrm>
            <a:prstGeom prst="rightArrow">
              <a:avLst>
                <a:gd name="adj1" fmla="val 50000"/>
                <a:gd name="adj2" fmla="val 34899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8FA2B018-66FB-4C43-96D4-89251AD63D92}"/>
                </a:ext>
              </a:extLst>
            </p:cNvPr>
            <p:cNvSpPr/>
            <p:nvPr/>
          </p:nvSpPr>
          <p:spPr>
            <a:xfrm>
              <a:off x="3655537" y="2803569"/>
              <a:ext cx="1315777" cy="132523"/>
            </a:xfrm>
            <a:prstGeom prst="rightArrow">
              <a:avLst>
                <a:gd name="adj1" fmla="val 50000"/>
                <a:gd name="adj2" fmla="val 35474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FE30C30-442C-4E50-B7F8-33EBC944863C}"/>
                </a:ext>
              </a:extLst>
            </p:cNvPr>
            <p:cNvCxnSpPr>
              <a:cxnSpLocks/>
            </p:cNvCxnSpPr>
            <p:nvPr/>
          </p:nvCxnSpPr>
          <p:spPr>
            <a:xfrm>
              <a:off x="5483900" y="3160059"/>
              <a:ext cx="75303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C45CAFF-0BF2-4A95-8293-D909AE6A0B63}"/>
                </a:ext>
              </a:extLst>
            </p:cNvPr>
            <p:cNvCxnSpPr>
              <a:cxnSpLocks/>
            </p:cNvCxnSpPr>
            <p:nvPr/>
          </p:nvCxnSpPr>
          <p:spPr>
            <a:xfrm>
              <a:off x="5636300" y="3312459"/>
              <a:ext cx="75303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DDFC059-B196-4655-BB53-EC01711F1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4135" y="2535815"/>
              <a:ext cx="779929" cy="1668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1B71584-BF8D-461D-BAFE-D556C8AD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4135" y="2267910"/>
              <a:ext cx="717176" cy="26790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706950-630F-445E-8518-ECECF32D9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0590" y="2592927"/>
              <a:ext cx="769757" cy="2194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7A50FB7-6F0B-4C6F-931F-BEA29AA72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735" y="2869831"/>
              <a:ext cx="753035" cy="6029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1BEF3B-759C-4E77-AB01-F5A328ED4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6981" y="2941818"/>
              <a:ext cx="753036" cy="6626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98CD386-1685-4A65-A79C-02BB78D882DA}"/>
                </a:ext>
              </a:extLst>
            </p:cNvPr>
            <p:cNvCxnSpPr>
              <a:cxnSpLocks/>
            </p:cNvCxnSpPr>
            <p:nvPr/>
          </p:nvCxnSpPr>
          <p:spPr>
            <a:xfrm>
              <a:off x="6434159" y="3156641"/>
              <a:ext cx="75303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BAF8D2F-F3D8-42DC-A329-41C77D3D0884}"/>
                </a:ext>
              </a:extLst>
            </p:cNvPr>
            <p:cNvSpPr/>
            <p:nvPr/>
          </p:nvSpPr>
          <p:spPr>
            <a:xfrm>
              <a:off x="4893217" y="1001278"/>
              <a:ext cx="5670693" cy="2266357"/>
            </a:xfrm>
            <a:custGeom>
              <a:avLst/>
              <a:gdLst>
                <a:gd name="connsiteX0" fmla="*/ 0 w 5670693"/>
                <a:gd name="connsiteY0" fmla="*/ 2266357 h 2266357"/>
                <a:gd name="connsiteX1" fmla="*/ 1097280 w 5670693"/>
                <a:gd name="connsiteY1" fmla="*/ 1492165 h 2266357"/>
                <a:gd name="connsiteX2" fmla="*/ 2688336 w 5670693"/>
                <a:gd name="connsiteY2" fmla="*/ 937429 h 2266357"/>
                <a:gd name="connsiteX3" fmla="*/ 3157728 w 5670693"/>
                <a:gd name="connsiteY3" fmla="*/ 516805 h 2266357"/>
                <a:gd name="connsiteX4" fmla="*/ 3694176 w 5670693"/>
                <a:gd name="connsiteY4" fmla="*/ 614341 h 2266357"/>
                <a:gd name="connsiteX5" fmla="*/ 4255008 w 5670693"/>
                <a:gd name="connsiteY5" fmla="*/ 242485 h 2266357"/>
                <a:gd name="connsiteX6" fmla="*/ 4803648 w 5670693"/>
                <a:gd name="connsiteY6" fmla="*/ 388789 h 2266357"/>
                <a:gd name="connsiteX7" fmla="*/ 5212080 w 5670693"/>
                <a:gd name="connsiteY7" fmla="*/ 71797 h 2266357"/>
                <a:gd name="connsiteX8" fmla="*/ 5626608 w 5670693"/>
                <a:gd name="connsiteY8" fmla="*/ 4741 h 2266357"/>
                <a:gd name="connsiteX9" fmla="*/ 5638800 w 5670693"/>
                <a:gd name="connsiteY9" fmla="*/ 10837 h 22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0693" h="2266357">
                  <a:moveTo>
                    <a:pt x="0" y="2266357"/>
                  </a:moveTo>
                  <a:cubicBezTo>
                    <a:pt x="324612" y="1990005"/>
                    <a:pt x="649224" y="1713653"/>
                    <a:pt x="1097280" y="1492165"/>
                  </a:cubicBezTo>
                  <a:cubicBezTo>
                    <a:pt x="1545336" y="1270677"/>
                    <a:pt x="2344928" y="1099989"/>
                    <a:pt x="2688336" y="937429"/>
                  </a:cubicBezTo>
                  <a:cubicBezTo>
                    <a:pt x="3031744" y="774869"/>
                    <a:pt x="2990088" y="570653"/>
                    <a:pt x="3157728" y="516805"/>
                  </a:cubicBezTo>
                  <a:cubicBezTo>
                    <a:pt x="3325368" y="462957"/>
                    <a:pt x="3511296" y="660061"/>
                    <a:pt x="3694176" y="614341"/>
                  </a:cubicBezTo>
                  <a:cubicBezTo>
                    <a:pt x="3877056" y="568621"/>
                    <a:pt x="4070096" y="280077"/>
                    <a:pt x="4255008" y="242485"/>
                  </a:cubicBezTo>
                  <a:cubicBezTo>
                    <a:pt x="4439920" y="204893"/>
                    <a:pt x="4644136" y="417237"/>
                    <a:pt x="4803648" y="388789"/>
                  </a:cubicBezTo>
                  <a:cubicBezTo>
                    <a:pt x="4963160" y="360341"/>
                    <a:pt x="5074920" y="135805"/>
                    <a:pt x="5212080" y="71797"/>
                  </a:cubicBezTo>
                  <a:cubicBezTo>
                    <a:pt x="5349240" y="7789"/>
                    <a:pt x="5555488" y="14901"/>
                    <a:pt x="5626608" y="4741"/>
                  </a:cubicBezTo>
                  <a:cubicBezTo>
                    <a:pt x="5697728" y="-5419"/>
                    <a:pt x="5668264" y="2709"/>
                    <a:pt x="5638800" y="10837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C2C6405-A621-461C-8760-48B665012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529" y="1748150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508062B1-4699-4D3A-8B37-4B88D7E99A30}"/>
                </a:ext>
              </a:extLst>
            </p:cNvPr>
            <p:cNvCxnSpPr>
              <a:cxnSpLocks/>
            </p:cNvCxnSpPr>
            <p:nvPr/>
          </p:nvCxnSpPr>
          <p:spPr>
            <a:xfrm>
              <a:off x="7926270" y="2395643"/>
              <a:ext cx="260444" cy="19728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52796606-B3E4-487B-9E01-91F0ECE0BB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6641" y="2054531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B35131EE-876E-4423-A1F0-DA5BD7DB1A0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53879" y="2754626"/>
              <a:ext cx="330875" cy="28918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549A592-8321-42A0-854B-7D4523A7B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0930" y="2498445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5983698F-FC4C-4AC3-AC68-88FF0E0C8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909" y="2134897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38F039B5-699C-4A5F-866A-3D6D11525050}"/>
                </a:ext>
              </a:extLst>
            </p:cNvPr>
            <p:cNvCxnSpPr>
              <a:cxnSpLocks/>
            </p:cNvCxnSpPr>
            <p:nvPr/>
          </p:nvCxnSpPr>
          <p:spPr>
            <a:xfrm>
              <a:off x="8591603" y="2606284"/>
              <a:ext cx="400371" cy="15527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264C0FDE-8C16-40D5-9BA2-B403323E3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5745" y="2072442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10FAD8B2-4034-48AE-B57F-543E576F8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346" y="2374373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B4A00A22-7CEC-43F7-8E4F-BA3137405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33" y="2840854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A4DFCD62-2E78-4538-AC33-77687CCAF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9467" y="2883040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6438ECD2-3A69-4124-927C-F051ADEAD683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2" y="1755009"/>
              <a:ext cx="442611" cy="9754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BA1A11EF-FE27-48E3-AED2-D293FD818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33" y="1427570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7F749A2A-97A4-4446-8214-0065D5B04D37}"/>
                </a:ext>
              </a:extLst>
            </p:cNvPr>
            <p:cNvSpPr/>
            <p:nvPr/>
          </p:nvSpPr>
          <p:spPr>
            <a:xfrm>
              <a:off x="7598053" y="355771"/>
              <a:ext cx="2950905" cy="64550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Turbulent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818B7569-7E9C-4072-8763-87CC4A492E65}"/>
                </a:ext>
              </a:extLst>
            </p:cNvPr>
            <p:cNvSpPr/>
            <p:nvPr/>
          </p:nvSpPr>
          <p:spPr>
            <a:xfrm flipH="1">
              <a:off x="4735999" y="335780"/>
              <a:ext cx="2704837" cy="67016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Laminar 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16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Fc sphere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15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Tilted</a:t>
            </a:r>
            <a:r>
              <a:rPr lang="ko-KR" altLang="en-US" dirty="0"/>
              <a:t> </a:t>
            </a:r>
            <a:r>
              <a:rPr lang="en-US" altLang="ko-KR" dirty="0"/>
              <a:t>cavity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8E6CEB-CAFF-45E8-9D7F-B960C807E3BE}"/>
              </a:ext>
            </a:extLst>
          </p:cNvPr>
          <p:cNvGrpSpPr/>
          <p:nvPr/>
        </p:nvGrpSpPr>
        <p:grpSpPr>
          <a:xfrm>
            <a:off x="6180794" y="1156216"/>
            <a:ext cx="3117882" cy="1418968"/>
            <a:chOff x="2548710" y="2057358"/>
            <a:chExt cx="6153330" cy="274328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4FB6AE3-A9A8-460F-BA02-7050CFB702D4}"/>
                </a:ext>
              </a:extLst>
            </p:cNvPr>
            <p:cNvGrpSpPr/>
            <p:nvPr/>
          </p:nvGrpSpPr>
          <p:grpSpPr>
            <a:xfrm>
              <a:off x="2548710" y="2057358"/>
              <a:ext cx="6153330" cy="2743285"/>
              <a:chOff x="2609670" y="921936"/>
              <a:chExt cx="6153330" cy="2743285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F7BA50A-DBB9-4BA6-B38E-82EC7EC38806}"/>
                  </a:ext>
                </a:extLst>
              </p:cNvPr>
              <p:cNvSpPr/>
              <p:nvPr/>
            </p:nvSpPr>
            <p:spPr>
              <a:xfrm>
                <a:off x="2609670" y="3581401"/>
                <a:ext cx="6153330" cy="838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2905DC4-69C5-4BB8-9FCE-8069709451E4}"/>
                  </a:ext>
                </a:extLst>
              </p:cNvPr>
              <p:cNvSpPr/>
              <p:nvPr/>
            </p:nvSpPr>
            <p:spPr>
              <a:xfrm rot="18851685">
                <a:off x="4340767" y="-89727"/>
                <a:ext cx="1619035" cy="364236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6549DF5-52B7-4739-9B06-3AD741DBD904}"/>
                  </a:ext>
                </a:extLst>
              </p:cNvPr>
              <p:cNvSpPr/>
              <p:nvPr/>
            </p:nvSpPr>
            <p:spPr>
              <a:xfrm rot="18851685">
                <a:off x="4661761" y="35184"/>
                <a:ext cx="969923" cy="3380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5E2F5E9-0294-4A29-882D-3A9C03069C49}"/>
                </a:ext>
              </a:extLst>
            </p:cNvPr>
            <p:cNvSpPr/>
            <p:nvPr/>
          </p:nvSpPr>
          <p:spPr>
            <a:xfrm>
              <a:off x="4973862" y="4051597"/>
              <a:ext cx="222758" cy="707136"/>
            </a:xfrm>
            <a:custGeom>
              <a:avLst/>
              <a:gdLst>
                <a:gd name="connsiteX0" fmla="*/ 38312 w 227288"/>
                <a:gd name="connsiteY0" fmla="*/ 707136 h 707136"/>
                <a:gd name="connsiteX1" fmla="*/ 13928 w 227288"/>
                <a:gd name="connsiteY1" fmla="*/ 341376 h 707136"/>
                <a:gd name="connsiteX2" fmla="*/ 227288 w 227288"/>
                <a:gd name="connsiteY2" fmla="*/ 0 h 707136"/>
                <a:gd name="connsiteX0" fmla="*/ 33782 w 222758"/>
                <a:gd name="connsiteY0" fmla="*/ 707136 h 707136"/>
                <a:gd name="connsiteX1" fmla="*/ 15494 w 222758"/>
                <a:gd name="connsiteY1" fmla="*/ 298704 h 707136"/>
                <a:gd name="connsiteX2" fmla="*/ 222758 w 222758"/>
                <a:gd name="connsiteY2" fmla="*/ 0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58" h="707136">
                  <a:moveTo>
                    <a:pt x="33782" y="707136"/>
                  </a:moveTo>
                  <a:cubicBezTo>
                    <a:pt x="5842" y="583184"/>
                    <a:pt x="-16002" y="416560"/>
                    <a:pt x="15494" y="298704"/>
                  </a:cubicBezTo>
                  <a:cubicBezTo>
                    <a:pt x="46990" y="180848"/>
                    <a:pt x="131826" y="111760"/>
                    <a:pt x="222758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927321-8031-4C8D-809C-AE8543563531}"/>
                    </a:ext>
                  </a:extLst>
                </p:cNvPr>
                <p:cNvSpPr txBox="1"/>
                <p:nvPr/>
              </p:nvSpPr>
              <p:spPr>
                <a:xfrm>
                  <a:off x="4427380" y="3850940"/>
                  <a:ext cx="22275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5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25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927321-8031-4C8D-809C-AE8543563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380" y="3850940"/>
                  <a:ext cx="222758" cy="477054"/>
                </a:xfrm>
                <a:prstGeom prst="rect">
                  <a:avLst/>
                </a:prstGeom>
                <a:blipFill>
                  <a:blip r:embed="rId2"/>
                  <a:stretch>
                    <a:fillRect r="-89474" b="-4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173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1716CBB0-4001-4317-AC26-D3AD3CD74B16}"/>
              </a:ext>
            </a:extLst>
          </p:cNvPr>
          <p:cNvSpPr/>
          <p:nvPr/>
        </p:nvSpPr>
        <p:spPr>
          <a:xfrm>
            <a:off x="251784" y="256164"/>
            <a:ext cx="3290047" cy="36038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1F7A2A4-62F2-49BE-8307-AAED49FE4483}"/>
              </a:ext>
            </a:extLst>
          </p:cNvPr>
          <p:cNvGrpSpPr/>
          <p:nvPr/>
        </p:nvGrpSpPr>
        <p:grpSpPr>
          <a:xfrm>
            <a:off x="972925" y="528919"/>
            <a:ext cx="2052662" cy="1788458"/>
            <a:chOff x="1060985" y="856128"/>
            <a:chExt cx="2949391" cy="4208931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A74337A-CD78-4825-B8EF-0556632FF8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86" y="1277470"/>
              <a:ext cx="0" cy="373828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31C503B-CB86-445C-BAD3-72672DDC2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86" y="1268505"/>
              <a:ext cx="1030942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FBD3244-584F-4E2A-9431-6227F4B50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986" y="856128"/>
              <a:ext cx="878542" cy="42134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7895BBF-6F09-4B0D-8433-20E7B22A80D3}"/>
                </a:ext>
              </a:extLst>
            </p:cNvPr>
            <p:cNvCxnSpPr>
              <a:cxnSpLocks/>
            </p:cNvCxnSpPr>
            <p:nvPr/>
          </p:nvCxnSpPr>
          <p:spPr>
            <a:xfrm>
              <a:off x="1939528" y="856128"/>
              <a:ext cx="1030942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BA27656-EF8D-4D81-8796-EE616DDBF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999" y="856129"/>
              <a:ext cx="896471" cy="41237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E3DDD08-2790-4000-A992-705B6D68457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85" y="5015751"/>
              <a:ext cx="1004049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C81317A-672D-4888-9E4A-BB0B525BC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104" y="4566807"/>
              <a:ext cx="932332" cy="44894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E537556-C699-4D6A-BB1B-64F3D3418867}"/>
                </a:ext>
              </a:extLst>
            </p:cNvPr>
            <p:cNvCxnSpPr>
              <a:cxnSpLocks/>
            </p:cNvCxnSpPr>
            <p:nvPr/>
          </p:nvCxnSpPr>
          <p:spPr>
            <a:xfrm>
              <a:off x="2082963" y="2622176"/>
              <a:ext cx="1030942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2B16DB9-D673-481B-ABD7-8DF910C1E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034" y="1277471"/>
              <a:ext cx="1" cy="378758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C934BC7-1CC8-47F7-8570-205DBB4D1B56}"/>
                </a:ext>
              </a:extLst>
            </p:cNvPr>
            <p:cNvCxnSpPr>
              <a:cxnSpLocks/>
            </p:cNvCxnSpPr>
            <p:nvPr/>
          </p:nvCxnSpPr>
          <p:spPr>
            <a:xfrm>
              <a:off x="2961505" y="2209799"/>
              <a:ext cx="1030942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1A17358-10C3-4545-8ED4-ACAE541BD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976" y="2209800"/>
              <a:ext cx="896471" cy="41237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735923A-4D77-4523-8C01-F4109481955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505" y="3469339"/>
              <a:ext cx="8966" cy="114300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D451C7F-C49B-4934-A918-772D7F9DC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3905" y="3056964"/>
              <a:ext cx="896471" cy="41237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FF1A599-8CE0-4579-892F-BB5C2C08D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3907" y="2622178"/>
              <a:ext cx="17926" cy="84716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288CF5A-B259-4537-8CA5-6BFAB4624050}"/>
                </a:ext>
              </a:extLst>
            </p:cNvPr>
            <p:cNvCxnSpPr>
              <a:cxnSpLocks/>
            </p:cNvCxnSpPr>
            <p:nvPr/>
          </p:nvCxnSpPr>
          <p:spPr>
            <a:xfrm>
              <a:off x="2082963" y="3469339"/>
              <a:ext cx="1039907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6E08BF0-48D7-49A5-98BD-2A72EB32F40D}"/>
                </a:ext>
              </a:extLst>
            </p:cNvPr>
            <p:cNvCxnSpPr>
              <a:cxnSpLocks/>
            </p:cNvCxnSpPr>
            <p:nvPr/>
          </p:nvCxnSpPr>
          <p:spPr>
            <a:xfrm>
              <a:off x="3992447" y="2209799"/>
              <a:ext cx="17929" cy="84716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49BCADF-7490-4F00-9681-E247C0FFA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038" y="2209799"/>
              <a:ext cx="914398" cy="4034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832F92B-D798-423F-995A-EFE842F3ACB1}"/>
              </a:ext>
            </a:extLst>
          </p:cNvPr>
          <p:cNvCxnSpPr>
            <a:cxnSpLocks/>
          </p:cNvCxnSpPr>
          <p:nvPr/>
        </p:nvCxnSpPr>
        <p:spPr>
          <a:xfrm>
            <a:off x="2283135" y="526063"/>
            <a:ext cx="0" cy="57805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FAC1A23-898C-467D-82C8-5675FCA72CBE}"/>
              </a:ext>
            </a:extLst>
          </p:cNvPr>
          <p:cNvSpPr/>
          <p:nvPr/>
        </p:nvSpPr>
        <p:spPr>
          <a:xfrm>
            <a:off x="4033935" y="190574"/>
            <a:ext cx="3290047" cy="36694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AA3E4FC-FA33-4CDD-91A4-62E2E4D8EFC3}"/>
              </a:ext>
            </a:extLst>
          </p:cNvPr>
          <p:cNvGrpSpPr/>
          <p:nvPr/>
        </p:nvGrpSpPr>
        <p:grpSpPr>
          <a:xfrm>
            <a:off x="5145741" y="526063"/>
            <a:ext cx="1982378" cy="411165"/>
            <a:chOff x="5145741" y="526063"/>
            <a:chExt cx="1982378" cy="411165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6E5796E-460B-418D-A2DE-26F8205453F8}"/>
                </a:ext>
              </a:extLst>
            </p:cNvPr>
            <p:cNvSpPr/>
            <p:nvPr/>
          </p:nvSpPr>
          <p:spPr>
            <a:xfrm>
              <a:off x="5145741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88BDE22-687F-4C12-AE35-5CB465FB6974}"/>
                </a:ext>
              </a:extLst>
            </p:cNvPr>
            <p:cNvSpPr/>
            <p:nvPr/>
          </p:nvSpPr>
          <p:spPr>
            <a:xfrm>
              <a:off x="5660586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228E1C0-1E1B-43C1-98D2-47AC47E0EB13}"/>
                </a:ext>
              </a:extLst>
            </p:cNvPr>
            <p:cNvSpPr/>
            <p:nvPr/>
          </p:nvSpPr>
          <p:spPr>
            <a:xfrm>
              <a:off x="6180632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EA53C62-2382-45F1-BF4A-A1AB369F9829}"/>
                </a:ext>
              </a:extLst>
            </p:cNvPr>
            <p:cNvSpPr/>
            <p:nvPr/>
          </p:nvSpPr>
          <p:spPr>
            <a:xfrm>
              <a:off x="6700678" y="530962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17446CF-F2D9-4719-A645-702E0B7F2F5A}"/>
              </a:ext>
            </a:extLst>
          </p:cNvPr>
          <p:cNvGrpSpPr/>
          <p:nvPr/>
        </p:nvGrpSpPr>
        <p:grpSpPr>
          <a:xfrm>
            <a:off x="5145741" y="1001820"/>
            <a:ext cx="1982378" cy="411165"/>
            <a:chOff x="5145741" y="526063"/>
            <a:chExt cx="1982378" cy="41116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C95DC71-490E-4FC1-B7A7-FC022E7CED8C}"/>
                </a:ext>
              </a:extLst>
            </p:cNvPr>
            <p:cNvSpPr/>
            <p:nvPr/>
          </p:nvSpPr>
          <p:spPr>
            <a:xfrm>
              <a:off x="5145741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0F1749C-77C2-43AB-AB78-C54B1FE872B0}"/>
                </a:ext>
              </a:extLst>
            </p:cNvPr>
            <p:cNvSpPr/>
            <p:nvPr/>
          </p:nvSpPr>
          <p:spPr>
            <a:xfrm>
              <a:off x="5660586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1E524C8-9EA5-4576-A9DE-46F04DEEDA21}"/>
                </a:ext>
              </a:extLst>
            </p:cNvPr>
            <p:cNvSpPr/>
            <p:nvPr/>
          </p:nvSpPr>
          <p:spPr>
            <a:xfrm>
              <a:off x="6180632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B97F37D-141E-4CDD-911C-261E03910281}"/>
                </a:ext>
              </a:extLst>
            </p:cNvPr>
            <p:cNvSpPr/>
            <p:nvPr/>
          </p:nvSpPr>
          <p:spPr>
            <a:xfrm>
              <a:off x="6700678" y="530962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92F3E3B-D611-487B-8FC2-F47DBF7E0386}"/>
              </a:ext>
            </a:extLst>
          </p:cNvPr>
          <p:cNvGrpSpPr/>
          <p:nvPr/>
        </p:nvGrpSpPr>
        <p:grpSpPr>
          <a:xfrm>
            <a:off x="5145741" y="1471001"/>
            <a:ext cx="1982378" cy="411165"/>
            <a:chOff x="5145741" y="526063"/>
            <a:chExt cx="1982378" cy="411165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F940F25-F713-4B5E-B0D6-9921CCBF261F}"/>
                </a:ext>
              </a:extLst>
            </p:cNvPr>
            <p:cNvSpPr/>
            <p:nvPr/>
          </p:nvSpPr>
          <p:spPr>
            <a:xfrm>
              <a:off x="5145741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ACAE173-88A4-4CDE-908E-B85637B93366}"/>
                </a:ext>
              </a:extLst>
            </p:cNvPr>
            <p:cNvSpPr/>
            <p:nvPr/>
          </p:nvSpPr>
          <p:spPr>
            <a:xfrm>
              <a:off x="5660586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9102ACE6-DC98-419D-B940-2E9C0CF64DF2}"/>
                </a:ext>
              </a:extLst>
            </p:cNvPr>
            <p:cNvSpPr/>
            <p:nvPr/>
          </p:nvSpPr>
          <p:spPr>
            <a:xfrm>
              <a:off x="6180632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5CB6ED7-C7B5-4C5D-8129-9C903F06E47B}"/>
                </a:ext>
              </a:extLst>
            </p:cNvPr>
            <p:cNvSpPr/>
            <p:nvPr/>
          </p:nvSpPr>
          <p:spPr>
            <a:xfrm>
              <a:off x="6700678" y="530962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9EB6D35-2918-4F21-8C1E-3FE186C22415}"/>
              </a:ext>
            </a:extLst>
          </p:cNvPr>
          <p:cNvGrpSpPr/>
          <p:nvPr/>
        </p:nvGrpSpPr>
        <p:grpSpPr>
          <a:xfrm>
            <a:off x="5145741" y="1940182"/>
            <a:ext cx="1982378" cy="411165"/>
            <a:chOff x="5145741" y="526063"/>
            <a:chExt cx="1982378" cy="411165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7830863-055B-4CEB-9C37-167D71469B45}"/>
                </a:ext>
              </a:extLst>
            </p:cNvPr>
            <p:cNvSpPr/>
            <p:nvPr/>
          </p:nvSpPr>
          <p:spPr>
            <a:xfrm>
              <a:off x="5145741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314328FA-5EAB-4C99-A3D5-C990F0E45CC6}"/>
                </a:ext>
              </a:extLst>
            </p:cNvPr>
            <p:cNvSpPr/>
            <p:nvPr/>
          </p:nvSpPr>
          <p:spPr>
            <a:xfrm>
              <a:off x="5660586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D9E0BEF-333A-4322-AE60-5CA6A789F389}"/>
                </a:ext>
              </a:extLst>
            </p:cNvPr>
            <p:cNvSpPr/>
            <p:nvPr/>
          </p:nvSpPr>
          <p:spPr>
            <a:xfrm>
              <a:off x="6180632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A1CBFA4-7590-4145-B346-1D9566DF7977}"/>
                </a:ext>
              </a:extLst>
            </p:cNvPr>
            <p:cNvSpPr/>
            <p:nvPr/>
          </p:nvSpPr>
          <p:spPr>
            <a:xfrm>
              <a:off x="6700678" y="530962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98DC8E1D-C140-4FBC-8E31-828AF0973ED7}"/>
              </a:ext>
            </a:extLst>
          </p:cNvPr>
          <p:cNvSpPr/>
          <p:nvPr/>
        </p:nvSpPr>
        <p:spPr>
          <a:xfrm>
            <a:off x="4211493" y="814442"/>
            <a:ext cx="971054" cy="298690"/>
          </a:xfrm>
          <a:prstGeom prst="rightArrow">
            <a:avLst>
              <a:gd name="adj1" fmla="val 50000"/>
              <a:gd name="adj2" fmla="val 12914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05FEED56-D54F-46F9-AA3B-9FEC334722DC}"/>
              </a:ext>
            </a:extLst>
          </p:cNvPr>
          <p:cNvSpPr/>
          <p:nvPr/>
        </p:nvSpPr>
        <p:spPr>
          <a:xfrm>
            <a:off x="4199559" y="1280955"/>
            <a:ext cx="971054" cy="298690"/>
          </a:xfrm>
          <a:prstGeom prst="rightArrow">
            <a:avLst>
              <a:gd name="adj1" fmla="val 50000"/>
              <a:gd name="adj2" fmla="val 12914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8937F752-F91D-46ED-9DB5-834147C7FD9B}"/>
              </a:ext>
            </a:extLst>
          </p:cNvPr>
          <p:cNvSpPr/>
          <p:nvPr/>
        </p:nvSpPr>
        <p:spPr>
          <a:xfrm>
            <a:off x="4193320" y="1759380"/>
            <a:ext cx="971054" cy="298690"/>
          </a:xfrm>
          <a:prstGeom prst="rightArrow">
            <a:avLst>
              <a:gd name="adj1" fmla="val 50000"/>
              <a:gd name="adj2" fmla="val 12914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043BAD6-9E85-45CE-9AF0-919BC9C6CE28}"/>
              </a:ext>
            </a:extLst>
          </p:cNvPr>
          <p:cNvSpPr/>
          <p:nvPr/>
        </p:nvSpPr>
        <p:spPr>
          <a:xfrm>
            <a:off x="7779340" y="256164"/>
            <a:ext cx="3290047" cy="36038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9818897-1A07-4C74-8DEC-E9211D2ECFF9}"/>
              </a:ext>
            </a:extLst>
          </p:cNvPr>
          <p:cNvGrpSpPr/>
          <p:nvPr/>
        </p:nvGrpSpPr>
        <p:grpSpPr>
          <a:xfrm>
            <a:off x="8531679" y="498563"/>
            <a:ext cx="1982378" cy="411165"/>
            <a:chOff x="5145741" y="526063"/>
            <a:chExt cx="1982378" cy="411165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7B4DF35-11E7-41FC-8B4C-5EB036276934}"/>
                </a:ext>
              </a:extLst>
            </p:cNvPr>
            <p:cNvSpPr/>
            <p:nvPr/>
          </p:nvSpPr>
          <p:spPr>
            <a:xfrm>
              <a:off x="5145741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57F38C96-6A88-407B-99FD-DAB34EA9B4A3}"/>
                </a:ext>
              </a:extLst>
            </p:cNvPr>
            <p:cNvSpPr/>
            <p:nvPr/>
          </p:nvSpPr>
          <p:spPr>
            <a:xfrm>
              <a:off x="5660586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AA5C6FCC-8641-4AEB-A2A7-8DBBA6E55335}"/>
                </a:ext>
              </a:extLst>
            </p:cNvPr>
            <p:cNvSpPr/>
            <p:nvPr/>
          </p:nvSpPr>
          <p:spPr>
            <a:xfrm>
              <a:off x="6180632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BB8BBB5-ABC2-4EB6-8D1F-B673B88D0CB9}"/>
                </a:ext>
              </a:extLst>
            </p:cNvPr>
            <p:cNvSpPr/>
            <p:nvPr/>
          </p:nvSpPr>
          <p:spPr>
            <a:xfrm>
              <a:off x="6700678" y="530962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6C27B72-780D-4FD7-BFCC-40F3D33D7E7B}"/>
              </a:ext>
            </a:extLst>
          </p:cNvPr>
          <p:cNvGrpSpPr/>
          <p:nvPr/>
        </p:nvGrpSpPr>
        <p:grpSpPr>
          <a:xfrm>
            <a:off x="8819502" y="1836142"/>
            <a:ext cx="1982378" cy="411165"/>
            <a:chOff x="5145741" y="526063"/>
            <a:chExt cx="1982378" cy="411165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E7E1ACF-19DD-42E8-AADF-63249C504C25}"/>
                </a:ext>
              </a:extLst>
            </p:cNvPr>
            <p:cNvSpPr/>
            <p:nvPr/>
          </p:nvSpPr>
          <p:spPr>
            <a:xfrm>
              <a:off x="5145741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4B94BE6-D051-49CA-940B-CA2C8CFC4122}"/>
                </a:ext>
              </a:extLst>
            </p:cNvPr>
            <p:cNvSpPr/>
            <p:nvPr/>
          </p:nvSpPr>
          <p:spPr>
            <a:xfrm>
              <a:off x="5660586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FF9ABC2-2F03-422C-9485-854B989BC19E}"/>
                </a:ext>
              </a:extLst>
            </p:cNvPr>
            <p:cNvSpPr/>
            <p:nvPr/>
          </p:nvSpPr>
          <p:spPr>
            <a:xfrm>
              <a:off x="6180632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BFC1775-9234-428C-B5A9-01DB7CEB14A6}"/>
                </a:ext>
              </a:extLst>
            </p:cNvPr>
            <p:cNvSpPr/>
            <p:nvPr/>
          </p:nvSpPr>
          <p:spPr>
            <a:xfrm>
              <a:off x="6700678" y="530962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8262002-466E-417E-9CDB-6C65F6B079A2}"/>
              </a:ext>
            </a:extLst>
          </p:cNvPr>
          <p:cNvGrpSpPr/>
          <p:nvPr/>
        </p:nvGrpSpPr>
        <p:grpSpPr>
          <a:xfrm>
            <a:off x="8536463" y="1372935"/>
            <a:ext cx="1982378" cy="411165"/>
            <a:chOff x="5145741" y="526063"/>
            <a:chExt cx="1982378" cy="411165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F14BC699-40BC-476E-81AB-FF99746D192A}"/>
                </a:ext>
              </a:extLst>
            </p:cNvPr>
            <p:cNvSpPr/>
            <p:nvPr/>
          </p:nvSpPr>
          <p:spPr>
            <a:xfrm>
              <a:off x="5145741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EDE9956D-F44D-487B-8835-6218AF37FBDE}"/>
                </a:ext>
              </a:extLst>
            </p:cNvPr>
            <p:cNvSpPr/>
            <p:nvPr/>
          </p:nvSpPr>
          <p:spPr>
            <a:xfrm>
              <a:off x="5660586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092C1DA-AF6D-4A3D-99C5-5EEC6E647C9B}"/>
                </a:ext>
              </a:extLst>
            </p:cNvPr>
            <p:cNvSpPr/>
            <p:nvPr/>
          </p:nvSpPr>
          <p:spPr>
            <a:xfrm>
              <a:off x="6180632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2B58BE7-5A1E-4B75-B3EE-694B0C55A2AB}"/>
                </a:ext>
              </a:extLst>
            </p:cNvPr>
            <p:cNvSpPr/>
            <p:nvPr/>
          </p:nvSpPr>
          <p:spPr>
            <a:xfrm>
              <a:off x="6700678" y="530962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987C1244-0CEC-448C-83A2-ADCF7BE7A38A}"/>
              </a:ext>
            </a:extLst>
          </p:cNvPr>
          <p:cNvGrpSpPr/>
          <p:nvPr/>
        </p:nvGrpSpPr>
        <p:grpSpPr>
          <a:xfrm>
            <a:off x="8819502" y="929853"/>
            <a:ext cx="1982378" cy="411165"/>
            <a:chOff x="5145741" y="526063"/>
            <a:chExt cx="1982378" cy="411165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613358B7-758F-4A80-9BAF-8156DA6E1227}"/>
                </a:ext>
              </a:extLst>
            </p:cNvPr>
            <p:cNvSpPr/>
            <p:nvPr/>
          </p:nvSpPr>
          <p:spPr>
            <a:xfrm>
              <a:off x="5145741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D4B03B-0423-4FCE-8291-28509A723044}"/>
                </a:ext>
              </a:extLst>
            </p:cNvPr>
            <p:cNvSpPr/>
            <p:nvPr/>
          </p:nvSpPr>
          <p:spPr>
            <a:xfrm>
              <a:off x="5660586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1A56777F-B94C-4B85-A105-A896AB3E8C4C}"/>
                </a:ext>
              </a:extLst>
            </p:cNvPr>
            <p:cNvSpPr/>
            <p:nvPr/>
          </p:nvSpPr>
          <p:spPr>
            <a:xfrm>
              <a:off x="6180632" y="526063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DD2BD895-7C26-4BA3-90A3-2EA06830AA26}"/>
                </a:ext>
              </a:extLst>
            </p:cNvPr>
            <p:cNvSpPr/>
            <p:nvPr/>
          </p:nvSpPr>
          <p:spPr>
            <a:xfrm>
              <a:off x="6700678" y="530962"/>
              <a:ext cx="427441" cy="406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화살표: 오른쪽 145">
            <a:extLst>
              <a:ext uri="{FF2B5EF4-FFF2-40B4-BE49-F238E27FC236}">
                <a16:creationId xmlns:a16="http://schemas.microsoft.com/office/drawing/2014/main" id="{75240E40-69B4-4963-877B-1C45DF6DB81A}"/>
              </a:ext>
            </a:extLst>
          </p:cNvPr>
          <p:cNvSpPr/>
          <p:nvPr/>
        </p:nvSpPr>
        <p:spPr>
          <a:xfrm>
            <a:off x="7866090" y="983641"/>
            <a:ext cx="779049" cy="298690"/>
          </a:xfrm>
          <a:prstGeom prst="rightArrow">
            <a:avLst>
              <a:gd name="adj1" fmla="val 50000"/>
              <a:gd name="adj2" fmla="val 12914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화살표: 오른쪽 147">
            <a:extLst>
              <a:ext uri="{FF2B5EF4-FFF2-40B4-BE49-F238E27FC236}">
                <a16:creationId xmlns:a16="http://schemas.microsoft.com/office/drawing/2014/main" id="{BF27DC63-B552-45B4-A3D1-7D7209D5878F}"/>
              </a:ext>
            </a:extLst>
          </p:cNvPr>
          <p:cNvSpPr/>
          <p:nvPr/>
        </p:nvSpPr>
        <p:spPr>
          <a:xfrm>
            <a:off x="7889461" y="1712307"/>
            <a:ext cx="768723" cy="298690"/>
          </a:xfrm>
          <a:prstGeom prst="rightArrow">
            <a:avLst>
              <a:gd name="adj1" fmla="val 50000"/>
              <a:gd name="adj2" fmla="val 12914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8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Vertical</a:t>
            </a:r>
            <a:r>
              <a:rPr lang="ko-KR" altLang="en-US" dirty="0"/>
              <a:t> </a:t>
            </a:r>
            <a:r>
              <a:rPr lang="en-US" altLang="ko-KR" dirty="0"/>
              <a:t>cavity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DA41A4-3BB8-49E5-8291-F919BD705AA4}"/>
              </a:ext>
            </a:extLst>
          </p:cNvPr>
          <p:cNvGrpSpPr/>
          <p:nvPr/>
        </p:nvGrpSpPr>
        <p:grpSpPr>
          <a:xfrm>
            <a:off x="4898969" y="557228"/>
            <a:ext cx="4046075" cy="4832519"/>
            <a:chOff x="4898969" y="557228"/>
            <a:chExt cx="4046075" cy="483251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6CB3AC5-E278-42BD-986A-6F811A383B75}"/>
                </a:ext>
              </a:extLst>
            </p:cNvPr>
            <p:cNvSpPr/>
            <p:nvPr/>
          </p:nvSpPr>
          <p:spPr>
            <a:xfrm>
              <a:off x="4898969" y="557228"/>
              <a:ext cx="4046075" cy="48325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49462F-21C0-4884-9024-2D1DC9FC41F6}"/>
                </a:ext>
              </a:extLst>
            </p:cNvPr>
            <p:cNvSpPr/>
            <p:nvPr/>
          </p:nvSpPr>
          <p:spPr>
            <a:xfrm>
              <a:off x="6193536" y="792480"/>
              <a:ext cx="1456944" cy="1808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AEEAADA-F45C-4016-90FB-23AB05C62BE1}"/>
                </a:ext>
              </a:extLst>
            </p:cNvPr>
            <p:cNvGrpSpPr/>
            <p:nvPr/>
          </p:nvGrpSpPr>
          <p:grpSpPr>
            <a:xfrm>
              <a:off x="6315456" y="792480"/>
              <a:ext cx="1213104" cy="1808480"/>
              <a:chOff x="2596896" y="1463040"/>
              <a:chExt cx="1005840" cy="218440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708B02A-3396-490C-9CE9-568085402028}"/>
                  </a:ext>
                </a:extLst>
              </p:cNvPr>
              <p:cNvSpPr/>
              <p:nvPr/>
            </p:nvSpPr>
            <p:spPr>
              <a:xfrm>
                <a:off x="2596896" y="1463040"/>
                <a:ext cx="1005840" cy="21844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145F23F-163C-4073-8EF3-B7102661F8BE}"/>
                  </a:ext>
                </a:extLst>
              </p:cNvPr>
              <p:cNvSpPr/>
              <p:nvPr/>
            </p:nvSpPr>
            <p:spPr>
              <a:xfrm>
                <a:off x="2753360" y="1696720"/>
                <a:ext cx="701040" cy="18135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F3F5FDAF-C873-4F35-A790-5CC4DBA28BB0}"/>
                  </a:ext>
                </a:extLst>
              </p:cNvPr>
              <p:cNvSpPr/>
              <p:nvPr/>
            </p:nvSpPr>
            <p:spPr>
              <a:xfrm flipH="1">
                <a:off x="3037268" y="1658620"/>
                <a:ext cx="125095" cy="76200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F5BD285C-076D-4A5A-A862-1F985873DAEB}"/>
                  </a:ext>
                </a:extLst>
              </p:cNvPr>
              <p:cNvSpPr/>
              <p:nvPr/>
            </p:nvSpPr>
            <p:spPr>
              <a:xfrm rot="4395464" flipH="1">
                <a:off x="3306635" y="1981200"/>
                <a:ext cx="125095" cy="76200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B8161183-5BC1-4C11-A7B1-16FA31280563}"/>
                  </a:ext>
                </a:extLst>
              </p:cNvPr>
              <p:cNvSpPr/>
              <p:nvPr/>
            </p:nvSpPr>
            <p:spPr>
              <a:xfrm rot="6204869" flipH="1">
                <a:off x="3361138" y="2991500"/>
                <a:ext cx="125095" cy="76200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04ED8604-1EBB-4D9E-8B00-093EA2D45F10}"/>
                  </a:ext>
                </a:extLst>
              </p:cNvPr>
              <p:cNvSpPr/>
              <p:nvPr/>
            </p:nvSpPr>
            <p:spPr>
              <a:xfrm rot="10800000" flipH="1">
                <a:off x="3037268" y="3464560"/>
                <a:ext cx="125095" cy="76200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A15815EC-6DF0-4C21-8007-88ED68BEBA12}"/>
                  </a:ext>
                </a:extLst>
              </p:cNvPr>
              <p:cNvSpPr/>
              <p:nvPr/>
            </p:nvSpPr>
            <p:spPr>
              <a:xfrm rot="15264902" flipH="1">
                <a:off x="2744316" y="3032759"/>
                <a:ext cx="125095" cy="76200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4679815D-0FB9-48C5-8682-FFE397EE2028}"/>
                  </a:ext>
                </a:extLst>
              </p:cNvPr>
              <p:cNvSpPr/>
              <p:nvPr/>
            </p:nvSpPr>
            <p:spPr>
              <a:xfrm rot="17187784" flipH="1">
                <a:off x="2757202" y="2017851"/>
                <a:ext cx="125095" cy="76200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EA8771CD-778E-4E62-A9B8-1CA956FEDBC2}"/>
                  </a:ext>
                </a:extLst>
              </p:cNvPr>
              <p:cNvSpPr/>
              <p:nvPr/>
            </p:nvSpPr>
            <p:spPr>
              <a:xfrm rot="5400000" flipH="1">
                <a:off x="3389820" y="2510819"/>
                <a:ext cx="125095" cy="76200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50412D81-8DF4-4766-9696-77F384C38259}"/>
                  </a:ext>
                </a:extLst>
              </p:cNvPr>
              <p:cNvSpPr/>
              <p:nvPr/>
            </p:nvSpPr>
            <p:spPr>
              <a:xfrm rot="16200000" flipH="1">
                <a:off x="2690812" y="2530791"/>
                <a:ext cx="125095" cy="76200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5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246151" y="516178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Vertical</a:t>
            </a:r>
            <a:r>
              <a:rPr lang="ko-KR" altLang="en-US" dirty="0"/>
              <a:t> </a:t>
            </a:r>
            <a:r>
              <a:rPr lang="en-US" altLang="ko-KR" dirty="0"/>
              <a:t>plate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2139F97-3039-4EF9-ACE4-53B23AA7ED59}"/>
              </a:ext>
            </a:extLst>
          </p:cNvPr>
          <p:cNvGrpSpPr/>
          <p:nvPr/>
        </p:nvGrpSpPr>
        <p:grpSpPr>
          <a:xfrm>
            <a:off x="6728460" y="670560"/>
            <a:ext cx="1335640" cy="2628900"/>
            <a:chOff x="2457450" y="1714500"/>
            <a:chExt cx="1552810" cy="29337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2D1ED5-3839-4730-8A66-33EBF04BE750}"/>
                </a:ext>
              </a:extLst>
            </p:cNvPr>
            <p:cNvSpPr/>
            <p:nvPr/>
          </p:nvSpPr>
          <p:spPr>
            <a:xfrm>
              <a:off x="2457450" y="1771650"/>
              <a:ext cx="142875" cy="28670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3AD00FB1-C647-4FEC-B5EF-A75C9D9C596B}"/>
                </a:ext>
              </a:extLst>
            </p:cNvPr>
            <p:cNvSpPr/>
            <p:nvPr/>
          </p:nvSpPr>
          <p:spPr>
            <a:xfrm>
              <a:off x="2571750" y="1714500"/>
              <a:ext cx="1438510" cy="2933700"/>
            </a:xfrm>
            <a:custGeom>
              <a:avLst/>
              <a:gdLst>
                <a:gd name="connsiteX0" fmla="*/ 0 w 1438510"/>
                <a:gd name="connsiteY0" fmla="*/ 2933700 h 2933700"/>
                <a:gd name="connsiteX1" fmla="*/ 819150 w 1438510"/>
                <a:gd name="connsiteY1" fmla="*/ 2143125 h 2933700"/>
                <a:gd name="connsiteX2" fmla="*/ 1095375 w 1438510"/>
                <a:gd name="connsiteY2" fmla="*/ 1323975 h 2933700"/>
                <a:gd name="connsiteX3" fmla="*/ 1333500 w 1438510"/>
                <a:gd name="connsiteY3" fmla="*/ 1066800 h 2933700"/>
                <a:gd name="connsiteX4" fmla="*/ 1200150 w 1438510"/>
                <a:gd name="connsiteY4" fmla="*/ 771525 h 2933700"/>
                <a:gd name="connsiteX5" fmla="*/ 1438275 w 1438510"/>
                <a:gd name="connsiteY5" fmla="*/ 390525 h 2933700"/>
                <a:gd name="connsiteX6" fmla="*/ 1247775 w 1438510"/>
                <a:gd name="connsiteY6" fmla="*/ 161925 h 2933700"/>
                <a:gd name="connsiteX7" fmla="*/ 1419225 w 1438510"/>
                <a:gd name="connsiteY7" fmla="*/ 0 h 293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8510" h="2933700">
                  <a:moveTo>
                    <a:pt x="0" y="2933700"/>
                  </a:moveTo>
                  <a:cubicBezTo>
                    <a:pt x="318294" y="2672556"/>
                    <a:pt x="636588" y="2411412"/>
                    <a:pt x="819150" y="2143125"/>
                  </a:cubicBezTo>
                  <a:cubicBezTo>
                    <a:pt x="1001712" y="1874838"/>
                    <a:pt x="1009650" y="1503362"/>
                    <a:pt x="1095375" y="1323975"/>
                  </a:cubicBezTo>
                  <a:cubicBezTo>
                    <a:pt x="1181100" y="1144587"/>
                    <a:pt x="1316038" y="1158875"/>
                    <a:pt x="1333500" y="1066800"/>
                  </a:cubicBezTo>
                  <a:cubicBezTo>
                    <a:pt x="1350962" y="974725"/>
                    <a:pt x="1182688" y="884237"/>
                    <a:pt x="1200150" y="771525"/>
                  </a:cubicBezTo>
                  <a:cubicBezTo>
                    <a:pt x="1217613" y="658812"/>
                    <a:pt x="1430338" y="492125"/>
                    <a:pt x="1438275" y="390525"/>
                  </a:cubicBezTo>
                  <a:cubicBezTo>
                    <a:pt x="1446213" y="288925"/>
                    <a:pt x="1250950" y="227012"/>
                    <a:pt x="1247775" y="161925"/>
                  </a:cubicBezTo>
                  <a:cubicBezTo>
                    <a:pt x="1244600" y="96837"/>
                    <a:pt x="1331912" y="48418"/>
                    <a:pt x="1419225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66B36BE-AD9B-4CC2-90E9-8A7F3DB84173}"/>
                </a:ext>
              </a:extLst>
            </p:cNvPr>
            <p:cNvCxnSpPr/>
            <p:nvPr/>
          </p:nvCxnSpPr>
          <p:spPr>
            <a:xfrm flipV="1">
              <a:off x="2781300" y="3762375"/>
              <a:ext cx="0" cy="4762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26CD727-8FFD-44BE-997A-5A13F4B40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3700" y="3762375"/>
              <a:ext cx="152400" cy="4762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5E6403E-9095-4FA7-8E4D-FBA922EDEDA2}"/>
                </a:ext>
              </a:extLst>
            </p:cNvPr>
            <p:cNvCxnSpPr/>
            <p:nvPr/>
          </p:nvCxnSpPr>
          <p:spPr>
            <a:xfrm flipV="1">
              <a:off x="2781300" y="3190875"/>
              <a:ext cx="0" cy="4762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861DAE7-C2B1-43D6-B71B-BB5811E66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100" y="3190875"/>
              <a:ext cx="133350" cy="4762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ADA1E77-212C-4FE2-B0BE-BF14065AB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3700" y="3190875"/>
              <a:ext cx="66675" cy="4762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DC93077E-8F1B-47AE-957F-A0C1158DF200}"/>
                </a:ext>
              </a:extLst>
            </p:cNvPr>
            <p:cNvCxnSpPr/>
            <p:nvPr/>
          </p:nvCxnSpPr>
          <p:spPr>
            <a:xfrm flipV="1">
              <a:off x="2933700" y="2628900"/>
              <a:ext cx="285750" cy="142875"/>
            </a:xfrm>
            <a:prstGeom prst="curvedConnector3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1F3EB69E-6186-4D3F-8E5C-78AE91729C3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598" y="2599075"/>
              <a:ext cx="229554" cy="100130"/>
            </a:xfrm>
            <a:prstGeom prst="curvedConnector3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0164374E-A3A5-4F8D-92AB-332C59209D7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769140" y="2383379"/>
              <a:ext cx="249794" cy="146000"/>
            </a:xfrm>
            <a:prstGeom prst="curvedConnector3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구부러짐 33">
              <a:extLst>
                <a:ext uri="{FF2B5EF4-FFF2-40B4-BE49-F238E27FC236}">
                  <a16:creationId xmlns:a16="http://schemas.microsoft.com/office/drawing/2014/main" id="{EE369F77-A3D6-4335-A013-1ECBED1157D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18144" y="2186257"/>
              <a:ext cx="298373" cy="247350"/>
            </a:xfrm>
            <a:prstGeom prst="curvedConnector3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E82B3228-78D0-46A8-8E9B-74D0FC80DE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12555" y="2021711"/>
              <a:ext cx="235427" cy="200443"/>
            </a:xfrm>
            <a:prstGeom prst="curvedConnector3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구부러짐 40">
              <a:extLst>
                <a:ext uri="{FF2B5EF4-FFF2-40B4-BE49-F238E27FC236}">
                  <a16:creationId xmlns:a16="http://schemas.microsoft.com/office/drawing/2014/main" id="{8C06A087-5D95-4899-BF07-4B846D29527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48123" y="2083542"/>
              <a:ext cx="333495" cy="194528"/>
            </a:xfrm>
            <a:prstGeom prst="curvedConnector3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08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FC concentric </a:t>
            </a:r>
            <a:r>
              <a:rPr lang="en-US" altLang="ko-KR" dirty="0" err="1"/>
              <a:t>shpeher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A8EB4A-C8C9-47B6-BAD0-639E8E7DE320}"/>
              </a:ext>
            </a:extLst>
          </p:cNvPr>
          <p:cNvGrpSpPr/>
          <p:nvPr/>
        </p:nvGrpSpPr>
        <p:grpSpPr>
          <a:xfrm>
            <a:off x="6584874" y="607440"/>
            <a:ext cx="2431110" cy="2646300"/>
            <a:chOff x="7489691" y="1163700"/>
            <a:chExt cx="2431110" cy="26463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43B84F3-8AC9-4F66-AA83-42872DE2735D}"/>
                    </a:ext>
                  </a:extLst>
                </p14:cNvPr>
                <p14:cNvContentPartPr/>
                <p14:nvPr/>
              </p14:nvContentPartPr>
              <p14:xfrm>
                <a:off x="7531811" y="1163700"/>
                <a:ext cx="360" cy="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43B84F3-8AC9-4F66-AA83-42872DE273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69171" y="11010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B022698-A48C-42A1-9F00-A3C897DE01A1}"/>
                </a:ext>
              </a:extLst>
            </p:cNvPr>
            <p:cNvSpPr/>
            <p:nvPr/>
          </p:nvSpPr>
          <p:spPr>
            <a:xfrm>
              <a:off x="7600659" y="1438266"/>
              <a:ext cx="2293620" cy="219456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D429914-EB63-4BA8-8C04-57BF6F8F6B2D}"/>
                </a:ext>
              </a:extLst>
            </p:cNvPr>
            <p:cNvSpPr/>
            <p:nvPr/>
          </p:nvSpPr>
          <p:spPr>
            <a:xfrm>
              <a:off x="7826668" y="1638255"/>
              <a:ext cx="1852851" cy="17564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DBC8FE-F32E-487A-BB94-9F538F5C685B}"/>
                </a:ext>
              </a:extLst>
            </p:cNvPr>
            <p:cNvSpPr/>
            <p:nvPr/>
          </p:nvSpPr>
          <p:spPr>
            <a:xfrm>
              <a:off x="8155640" y="1941150"/>
              <a:ext cx="1194911" cy="1150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DF09110-489A-4C7D-A8F4-0782342C7F4E}"/>
                    </a:ext>
                  </a:extLst>
                </p14:cNvPr>
                <p14:cNvContentPartPr/>
                <p14:nvPr/>
              </p14:nvContentPartPr>
              <p14:xfrm>
                <a:off x="8751131" y="1952460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DF09110-489A-4C7D-A8F4-0782342C7F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42131" y="1943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879A2AB-96D1-4BB0-813B-96C15AD5AFBB}"/>
                    </a:ext>
                  </a:extLst>
                </p14:cNvPr>
                <p14:cNvContentPartPr/>
                <p14:nvPr/>
              </p14:nvContentPartPr>
              <p14:xfrm>
                <a:off x="8401571" y="1602540"/>
                <a:ext cx="334440" cy="4125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879A2AB-96D1-4BB0-813B-96C15AD5AF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92931" y="1593900"/>
                  <a:ext cx="3520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DDCD40C-F1AC-41FA-A5A4-AFBF52149EFB}"/>
                    </a:ext>
                  </a:extLst>
                </p14:cNvPr>
                <p14:cNvContentPartPr/>
                <p14:nvPr/>
              </p14:nvContentPartPr>
              <p14:xfrm>
                <a:off x="8362331" y="1651500"/>
                <a:ext cx="702720" cy="323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DDCD40C-F1AC-41FA-A5A4-AFBF52149E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99691" y="1588500"/>
                  <a:ext cx="8283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59721E5-E089-4A50-94AE-EB66B2BFA31C}"/>
                    </a:ext>
                  </a:extLst>
                </p14:cNvPr>
                <p14:cNvContentPartPr/>
                <p14:nvPr/>
              </p14:nvContentPartPr>
              <p14:xfrm>
                <a:off x="8426771" y="3044700"/>
                <a:ext cx="694440" cy="367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59721E5-E089-4A50-94AE-EB66B2BFA3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64131" y="2981700"/>
                  <a:ext cx="820080" cy="4932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573EBBD9-0989-494D-B20B-F89A5142954C}"/>
                </a:ext>
              </a:extLst>
            </p:cNvPr>
            <p:cNvSpPr/>
            <p:nvPr/>
          </p:nvSpPr>
          <p:spPr>
            <a:xfrm rot="8591737">
              <a:off x="8121510" y="1769985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90D90C4D-D43E-4FC4-B163-46996CEAD02B}"/>
                </a:ext>
              </a:extLst>
            </p:cNvPr>
            <p:cNvSpPr/>
            <p:nvPr/>
          </p:nvSpPr>
          <p:spPr>
            <a:xfrm rot="19283737">
              <a:off x="8295975" y="2035710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42F25A27-F74C-4C51-8F1B-E498F36C88E3}"/>
                </a:ext>
              </a:extLst>
            </p:cNvPr>
            <p:cNvSpPr/>
            <p:nvPr/>
          </p:nvSpPr>
          <p:spPr>
            <a:xfrm rot="18090766">
              <a:off x="8464126" y="3185865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44CD294-E724-42AF-94CA-9384FA156466}"/>
                    </a:ext>
                  </a:extLst>
                </p14:cNvPr>
                <p14:cNvContentPartPr/>
                <p14:nvPr/>
              </p14:nvContentPartPr>
              <p14:xfrm>
                <a:off x="7489691" y="1742790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44CD294-E724-42AF-94CA-9384FA1564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7051" y="1680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46331B6-205F-4F68-8C18-7B9FB813AA40}"/>
                </a:ext>
              </a:extLst>
            </p:cNvPr>
            <p:cNvSpPr/>
            <p:nvPr/>
          </p:nvSpPr>
          <p:spPr>
            <a:xfrm>
              <a:off x="8896782" y="3011760"/>
              <a:ext cx="291289" cy="342159"/>
            </a:xfrm>
            <a:custGeom>
              <a:avLst/>
              <a:gdLst>
                <a:gd name="connsiteX0" fmla="*/ 166829 w 291289"/>
                <a:gd name="connsiteY0" fmla="*/ 0 h 342159"/>
                <a:gd name="connsiteX1" fmla="*/ 1729 w 291289"/>
                <a:gd name="connsiteY1" fmla="*/ 114300 h 342159"/>
                <a:gd name="connsiteX2" fmla="*/ 93169 w 291289"/>
                <a:gd name="connsiteY2" fmla="*/ 332740 h 342159"/>
                <a:gd name="connsiteX3" fmla="*/ 291289 w 291289"/>
                <a:gd name="connsiteY3" fmla="*/ 281940 h 34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89" h="342159">
                  <a:moveTo>
                    <a:pt x="166829" y="0"/>
                  </a:moveTo>
                  <a:cubicBezTo>
                    <a:pt x="90417" y="29421"/>
                    <a:pt x="14006" y="58843"/>
                    <a:pt x="1729" y="114300"/>
                  </a:cubicBezTo>
                  <a:cubicBezTo>
                    <a:pt x="-10548" y="169757"/>
                    <a:pt x="44909" y="304800"/>
                    <a:pt x="93169" y="332740"/>
                  </a:cubicBezTo>
                  <a:cubicBezTo>
                    <a:pt x="141429" y="360680"/>
                    <a:pt x="216359" y="321310"/>
                    <a:pt x="291289" y="281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DCF6184-13CC-4073-9AA7-2625B44353D1}"/>
                </a:ext>
              </a:extLst>
            </p:cNvPr>
            <p:cNvSpPr/>
            <p:nvPr/>
          </p:nvSpPr>
          <p:spPr>
            <a:xfrm>
              <a:off x="8879924" y="1686039"/>
              <a:ext cx="264967" cy="343507"/>
            </a:xfrm>
            <a:custGeom>
              <a:avLst/>
              <a:gdLst>
                <a:gd name="connsiteX0" fmla="*/ 264967 w 264967"/>
                <a:gd name="connsiteY0" fmla="*/ 30321 h 343507"/>
                <a:gd name="connsiteX1" fmla="*/ 102407 w 264967"/>
                <a:gd name="connsiteY1" fmla="*/ 10001 h 343507"/>
                <a:gd name="connsiteX2" fmla="*/ 807 w 264967"/>
                <a:gd name="connsiteY2" fmla="*/ 170021 h 343507"/>
                <a:gd name="connsiteX3" fmla="*/ 155747 w 264967"/>
                <a:gd name="connsiteY3" fmla="*/ 327501 h 343507"/>
                <a:gd name="connsiteX4" fmla="*/ 153207 w 264967"/>
                <a:gd name="connsiteY4" fmla="*/ 330041 h 34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67" h="343507">
                  <a:moveTo>
                    <a:pt x="264967" y="30321"/>
                  </a:moveTo>
                  <a:cubicBezTo>
                    <a:pt x="205700" y="8519"/>
                    <a:pt x="146434" y="-13282"/>
                    <a:pt x="102407" y="10001"/>
                  </a:cubicBezTo>
                  <a:cubicBezTo>
                    <a:pt x="58380" y="33284"/>
                    <a:pt x="-8083" y="117104"/>
                    <a:pt x="807" y="170021"/>
                  </a:cubicBezTo>
                  <a:cubicBezTo>
                    <a:pt x="9697" y="222938"/>
                    <a:pt x="130347" y="300831"/>
                    <a:pt x="155747" y="327501"/>
                  </a:cubicBezTo>
                  <a:cubicBezTo>
                    <a:pt x="181147" y="354171"/>
                    <a:pt x="167177" y="342106"/>
                    <a:pt x="153207" y="330041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06721F-9E37-41E6-A099-3BB67FE63AB5}"/>
                </a:ext>
              </a:extLst>
            </p:cNvPr>
            <p:cNvSpPr/>
            <p:nvPr/>
          </p:nvSpPr>
          <p:spPr>
            <a:xfrm rot="2115359">
              <a:off x="9137072" y="1748936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66F3BE98-5136-4DC7-B983-F0D6484B8E6D}"/>
                </a:ext>
              </a:extLst>
            </p:cNvPr>
            <p:cNvSpPr/>
            <p:nvPr/>
          </p:nvSpPr>
          <p:spPr>
            <a:xfrm rot="5196096">
              <a:off x="9578391" y="2514377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9C4C6ED9-AC26-4488-A12E-4147E8A3067B}"/>
                </a:ext>
              </a:extLst>
            </p:cNvPr>
            <p:cNvSpPr/>
            <p:nvPr/>
          </p:nvSpPr>
          <p:spPr>
            <a:xfrm rot="8570502">
              <a:off x="9224025" y="3165399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2FCB82B7-D1E1-4BFE-9D81-C3A13CAA3803}"/>
                </a:ext>
              </a:extLst>
            </p:cNvPr>
            <p:cNvSpPr/>
            <p:nvPr/>
          </p:nvSpPr>
          <p:spPr>
            <a:xfrm rot="18481653">
              <a:off x="8823174" y="1724672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611A34EE-0FDF-411F-A091-2BA5CEF10583}"/>
                </a:ext>
              </a:extLst>
            </p:cNvPr>
            <p:cNvSpPr/>
            <p:nvPr/>
          </p:nvSpPr>
          <p:spPr>
            <a:xfrm rot="19659946">
              <a:off x="9031310" y="2928773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3B6ECCD2-46F5-423D-BB64-B523C3502FB7}"/>
                </a:ext>
              </a:extLst>
            </p:cNvPr>
            <p:cNvSpPr/>
            <p:nvPr/>
          </p:nvSpPr>
          <p:spPr>
            <a:xfrm rot="16200000">
              <a:off x="9243267" y="2516321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A85CA0DE-12C7-4F24-A768-CABBD3A294F8}"/>
                </a:ext>
              </a:extLst>
            </p:cNvPr>
            <p:cNvSpPr/>
            <p:nvPr/>
          </p:nvSpPr>
          <p:spPr>
            <a:xfrm rot="13177236">
              <a:off x="9026755" y="2062418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D21E9687-CD99-4FF4-BDA0-10ADD9E9356C}"/>
                </a:ext>
              </a:extLst>
            </p:cNvPr>
            <p:cNvSpPr/>
            <p:nvPr/>
          </p:nvSpPr>
          <p:spPr>
            <a:xfrm rot="14680741">
              <a:off x="8826453" y="3198285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FBD5BA-25D5-4D25-B532-AD9894175FFD}"/>
                </a:ext>
              </a:extLst>
            </p:cNvPr>
            <p:cNvSpPr/>
            <p:nvPr/>
          </p:nvSpPr>
          <p:spPr>
            <a:xfrm>
              <a:off x="8310660" y="2076405"/>
              <a:ext cx="884872" cy="880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BB5FC83-EAF9-4515-9EDA-04F6787A6893}"/>
                </a:ext>
              </a:extLst>
            </p:cNvPr>
            <p:cNvGrpSpPr/>
            <p:nvPr/>
          </p:nvGrpSpPr>
          <p:grpSpPr>
            <a:xfrm>
              <a:off x="7790758" y="1703843"/>
              <a:ext cx="823402" cy="1616791"/>
              <a:chOff x="1241747" y="2288723"/>
              <a:chExt cx="823402" cy="1616791"/>
            </a:xfrm>
          </p:grpSpPr>
          <p:sp>
            <p:nvSpPr>
              <p:cNvPr id="34" name="화살표: 오른쪽 33">
                <a:extLst>
                  <a:ext uri="{FF2B5EF4-FFF2-40B4-BE49-F238E27FC236}">
                    <a16:creationId xmlns:a16="http://schemas.microsoft.com/office/drawing/2014/main" id="{65178A31-A2F8-401E-A5A1-98DFA4704DA2}"/>
                  </a:ext>
                </a:extLst>
              </p:cNvPr>
              <p:cNvSpPr/>
              <p:nvPr/>
            </p:nvSpPr>
            <p:spPr>
              <a:xfrm rot="14266249">
                <a:off x="1898198" y="2360531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화살표: 오른쪽 34">
                <a:extLst>
                  <a:ext uri="{FF2B5EF4-FFF2-40B4-BE49-F238E27FC236}">
                    <a16:creationId xmlns:a16="http://schemas.microsoft.com/office/drawing/2014/main" id="{877CDC95-FD63-438E-A47D-1B4D58B922E9}"/>
                  </a:ext>
                </a:extLst>
              </p:cNvPr>
              <p:cNvSpPr/>
              <p:nvPr/>
            </p:nvSpPr>
            <p:spPr>
              <a:xfrm rot="5249553">
                <a:off x="1172992" y="3089760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6AB31AA7-8CB6-428C-B3D7-B6051D2A9D53}"/>
                  </a:ext>
                </a:extLst>
              </p:cNvPr>
              <p:cNvSpPr/>
              <p:nvPr/>
            </p:nvSpPr>
            <p:spPr>
              <a:xfrm rot="16200000">
                <a:off x="1510883" y="3088290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화살표: 오른쪽 36">
                <a:extLst>
                  <a:ext uri="{FF2B5EF4-FFF2-40B4-BE49-F238E27FC236}">
                    <a16:creationId xmlns:a16="http://schemas.microsoft.com/office/drawing/2014/main" id="{74287CF6-7DB2-4BFF-A3F4-2E5468E78BD0}"/>
                  </a:ext>
                </a:extLst>
              </p:cNvPr>
              <p:cNvSpPr/>
              <p:nvPr/>
            </p:nvSpPr>
            <p:spPr>
              <a:xfrm rot="12712426">
                <a:off x="1751182" y="3529539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화살표: 오른쪽 37">
                <a:extLst>
                  <a:ext uri="{FF2B5EF4-FFF2-40B4-BE49-F238E27FC236}">
                    <a16:creationId xmlns:a16="http://schemas.microsoft.com/office/drawing/2014/main" id="{CE20AB42-51D7-4244-BB3D-706811D192F1}"/>
                  </a:ext>
                </a:extLst>
              </p:cNvPr>
              <p:cNvSpPr/>
              <p:nvPr/>
            </p:nvSpPr>
            <p:spPr>
              <a:xfrm rot="2118765">
                <a:off x="1609557" y="3808120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0922538-D8BE-4ECA-9DF4-0BD792E134E8}"/>
                  </a:ext>
                </a:extLst>
              </p:cNvPr>
              <p:cNvSpPr/>
              <p:nvPr/>
            </p:nvSpPr>
            <p:spPr>
              <a:xfrm>
                <a:off x="1699260" y="2288723"/>
                <a:ext cx="361950" cy="302077"/>
              </a:xfrm>
              <a:custGeom>
                <a:avLst/>
                <a:gdLst>
                  <a:gd name="connsiteX0" fmla="*/ 232410 w 361950"/>
                  <a:gd name="connsiteY0" fmla="*/ 302077 h 302077"/>
                  <a:gd name="connsiteX1" fmla="*/ 361950 w 361950"/>
                  <a:gd name="connsiteY1" fmla="*/ 191587 h 302077"/>
                  <a:gd name="connsiteX2" fmla="*/ 232410 w 361950"/>
                  <a:gd name="connsiteY2" fmla="*/ 8707 h 302077"/>
                  <a:gd name="connsiteX3" fmla="*/ 49530 w 361950"/>
                  <a:gd name="connsiteY3" fmla="*/ 35377 h 302077"/>
                  <a:gd name="connsiteX4" fmla="*/ 0 w 361950"/>
                  <a:gd name="connsiteY4" fmla="*/ 88717 h 30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" h="302077">
                    <a:moveTo>
                      <a:pt x="232410" y="302077"/>
                    </a:moveTo>
                    <a:cubicBezTo>
                      <a:pt x="297180" y="271279"/>
                      <a:pt x="361950" y="240482"/>
                      <a:pt x="361950" y="191587"/>
                    </a:cubicBezTo>
                    <a:cubicBezTo>
                      <a:pt x="361950" y="142692"/>
                      <a:pt x="284480" y="34742"/>
                      <a:pt x="232410" y="8707"/>
                    </a:cubicBezTo>
                    <a:cubicBezTo>
                      <a:pt x="180340" y="-17328"/>
                      <a:pt x="88265" y="22042"/>
                      <a:pt x="49530" y="35377"/>
                    </a:cubicBezTo>
                    <a:cubicBezTo>
                      <a:pt x="10795" y="48712"/>
                      <a:pt x="5397" y="68714"/>
                      <a:pt x="0" y="8871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2B9372C6-D99F-46D5-B78A-465430638602}"/>
                  </a:ext>
                </a:extLst>
              </p:cNvPr>
              <p:cNvSpPr/>
              <p:nvPr/>
            </p:nvSpPr>
            <p:spPr>
              <a:xfrm>
                <a:off x="1786890" y="3615690"/>
                <a:ext cx="278259" cy="289824"/>
              </a:xfrm>
              <a:custGeom>
                <a:avLst/>
                <a:gdLst>
                  <a:gd name="connsiteX0" fmla="*/ 0 w 278259"/>
                  <a:gd name="connsiteY0" fmla="*/ 281940 h 289824"/>
                  <a:gd name="connsiteX1" fmla="*/ 179070 w 278259"/>
                  <a:gd name="connsiteY1" fmla="*/ 270510 h 289824"/>
                  <a:gd name="connsiteX2" fmla="*/ 278130 w 278259"/>
                  <a:gd name="connsiteY2" fmla="*/ 114300 h 289824"/>
                  <a:gd name="connsiteX3" fmla="*/ 160020 w 278259"/>
                  <a:gd name="connsiteY3" fmla="*/ 0 h 289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259" h="289824">
                    <a:moveTo>
                      <a:pt x="0" y="281940"/>
                    </a:moveTo>
                    <a:cubicBezTo>
                      <a:pt x="66357" y="290195"/>
                      <a:pt x="132715" y="298450"/>
                      <a:pt x="179070" y="270510"/>
                    </a:cubicBezTo>
                    <a:cubicBezTo>
                      <a:pt x="225425" y="242570"/>
                      <a:pt x="281305" y="159385"/>
                      <a:pt x="278130" y="114300"/>
                    </a:cubicBezTo>
                    <a:cubicBezTo>
                      <a:pt x="274955" y="69215"/>
                      <a:pt x="217487" y="34607"/>
                      <a:pt x="160020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8155BE4-E2BE-471C-AD13-6311F481AAF8}"/>
                </a:ext>
              </a:extLst>
            </p:cNvPr>
            <p:cNvSpPr/>
            <p:nvPr/>
          </p:nvSpPr>
          <p:spPr>
            <a:xfrm>
              <a:off x="8305033" y="2395161"/>
              <a:ext cx="884872" cy="2807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0593A34-BD0C-4CE0-BF13-1BBE882B98F4}"/>
                </a:ext>
              </a:extLst>
            </p:cNvPr>
            <p:cNvSpPr/>
            <p:nvPr/>
          </p:nvSpPr>
          <p:spPr>
            <a:xfrm>
              <a:off x="7627181" y="2229091"/>
              <a:ext cx="2293620" cy="58306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39312FC-8BFF-41F6-9420-678C27C32FA0}"/>
                </a:ext>
              </a:extLst>
            </p:cNvPr>
            <p:cNvCxnSpPr>
              <a:cxnSpLocks/>
            </p:cNvCxnSpPr>
            <p:nvPr/>
          </p:nvCxnSpPr>
          <p:spPr>
            <a:xfrm>
              <a:off x="8746960" y="1215390"/>
              <a:ext cx="33901" cy="259461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83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30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66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850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02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52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6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B3AC5-E278-42BD-986A-6F811A383B75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2B5E-916D-4A06-91D4-757792A20B77}"/>
              </a:ext>
            </a:extLst>
          </p:cNvPr>
          <p:cNvSpPr txBox="1"/>
          <p:nvPr/>
        </p:nvSpPr>
        <p:spPr>
          <a:xfrm>
            <a:off x="1057275" y="971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9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D5C86F4-A2DC-4339-BC05-C397321878DA}"/>
              </a:ext>
            </a:extLst>
          </p:cNvPr>
          <p:cNvGrpSpPr/>
          <p:nvPr/>
        </p:nvGrpSpPr>
        <p:grpSpPr>
          <a:xfrm>
            <a:off x="35287" y="-653451"/>
            <a:ext cx="3009900" cy="1978315"/>
            <a:chOff x="358140" y="409963"/>
            <a:chExt cx="3009900" cy="197831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71F702-7C41-4AAB-BAAC-92018EED13AC}"/>
                </a:ext>
              </a:extLst>
            </p:cNvPr>
            <p:cNvSpPr/>
            <p:nvPr/>
          </p:nvSpPr>
          <p:spPr>
            <a:xfrm>
              <a:off x="1230407" y="812153"/>
              <a:ext cx="1174376" cy="11182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AF772E5E-29EE-445F-9F29-A4548E32B1AD}"/>
                </a:ext>
              </a:extLst>
            </p:cNvPr>
            <p:cNvSpPr/>
            <p:nvPr/>
          </p:nvSpPr>
          <p:spPr>
            <a:xfrm>
              <a:off x="394447" y="1286101"/>
              <a:ext cx="564777" cy="170330"/>
            </a:xfrm>
            <a:prstGeom prst="rightArrow">
              <a:avLst>
                <a:gd name="adj1" fmla="val 50000"/>
                <a:gd name="adj2" fmla="val 161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오른쪽 92">
              <a:extLst>
                <a:ext uri="{FF2B5EF4-FFF2-40B4-BE49-F238E27FC236}">
                  <a16:creationId xmlns:a16="http://schemas.microsoft.com/office/drawing/2014/main" id="{2A844959-2F2E-448F-9166-534CBCC3A44B}"/>
                </a:ext>
              </a:extLst>
            </p:cNvPr>
            <p:cNvSpPr/>
            <p:nvPr/>
          </p:nvSpPr>
          <p:spPr>
            <a:xfrm rot="18217685">
              <a:off x="937275" y="945543"/>
              <a:ext cx="468353" cy="19826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48ED2A26-61FD-40EB-A8DC-BAFACE3CA178}"/>
                </a:ext>
              </a:extLst>
            </p:cNvPr>
            <p:cNvSpPr/>
            <p:nvPr/>
          </p:nvSpPr>
          <p:spPr>
            <a:xfrm rot="21036377">
              <a:off x="1409501" y="644758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화살표: 오른쪽 94">
              <a:extLst>
                <a:ext uri="{FF2B5EF4-FFF2-40B4-BE49-F238E27FC236}">
                  <a16:creationId xmlns:a16="http://schemas.microsoft.com/office/drawing/2014/main" id="{3DFDA57A-0298-481A-8BDA-B9858CE71249}"/>
                </a:ext>
              </a:extLst>
            </p:cNvPr>
            <p:cNvSpPr/>
            <p:nvPr/>
          </p:nvSpPr>
          <p:spPr>
            <a:xfrm rot="2099019">
              <a:off x="2025514" y="781187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38CA4EF7-5A2D-40C7-A99C-5346D2AB2482}"/>
                </a:ext>
              </a:extLst>
            </p:cNvPr>
            <p:cNvSpPr/>
            <p:nvPr/>
          </p:nvSpPr>
          <p:spPr>
            <a:xfrm>
              <a:off x="385368" y="1044674"/>
              <a:ext cx="564777" cy="170330"/>
            </a:xfrm>
            <a:prstGeom prst="rightArrow">
              <a:avLst>
                <a:gd name="adj1" fmla="val 50000"/>
                <a:gd name="adj2" fmla="val 155131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화살표: 오른쪽 96">
              <a:extLst>
                <a:ext uri="{FF2B5EF4-FFF2-40B4-BE49-F238E27FC236}">
                  <a16:creationId xmlns:a16="http://schemas.microsoft.com/office/drawing/2014/main" id="{3F01CFED-2741-4013-9391-90F3A6E99F06}"/>
                </a:ext>
              </a:extLst>
            </p:cNvPr>
            <p:cNvSpPr/>
            <p:nvPr/>
          </p:nvSpPr>
          <p:spPr>
            <a:xfrm>
              <a:off x="385367" y="1514245"/>
              <a:ext cx="564777" cy="170330"/>
            </a:xfrm>
            <a:prstGeom prst="rightArrow">
              <a:avLst>
                <a:gd name="adj1" fmla="val 50000"/>
                <a:gd name="adj2" fmla="val 152894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3CEE836D-6E5F-4BAC-9B41-E7490D50B3D5}"/>
                </a:ext>
              </a:extLst>
            </p:cNvPr>
            <p:cNvSpPr/>
            <p:nvPr/>
          </p:nvSpPr>
          <p:spPr>
            <a:xfrm rot="3260471">
              <a:off x="949510" y="1628172"/>
              <a:ext cx="457838" cy="21109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927E1BCE-1CDF-4658-AF0E-0EAF355178F9}"/>
                </a:ext>
              </a:extLst>
            </p:cNvPr>
            <p:cNvSpPr/>
            <p:nvPr/>
          </p:nvSpPr>
          <p:spPr>
            <a:xfrm rot="463242">
              <a:off x="1413756" y="1965678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DAE744DE-9848-44B1-BA66-B8BA2DDB0756}"/>
                </a:ext>
              </a:extLst>
            </p:cNvPr>
            <p:cNvSpPr/>
            <p:nvPr/>
          </p:nvSpPr>
          <p:spPr>
            <a:xfrm rot="19412772">
              <a:off x="2008134" y="1830293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7B61315D-9B0C-48E5-8FC1-1D73177712F3}"/>
                </a:ext>
              </a:extLst>
            </p:cNvPr>
            <p:cNvSpPr/>
            <p:nvPr/>
          </p:nvSpPr>
          <p:spPr>
            <a:xfrm>
              <a:off x="2568261" y="1053114"/>
              <a:ext cx="764895" cy="164083"/>
            </a:xfrm>
            <a:prstGeom prst="rightArrow">
              <a:avLst>
                <a:gd name="adj1" fmla="val 50000"/>
                <a:gd name="adj2" fmla="val 214861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97A04874-321D-4B75-82FB-0D87F0538AE4}"/>
                </a:ext>
              </a:extLst>
            </p:cNvPr>
            <p:cNvSpPr/>
            <p:nvPr/>
          </p:nvSpPr>
          <p:spPr>
            <a:xfrm>
              <a:off x="2568261" y="1286100"/>
              <a:ext cx="764895" cy="164083"/>
            </a:xfrm>
            <a:prstGeom prst="rightArrow">
              <a:avLst>
                <a:gd name="adj1" fmla="val 50000"/>
                <a:gd name="adj2" fmla="val 214861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0F4C1782-2535-4047-A388-484240025EA3}"/>
                </a:ext>
              </a:extLst>
            </p:cNvPr>
            <p:cNvSpPr/>
            <p:nvPr/>
          </p:nvSpPr>
          <p:spPr>
            <a:xfrm>
              <a:off x="2549132" y="1524609"/>
              <a:ext cx="764895" cy="164083"/>
            </a:xfrm>
            <a:prstGeom prst="rightArrow">
              <a:avLst>
                <a:gd name="adj1" fmla="val 50000"/>
                <a:gd name="adj2" fmla="val 1986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81930A02-89D2-417B-8D5D-CD37F3292834}"/>
                </a:ext>
              </a:extLst>
            </p:cNvPr>
            <p:cNvSpPr/>
            <p:nvPr/>
          </p:nvSpPr>
          <p:spPr>
            <a:xfrm rot="694606">
              <a:off x="1776883" y="472569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화살표: 오른쪽 104">
              <a:extLst>
                <a:ext uri="{FF2B5EF4-FFF2-40B4-BE49-F238E27FC236}">
                  <a16:creationId xmlns:a16="http://schemas.microsoft.com/office/drawing/2014/main" id="{7B1C237A-F2B3-4728-91A0-DFB93888F150}"/>
                </a:ext>
              </a:extLst>
            </p:cNvPr>
            <p:cNvSpPr/>
            <p:nvPr/>
          </p:nvSpPr>
          <p:spPr>
            <a:xfrm rot="20656738">
              <a:off x="1792248" y="2105437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3D233348-4FFB-468B-AED6-3C9EDD7FE39D}"/>
                </a:ext>
              </a:extLst>
            </p:cNvPr>
            <p:cNvSpPr/>
            <p:nvPr/>
          </p:nvSpPr>
          <p:spPr>
            <a:xfrm rot="2339163">
              <a:off x="986893" y="1958890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화살표: 오른쪽 106">
              <a:extLst>
                <a:ext uri="{FF2B5EF4-FFF2-40B4-BE49-F238E27FC236}">
                  <a16:creationId xmlns:a16="http://schemas.microsoft.com/office/drawing/2014/main" id="{575AD669-C659-4F9E-97F1-E816FA033867}"/>
                </a:ext>
              </a:extLst>
            </p:cNvPr>
            <p:cNvSpPr/>
            <p:nvPr/>
          </p:nvSpPr>
          <p:spPr>
            <a:xfrm rot="19756285">
              <a:off x="1005643" y="623951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화살표: 오른쪽 107">
              <a:extLst>
                <a:ext uri="{FF2B5EF4-FFF2-40B4-BE49-F238E27FC236}">
                  <a16:creationId xmlns:a16="http://schemas.microsoft.com/office/drawing/2014/main" id="{14D508BA-F435-4CEB-ABDC-0500FDB18F79}"/>
                </a:ext>
              </a:extLst>
            </p:cNvPr>
            <p:cNvSpPr/>
            <p:nvPr/>
          </p:nvSpPr>
          <p:spPr>
            <a:xfrm rot="19049414">
              <a:off x="2416977" y="1837195"/>
              <a:ext cx="407272" cy="15652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화살표: 오른쪽 108">
              <a:extLst>
                <a:ext uri="{FF2B5EF4-FFF2-40B4-BE49-F238E27FC236}">
                  <a16:creationId xmlns:a16="http://schemas.microsoft.com/office/drawing/2014/main" id="{D329CDE5-716C-44F9-95B8-854E65E9934E}"/>
                </a:ext>
              </a:extLst>
            </p:cNvPr>
            <p:cNvSpPr/>
            <p:nvPr/>
          </p:nvSpPr>
          <p:spPr>
            <a:xfrm rot="2305478">
              <a:off x="2364625" y="804973"/>
              <a:ext cx="407272" cy="15652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D35C7B74-EB40-4599-8E8B-7FBAB3CDD618}"/>
                </a:ext>
              </a:extLst>
            </p:cNvPr>
            <p:cNvSpPr/>
            <p:nvPr/>
          </p:nvSpPr>
          <p:spPr>
            <a:xfrm>
              <a:off x="358140" y="409963"/>
              <a:ext cx="3009900" cy="532539"/>
            </a:xfrm>
            <a:custGeom>
              <a:avLst/>
              <a:gdLst>
                <a:gd name="connsiteX0" fmla="*/ 0 w 3009900"/>
                <a:gd name="connsiteY0" fmla="*/ 489197 h 532539"/>
                <a:gd name="connsiteX1" fmla="*/ 426720 w 3009900"/>
                <a:gd name="connsiteY1" fmla="*/ 496817 h 532539"/>
                <a:gd name="connsiteX2" fmla="*/ 952500 w 3009900"/>
                <a:gd name="connsiteY2" fmla="*/ 100577 h 532539"/>
                <a:gd name="connsiteX3" fmla="*/ 1478280 w 3009900"/>
                <a:gd name="connsiteY3" fmla="*/ 1517 h 532539"/>
                <a:gd name="connsiteX4" fmla="*/ 1866900 w 3009900"/>
                <a:gd name="connsiteY4" fmla="*/ 54857 h 532539"/>
                <a:gd name="connsiteX5" fmla="*/ 2171700 w 3009900"/>
                <a:gd name="connsiteY5" fmla="*/ 237737 h 532539"/>
                <a:gd name="connsiteX6" fmla="*/ 2430780 w 3009900"/>
                <a:gd name="connsiteY6" fmla="*/ 466337 h 532539"/>
                <a:gd name="connsiteX7" fmla="*/ 2857500 w 3009900"/>
                <a:gd name="connsiteY7" fmla="*/ 496817 h 532539"/>
                <a:gd name="connsiteX8" fmla="*/ 3009900 w 3009900"/>
                <a:gd name="connsiteY8" fmla="*/ 496817 h 53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9900" h="532539">
                  <a:moveTo>
                    <a:pt x="0" y="489197"/>
                  </a:moveTo>
                  <a:cubicBezTo>
                    <a:pt x="133985" y="525392"/>
                    <a:pt x="267970" y="561587"/>
                    <a:pt x="426720" y="496817"/>
                  </a:cubicBezTo>
                  <a:cubicBezTo>
                    <a:pt x="585470" y="432047"/>
                    <a:pt x="777240" y="183127"/>
                    <a:pt x="952500" y="100577"/>
                  </a:cubicBezTo>
                  <a:cubicBezTo>
                    <a:pt x="1127760" y="18027"/>
                    <a:pt x="1325880" y="9137"/>
                    <a:pt x="1478280" y="1517"/>
                  </a:cubicBezTo>
                  <a:cubicBezTo>
                    <a:pt x="1630680" y="-6103"/>
                    <a:pt x="1751330" y="15487"/>
                    <a:pt x="1866900" y="54857"/>
                  </a:cubicBezTo>
                  <a:cubicBezTo>
                    <a:pt x="1982470" y="94227"/>
                    <a:pt x="2077720" y="169157"/>
                    <a:pt x="2171700" y="237737"/>
                  </a:cubicBezTo>
                  <a:cubicBezTo>
                    <a:pt x="2265680" y="306317"/>
                    <a:pt x="2316480" y="423157"/>
                    <a:pt x="2430780" y="466337"/>
                  </a:cubicBezTo>
                  <a:cubicBezTo>
                    <a:pt x="2545080" y="509517"/>
                    <a:pt x="2760980" y="491737"/>
                    <a:pt x="2857500" y="496817"/>
                  </a:cubicBezTo>
                  <a:cubicBezTo>
                    <a:pt x="2954020" y="501897"/>
                    <a:pt x="2981960" y="499357"/>
                    <a:pt x="3009900" y="49681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A251F04-FE04-46D2-B2C9-6C20016A2ECE}"/>
                </a:ext>
              </a:extLst>
            </p:cNvPr>
            <p:cNvSpPr/>
            <p:nvPr/>
          </p:nvSpPr>
          <p:spPr>
            <a:xfrm flipV="1">
              <a:off x="358140" y="1855739"/>
              <a:ext cx="3009900" cy="532539"/>
            </a:xfrm>
            <a:custGeom>
              <a:avLst/>
              <a:gdLst>
                <a:gd name="connsiteX0" fmla="*/ 0 w 3009900"/>
                <a:gd name="connsiteY0" fmla="*/ 489197 h 532539"/>
                <a:gd name="connsiteX1" fmla="*/ 426720 w 3009900"/>
                <a:gd name="connsiteY1" fmla="*/ 496817 h 532539"/>
                <a:gd name="connsiteX2" fmla="*/ 952500 w 3009900"/>
                <a:gd name="connsiteY2" fmla="*/ 100577 h 532539"/>
                <a:gd name="connsiteX3" fmla="*/ 1478280 w 3009900"/>
                <a:gd name="connsiteY3" fmla="*/ 1517 h 532539"/>
                <a:gd name="connsiteX4" fmla="*/ 1866900 w 3009900"/>
                <a:gd name="connsiteY4" fmla="*/ 54857 h 532539"/>
                <a:gd name="connsiteX5" fmla="*/ 2171700 w 3009900"/>
                <a:gd name="connsiteY5" fmla="*/ 237737 h 532539"/>
                <a:gd name="connsiteX6" fmla="*/ 2430780 w 3009900"/>
                <a:gd name="connsiteY6" fmla="*/ 466337 h 532539"/>
                <a:gd name="connsiteX7" fmla="*/ 2857500 w 3009900"/>
                <a:gd name="connsiteY7" fmla="*/ 496817 h 532539"/>
                <a:gd name="connsiteX8" fmla="*/ 3009900 w 3009900"/>
                <a:gd name="connsiteY8" fmla="*/ 496817 h 53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9900" h="532539">
                  <a:moveTo>
                    <a:pt x="0" y="489197"/>
                  </a:moveTo>
                  <a:cubicBezTo>
                    <a:pt x="133985" y="525392"/>
                    <a:pt x="267970" y="561587"/>
                    <a:pt x="426720" y="496817"/>
                  </a:cubicBezTo>
                  <a:cubicBezTo>
                    <a:pt x="585470" y="432047"/>
                    <a:pt x="777240" y="183127"/>
                    <a:pt x="952500" y="100577"/>
                  </a:cubicBezTo>
                  <a:cubicBezTo>
                    <a:pt x="1127760" y="18027"/>
                    <a:pt x="1325880" y="9137"/>
                    <a:pt x="1478280" y="1517"/>
                  </a:cubicBezTo>
                  <a:cubicBezTo>
                    <a:pt x="1630680" y="-6103"/>
                    <a:pt x="1751330" y="15487"/>
                    <a:pt x="1866900" y="54857"/>
                  </a:cubicBezTo>
                  <a:cubicBezTo>
                    <a:pt x="1982470" y="94227"/>
                    <a:pt x="2077720" y="169157"/>
                    <a:pt x="2171700" y="237737"/>
                  </a:cubicBezTo>
                  <a:cubicBezTo>
                    <a:pt x="2265680" y="306317"/>
                    <a:pt x="2316480" y="423157"/>
                    <a:pt x="2430780" y="466337"/>
                  </a:cubicBezTo>
                  <a:cubicBezTo>
                    <a:pt x="2545080" y="509517"/>
                    <a:pt x="2760980" y="491737"/>
                    <a:pt x="2857500" y="496817"/>
                  </a:cubicBezTo>
                  <a:cubicBezTo>
                    <a:pt x="2954020" y="501897"/>
                    <a:pt x="2981960" y="499357"/>
                    <a:pt x="3009900" y="49681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72970BD-1702-4B46-B18A-AAAD5745BE6D}"/>
              </a:ext>
            </a:extLst>
          </p:cNvPr>
          <p:cNvGrpSpPr/>
          <p:nvPr/>
        </p:nvGrpSpPr>
        <p:grpSpPr>
          <a:xfrm>
            <a:off x="10164292" y="-115751"/>
            <a:ext cx="1226820" cy="1722401"/>
            <a:chOff x="2879482" y="2926196"/>
            <a:chExt cx="1226820" cy="1722401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936A6B0-91C5-478A-AEF8-D2E2F4A20977}"/>
                </a:ext>
              </a:extLst>
            </p:cNvPr>
            <p:cNvSpPr/>
            <p:nvPr/>
          </p:nvSpPr>
          <p:spPr>
            <a:xfrm>
              <a:off x="2879482" y="2926196"/>
              <a:ext cx="1226820" cy="3577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1309D0C-8571-4470-B1E1-77D2D5E9A937}"/>
                </a:ext>
              </a:extLst>
            </p:cNvPr>
            <p:cNvCxnSpPr>
              <a:cxnSpLocks/>
              <a:stCxn id="112" idx="2"/>
              <a:endCxn id="118" idx="2"/>
            </p:cNvCxnSpPr>
            <p:nvPr/>
          </p:nvCxnSpPr>
          <p:spPr>
            <a:xfrm>
              <a:off x="2879482" y="3105071"/>
              <a:ext cx="0" cy="136465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AA334E5-9BCF-4217-9B90-7B2524CCB232}"/>
                </a:ext>
              </a:extLst>
            </p:cNvPr>
            <p:cNvCxnSpPr>
              <a:cxnSpLocks/>
              <a:stCxn id="112" idx="6"/>
              <a:endCxn id="118" idx="6"/>
            </p:cNvCxnSpPr>
            <p:nvPr/>
          </p:nvCxnSpPr>
          <p:spPr>
            <a:xfrm>
              <a:off x="4106302" y="3105071"/>
              <a:ext cx="0" cy="136465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4733B3C-4269-4122-ABF7-2BA8B3B14AEE}"/>
                </a:ext>
              </a:extLst>
            </p:cNvPr>
            <p:cNvSpPr/>
            <p:nvPr/>
          </p:nvSpPr>
          <p:spPr>
            <a:xfrm>
              <a:off x="2879482" y="4290848"/>
              <a:ext cx="1226820" cy="3577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6F1506B-25A1-45A2-8DBB-02C15D385888}"/>
                </a:ext>
              </a:extLst>
            </p:cNvPr>
            <p:cNvSpPr/>
            <p:nvPr/>
          </p:nvSpPr>
          <p:spPr>
            <a:xfrm>
              <a:off x="2901315" y="3653790"/>
              <a:ext cx="1181093" cy="789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4BBA10F-3ACA-458E-A09C-7E5F25012218}"/>
              </a:ext>
            </a:extLst>
          </p:cNvPr>
          <p:cNvSpPr/>
          <p:nvPr/>
        </p:nvSpPr>
        <p:spPr>
          <a:xfrm>
            <a:off x="2048643" y="2685400"/>
            <a:ext cx="1084729" cy="3999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541DB46-F5F8-4C73-B7FD-EBDC8399125E}"/>
              </a:ext>
            </a:extLst>
          </p:cNvPr>
          <p:cNvGrpSpPr/>
          <p:nvPr/>
        </p:nvGrpSpPr>
        <p:grpSpPr>
          <a:xfrm>
            <a:off x="242485" y="1478855"/>
            <a:ext cx="6908373" cy="2635154"/>
            <a:chOff x="1918885" y="2250611"/>
            <a:chExt cx="6908373" cy="2635154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23632D1-9DE6-4FDD-AD72-91AEAA169DF7}"/>
                </a:ext>
              </a:extLst>
            </p:cNvPr>
            <p:cNvSpPr/>
            <p:nvPr/>
          </p:nvSpPr>
          <p:spPr>
            <a:xfrm>
              <a:off x="3048000" y="4724400"/>
              <a:ext cx="5764306" cy="1613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화살표: 오른쪽 130">
              <a:extLst>
                <a:ext uri="{FF2B5EF4-FFF2-40B4-BE49-F238E27FC236}">
                  <a16:creationId xmlns:a16="http://schemas.microsoft.com/office/drawing/2014/main" id="{5184E4DF-BB2B-40C8-95E5-2F002A9F4E90}"/>
                </a:ext>
              </a:extLst>
            </p:cNvPr>
            <p:cNvSpPr/>
            <p:nvPr/>
          </p:nvSpPr>
          <p:spPr>
            <a:xfrm>
              <a:off x="1933118" y="3485777"/>
              <a:ext cx="1315777" cy="132523"/>
            </a:xfrm>
            <a:prstGeom prst="rightArrow">
              <a:avLst>
                <a:gd name="adj1" fmla="val 50000"/>
                <a:gd name="adj2" fmla="val 35858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화살표: 오른쪽 131">
              <a:extLst>
                <a:ext uri="{FF2B5EF4-FFF2-40B4-BE49-F238E27FC236}">
                  <a16:creationId xmlns:a16="http://schemas.microsoft.com/office/drawing/2014/main" id="{DBA72163-2413-45F0-B3BC-10BD5034BD53}"/>
                </a:ext>
              </a:extLst>
            </p:cNvPr>
            <p:cNvSpPr/>
            <p:nvPr/>
          </p:nvSpPr>
          <p:spPr>
            <a:xfrm>
              <a:off x="1933117" y="3848707"/>
              <a:ext cx="1315777" cy="132523"/>
            </a:xfrm>
            <a:prstGeom prst="rightArrow">
              <a:avLst>
                <a:gd name="adj1" fmla="val 50000"/>
                <a:gd name="adj2" fmla="val 34899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화살표: 오른쪽 132">
              <a:extLst>
                <a:ext uri="{FF2B5EF4-FFF2-40B4-BE49-F238E27FC236}">
                  <a16:creationId xmlns:a16="http://schemas.microsoft.com/office/drawing/2014/main" id="{4872698E-61D5-4CB6-911A-1A15886064B1}"/>
                </a:ext>
              </a:extLst>
            </p:cNvPr>
            <p:cNvSpPr/>
            <p:nvPr/>
          </p:nvSpPr>
          <p:spPr>
            <a:xfrm>
              <a:off x="1918885" y="4260334"/>
              <a:ext cx="1315777" cy="132523"/>
            </a:xfrm>
            <a:prstGeom prst="rightArrow">
              <a:avLst>
                <a:gd name="adj1" fmla="val 50000"/>
                <a:gd name="adj2" fmla="val 35474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4DF899B-3700-4C85-A69B-58CE0C96B760}"/>
                </a:ext>
              </a:extLst>
            </p:cNvPr>
            <p:cNvCxnSpPr/>
            <p:nvPr/>
          </p:nvCxnSpPr>
          <p:spPr>
            <a:xfrm>
              <a:off x="3747248" y="4616824"/>
              <a:ext cx="75303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F9DB275-6765-45E8-8707-9209967E1479}"/>
                </a:ext>
              </a:extLst>
            </p:cNvPr>
            <p:cNvCxnSpPr/>
            <p:nvPr/>
          </p:nvCxnSpPr>
          <p:spPr>
            <a:xfrm>
              <a:off x="3899648" y="4769224"/>
              <a:ext cx="75303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B55C5432-81CF-4437-91FF-A905956C2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7483" y="3992580"/>
              <a:ext cx="779929" cy="1668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3C4CC6C3-CDC6-4304-90FF-79F137401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7483" y="3724675"/>
              <a:ext cx="717176" cy="26790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200CCEEC-F985-413A-B4C4-74C3BAC2F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3938" y="4049692"/>
              <a:ext cx="769757" cy="2194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3A4BE093-E10C-4D65-B77F-3FAA816BD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083" y="4326596"/>
              <a:ext cx="753035" cy="6029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45BC109F-1710-4E98-A07A-96E1A91AD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0329" y="4398583"/>
              <a:ext cx="753036" cy="6626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6A17A37B-998F-4C3A-8E4A-D189FC5AFDCA}"/>
                </a:ext>
              </a:extLst>
            </p:cNvPr>
            <p:cNvCxnSpPr/>
            <p:nvPr/>
          </p:nvCxnSpPr>
          <p:spPr>
            <a:xfrm>
              <a:off x="4697507" y="4613406"/>
              <a:ext cx="75303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E47169C-5484-4F72-B1DD-A1344094FD3A}"/>
                </a:ext>
              </a:extLst>
            </p:cNvPr>
            <p:cNvSpPr/>
            <p:nvPr/>
          </p:nvSpPr>
          <p:spPr>
            <a:xfrm>
              <a:off x="3156565" y="2458043"/>
              <a:ext cx="5670693" cy="2266357"/>
            </a:xfrm>
            <a:custGeom>
              <a:avLst/>
              <a:gdLst>
                <a:gd name="connsiteX0" fmla="*/ 0 w 5670693"/>
                <a:gd name="connsiteY0" fmla="*/ 2266357 h 2266357"/>
                <a:gd name="connsiteX1" fmla="*/ 1097280 w 5670693"/>
                <a:gd name="connsiteY1" fmla="*/ 1492165 h 2266357"/>
                <a:gd name="connsiteX2" fmla="*/ 2688336 w 5670693"/>
                <a:gd name="connsiteY2" fmla="*/ 937429 h 2266357"/>
                <a:gd name="connsiteX3" fmla="*/ 3157728 w 5670693"/>
                <a:gd name="connsiteY3" fmla="*/ 516805 h 2266357"/>
                <a:gd name="connsiteX4" fmla="*/ 3694176 w 5670693"/>
                <a:gd name="connsiteY4" fmla="*/ 614341 h 2266357"/>
                <a:gd name="connsiteX5" fmla="*/ 4255008 w 5670693"/>
                <a:gd name="connsiteY5" fmla="*/ 242485 h 2266357"/>
                <a:gd name="connsiteX6" fmla="*/ 4803648 w 5670693"/>
                <a:gd name="connsiteY6" fmla="*/ 388789 h 2266357"/>
                <a:gd name="connsiteX7" fmla="*/ 5212080 w 5670693"/>
                <a:gd name="connsiteY7" fmla="*/ 71797 h 2266357"/>
                <a:gd name="connsiteX8" fmla="*/ 5626608 w 5670693"/>
                <a:gd name="connsiteY8" fmla="*/ 4741 h 2266357"/>
                <a:gd name="connsiteX9" fmla="*/ 5638800 w 5670693"/>
                <a:gd name="connsiteY9" fmla="*/ 10837 h 22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0693" h="2266357">
                  <a:moveTo>
                    <a:pt x="0" y="2266357"/>
                  </a:moveTo>
                  <a:cubicBezTo>
                    <a:pt x="324612" y="1990005"/>
                    <a:pt x="649224" y="1713653"/>
                    <a:pt x="1097280" y="1492165"/>
                  </a:cubicBezTo>
                  <a:cubicBezTo>
                    <a:pt x="1545336" y="1270677"/>
                    <a:pt x="2344928" y="1099989"/>
                    <a:pt x="2688336" y="937429"/>
                  </a:cubicBezTo>
                  <a:cubicBezTo>
                    <a:pt x="3031744" y="774869"/>
                    <a:pt x="2990088" y="570653"/>
                    <a:pt x="3157728" y="516805"/>
                  </a:cubicBezTo>
                  <a:cubicBezTo>
                    <a:pt x="3325368" y="462957"/>
                    <a:pt x="3511296" y="660061"/>
                    <a:pt x="3694176" y="614341"/>
                  </a:cubicBezTo>
                  <a:cubicBezTo>
                    <a:pt x="3877056" y="568621"/>
                    <a:pt x="4070096" y="280077"/>
                    <a:pt x="4255008" y="242485"/>
                  </a:cubicBezTo>
                  <a:cubicBezTo>
                    <a:pt x="4439920" y="204893"/>
                    <a:pt x="4644136" y="417237"/>
                    <a:pt x="4803648" y="388789"/>
                  </a:cubicBezTo>
                  <a:cubicBezTo>
                    <a:pt x="4963160" y="360341"/>
                    <a:pt x="5074920" y="135805"/>
                    <a:pt x="5212080" y="71797"/>
                  </a:cubicBezTo>
                  <a:cubicBezTo>
                    <a:pt x="5349240" y="7789"/>
                    <a:pt x="5555488" y="14901"/>
                    <a:pt x="5626608" y="4741"/>
                  </a:cubicBezTo>
                  <a:cubicBezTo>
                    <a:pt x="5697728" y="-5419"/>
                    <a:pt x="5668264" y="2709"/>
                    <a:pt x="5638800" y="10837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연결선: 구부러짐 154">
              <a:extLst>
                <a:ext uri="{FF2B5EF4-FFF2-40B4-BE49-F238E27FC236}">
                  <a16:creationId xmlns:a16="http://schemas.microsoft.com/office/drawing/2014/main" id="{EBDB0FE6-C706-46BB-8C53-24B54166B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877" y="3204915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연결선: 구부러짐 156">
              <a:extLst>
                <a:ext uri="{FF2B5EF4-FFF2-40B4-BE49-F238E27FC236}">
                  <a16:creationId xmlns:a16="http://schemas.microsoft.com/office/drawing/2014/main" id="{697DE9A8-5608-4401-AF23-42A1444ADF6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618" y="3852408"/>
              <a:ext cx="260444" cy="19728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구부러짐 157">
              <a:extLst>
                <a:ext uri="{FF2B5EF4-FFF2-40B4-BE49-F238E27FC236}">
                  <a16:creationId xmlns:a16="http://schemas.microsoft.com/office/drawing/2014/main" id="{C8D7931B-B35B-455A-B310-6FF870226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9989" y="3511296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FDD71BEE-1CA1-4E32-A4F3-EB76006DD1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17227" y="4211391"/>
              <a:ext cx="330875" cy="28918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62D7BBBF-A7F5-4EA1-8372-08CA993B0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4278" y="3955210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연결선: 구부러짐 160">
              <a:extLst>
                <a:ext uri="{FF2B5EF4-FFF2-40B4-BE49-F238E27FC236}">
                  <a16:creationId xmlns:a16="http://schemas.microsoft.com/office/drawing/2014/main" id="{E41EAE48-C573-477A-BFDF-37A8C38C2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257" y="3591662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연결선: 구부러짐 163">
              <a:extLst>
                <a:ext uri="{FF2B5EF4-FFF2-40B4-BE49-F238E27FC236}">
                  <a16:creationId xmlns:a16="http://schemas.microsoft.com/office/drawing/2014/main" id="{48A24D08-DD58-4148-A2C1-D743AB566B44}"/>
                </a:ext>
              </a:extLst>
            </p:cNvPr>
            <p:cNvCxnSpPr>
              <a:cxnSpLocks/>
            </p:cNvCxnSpPr>
            <p:nvPr/>
          </p:nvCxnSpPr>
          <p:spPr>
            <a:xfrm>
              <a:off x="6854951" y="4063049"/>
              <a:ext cx="400371" cy="15527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연결선: 구부러짐 164">
              <a:extLst>
                <a:ext uri="{FF2B5EF4-FFF2-40B4-BE49-F238E27FC236}">
                  <a16:creationId xmlns:a16="http://schemas.microsoft.com/office/drawing/2014/main" id="{001309B5-FE53-442E-9BEC-27BF55021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9093" y="3529207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1488F248-48FB-4B0B-85CA-235DCBD63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3694" y="3831138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연결선: 구부러짐 166">
              <a:extLst>
                <a:ext uri="{FF2B5EF4-FFF2-40B4-BE49-F238E27FC236}">
                  <a16:creationId xmlns:a16="http://schemas.microsoft.com/office/drawing/2014/main" id="{4FF67044-1653-402A-8B00-772A85E8C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581" y="4297619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구부러짐 167">
              <a:extLst>
                <a:ext uri="{FF2B5EF4-FFF2-40B4-BE49-F238E27FC236}">
                  <a16:creationId xmlns:a16="http://schemas.microsoft.com/office/drawing/2014/main" id="{803C6D2B-D7C3-42C6-84AF-01B037BA8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2815" y="4339805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연결선: 구부러짐 168">
              <a:extLst>
                <a:ext uri="{FF2B5EF4-FFF2-40B4-BE49-F238E27FC236}">
                  <a16:creationId xmlns:a16="http://schemas.microsoft.com/office/drawing/2014/main" id="{321DE704-86E1-4EFF-BF12-D09F25F9C324}"/>
                </a:ext>
              </a:extLst>
            </p:cNvPr>
            <p:cNvCxnSpPr>
              <a:cxnSpLocks/>
            </p:cNvCxnSpPr>
            <p:nvPr/>
          </p:nvCxnSpPr>
          <p:spPr>
            <a:xfrm>
              <a:off x="6903610" y="3211774"/>
              <a:ext cx="442611" cy="9754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구부러짐 172">
              <a:extLst>
                <a:ext uri="{FF2B5EF4-FFF2-40B4-BE49-F238E27FC236}">
                  <a16:creationId xmlns:a16="http://schemas.microsoft.com/office/drawing/2014/main" id="{6612D6E5-5109-4DF2-B3EA-F6DAE83B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581" y="2884335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화살표: 오른쪽 173">
              <a:extLst>
                <a:ext uri="{FF2B5EF4-FFF2-40B4-BE49-F238E27FC236}">
                  <a16:creationId xmlns:a16="http://schemas.microsoft.com/office/drawing/2014/main" id="{1F6E6922-732D-4458-98C1-D848AF18FF04}"/>
                </a:ext>
              </a:extLst>
            </p:cNvPr>
            <p:cNvSpPr/>
            <p:nvPr/>
          </p:nvSpPr>
          <p:spPr>
            <a:xfrm>
              <a:off x="5991911" y="2250611"/>
              <a:ext cx="1867107" cy="44562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Turbulent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5" name="화살표: 오른쪽 174">
              <a:extLst>
                <a:ext uri="{FF2B5EF4-FFF2-40B4-BE49-F238E27FC236}">
                  <a16:creationId xmlns:a16="http://schemas.microsoft.com/office/drawing/2014/main" id="{23F0BDC9-ABCF-4A73-8820-DAD6451C8427}"/>
                </a:ext>
              </a:extLst>
            </p:cNvPr>
            <p:cNvSpPr/>
            <p:nvPr/>
          </p:nvSpPr>
          <p:spPr>
            <a:xfrm flipH="1">
              <a:off x="3156565" y="2250611"/>
              <a:ext cx="2704838" cy="44562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Laminar 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3D0ECC-E521-41D4-8AA0-BB9A38771739}"/>
              </a:ext>
            </a:extLst>
          </p:cNvPr>
          <p:cNvSpPr/>
          <p:nvPr/>
        </p:nvSpPr>
        <p:spPr>
          <a:xfrm>
            <a:off x="480532" y="173143"/>
            <a:ext cx="9424084" cy="559334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343E1C-F290-4368-9C3E-5C62F1FFF450}"/>
              </a:ext>
            </a:extLst>
          </p:cNvPr>
          <p:cNvSpPr/>
          <p:nvPr/>
        </p:nvSpPr>
        <p:spPr>
          <a:xfrm>
            <a:off x="623889" y="308683"/>
            <a:ext cx="4046075" cy="518538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72AC52-985B-425E-AF3F-83E709351F85}"/>
              </a:ext>
            </a:extLst>
          </p:cNvPr>
          <p:cNvSpPr/>
          <p:nvPr/>
        </p:nvSpPr>
        <p:spPr>
          <a:xfrm>
            <a:off x="2024202" y="906045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C82376-E454-4990-AC39-90B6E7ED218D}"/>
              </a:ext>
            </a:extLst>
          </p:cNvPr>
          <p:cNvSpPr/>
          <p:nvPr/>
        </p:nvSpPr>
        <p:spPr>
          <a:xfrm>
            <a:off x="2657355" y="906045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C338C1-7126-415D-8E18-1A9EAD36734F}"/>
              </a:ext>
            </a:extLst>
          </p:cNvPr>
          <p:cNvSpPr/>
          <p:nvPr/>
        </p:nvSpPr>
        <p:spPr>
          <a:xfrm>
            <a:off x="3296903" y="906045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B83C5E-3BBA-40FF-A4B5-596FCB436383}"/>
              </a:ext>
            </a:extLst>
          </p:cNvPr>
          <p:cNvSpPr/>
          <p:nvPr/>
        </p:nvSpPr>
        <p:spPr>
          <a:xfrm>
            <a:off x="3936452" y="912644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37DD8B-26F3-4F88-9F08-9E6804320432}"/>
              </a:ext>
            </a:extLst>
          </p:cNvPr>
          <p:cNvSpPr/>
          <p:nvPr/>
        </p:nvSpPr>
        <p:spPr>
          <a:xfrm>
            <a:off x="2024202" y="1546939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92CD81-AABB-40E1-9DBE-378DFA60D918}"/>
              </a:ext>
            </a:extLst>
          </p:cNvPr>
          <p:cNvSpPr/>
          <p:nvPr/>
        </p:nvSpPr>
        <p:spPr>
          <a:xfrm>
            <a:off x="2657355" y="1546939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32C2C5-C148-4969-AC58-5B76279F5989}"/>
              </a:ext>
            </a:extLst>
          </p:cNvPr>
          <p:cNvSpPr/>
          <p:nvPr/>
        </p:nvSpPr>
        <p:spPr>
          <a:xfrm>
            <a:off x="3296903" y="1546939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E4C8A0-3240-4472-8E98-513F884D0DDD}"/>
              </a:ext>
            </a:extLst>
          </p:cNvPr>
          <p:cNvSpPr/>
          <p:nvPr/>
        </p:nvSpPr>
        <p:spPr>
          <a:xfrm>
            <a:off x="3936452" y="1553538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7C4139-9CD5-4473-BDAE-D16E581C75B1}"/>
              </a:ext>
            </a:extLst>
          </p:cNvPr>
          <p:cNvSpPr/>
          <p:nvPr/>
        </p:nvSpPr>
        <p:spPr>
          <a:xfrm>
            <a:off x="2024202" y="2178975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BCF635-FDBC-4373-B771-D8A1E92424CB}"/>
              </a:ext>
            </a:extLst>
          </p:cNvPr>
          <p:cNvSpPr/>
          <p:nvPr/>
        </p:nvSpPr>
        <p:spPr>
          <a:xfrm>
            <a:off x="2657355" y="2178975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2AFB3F-AA12-4C38-8A43-AB3F4248B243}"/>
              </a:ext>
            </a:extLst>
          </p:cNvPr>
          <p:cNvSpPr/>
          <p:nvPr/>
        </p:nvSpPr>
        <p:spPr>
          <a:xfrm>
            <a:off x="3296903" y="2178975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CCF28B-3BF0-49A1-ADD3-9F48EBD6405C}"/>
              </a:ext>
            </a:extLst>
          </p:cNvPr>
          <p:cNvSpPr/>
          <p:nvPr/>
        </p:nvSpPr>
        <p:spPr>
          <a:xfrm>
            <a:off x="3936452" y="2185574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D056CB-94B1-4569-9702-7957B9746CEF}"/>
              </a:ext>
            </a:extLst>
          </p:cNvPr>
          <p:cNvSpPr/>
          <p:nvPr/>
        </p:nvSpPr>
        <p:spPr>
          <a:xfrm>
            <a:off x="2024202" y="2811010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52AA562-389F-4046-A049-567CB01D5582}"/>
              </a:ext>
            </a:extLst>
          </p:cNvPr>
          <p:cNvSpPr/>
          <p:nvPr/>
        </p:nvSpPr>
        <p:spPr>
          <a:xfrm>
            <a:off x="2657355" y="2811010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515E79-24E3-4734-A71C-F6AB0414B4DE}"/>
              </a:ext>
            </a:extLst>
          </p:cNvPr>
          <p:cNvSpPr/>
          <p:nvPr/>
        </p:nvSpPr>
        <p:spPr>
          <a:xfrm>
            <a:off x="3296903" y="2811010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497200-0D9A-424D-8759-FACF61CC71F8}"/>
              </a:ext>
            </a:extLst>
          </p:cNvPr>
          <p:cNvSpPr/>
          <p:nvPr/>
        </p:nvSpPr>
        <p:spPr>
          <a:xfrm>
            <a:off x="3936452" y="2817609"/>
            <a:ext cx="525664" cy="547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E731E83-F172-4960-878A-912836EC901B}"/>
              </a:ext>
            </a:extLst>
          </p:cNvPr>
          <p:cNvSpPr/>
          <p:nvPr/>
        </p:nvSpPr>
        <p:spPr>
          <a:xfrm>
            <a:off x="875272" y="1294522"/>
            <a:ext cx="1194194" cy="402366"/>
          </a:xfrm>
          <a:prstGeom prst="rightArrow">
            <a:avLst>
              <a:gd name="adj1" fmla="val 50000"/>
              <a:gd name="adj2" fmla="val 129140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C2E48E1-E6AF-49B1-8487-932851321B45}"/>
              </a:ext>
            </a:extLst>
          </p:cNvPr>
          <p:cNvSpPr/>
          <p:nvPr/>
        </p:nvSpPr>
        <p:spPr>
          <a:xfrm>
            <a:off x="860595" y="1922964"/>
            <a:ext cx="1194194" cy="402366"/>
          </a:xfrm>
          <a:prstGeom prst="rightArrow">
            <a:avLst>
              <a:gd name="adj1" fmla="val 50000"/>
              <a:gd name="adj2" fmla="val 129140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ED0090B-8769-47B6-B804-F4289E94162F}"/>
              </a:ext>
            </a:extLst>
          </p:cNvPr>
          <p:cNvSpPr/>
          <p:nvPr/>
        </p:nvSpPr>
        <p:spPr>
          <a:xfrm>
            <a:off x="852923" y="2567451"/>
            <a:ext cx="1194194" cy="402366"/>
          </a:xfrm>
          <a:prstGeom prst="rightArrow">
            <a:avLst>
              <a:gd name="adj1" fmla="val 50000"/>
              <a:gd name="adj2" fmla="val 129140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26EFAE-8174-418F-BCE0-CB828AD3924C}"/>
                  </a:ext>
                </a:extLst>
              </p:cNvPr>
              <p:cNvSpPr txBox="1"/>
              <p:nvPr/>
            </p:nvSpPr>
            <p:spPr>
              <a:xfrm>
                <a:off x="816998" y="4109650"/>
                <a:ext cx="3364905" cy="685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26EFAE-8174-418F-BCE0-CB828AD39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98" y="4109650"/>
                <a:ext cx="3364905" cy="685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66402A-E6CE-4101-B342-97B93C71F27F}"/>
              </a:ext>
            </a:extLst>
          </p:cNvPr>
          <p:cNvSpPr/>
          <p:nvPr/>
        </p:nvSpPr>
        <p:spPr>
          <a:xfrm>
            <a:off x="5258941" y="1194438"/>
            <a:ext cx="1663691" cy="2654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40394F-B16D-4143-8BCC-74B308B25DB2}"/>
              </a:ext>
            </a:extLst>
          </p:cNvPr>
          <p:cNvSpPr/>
          <p:nvPr/>
        </p:nvSpPr>
        <p:spPr>
          <a:xfrm>
            <a:off x="5278047" y="2635889"/>
            <a:ext cx="1663691" cy="2654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6AA3E9-4CD4-4DB9-9B3A-EE61FC0F253D}"/>
              </a:ext>
            </a:extLst>
          </p:cNvPr>
          <p:cNvSpPr/>
          <p:nvPr/>
        </p:nvSpPr>
        <p:spPr>
          <a:xfrm>
            <a:off x="5278047" y="1913486"/>
            <a:ext cx="1663691" cy="2654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704B64-2F51-4686-8428-983DD8D44342}"/>
              </a:ext>
            </a:extLst>
          </p:cNvPr>
          <p:cNvSpPr/>
          <p:nvPr/>
        </p:nvSpPr>
        <p:spPr>
          <a:xfrm>
            <a:off x="7511610" y="1926044"/>
            <a:ext cx="1663691" cy="2654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488D32-5209-4621-A009-39D4B6763A69}"/>
              </a:ext>
            </a:extLst>
          </p:cNvPr>
          <p:cNvSpPr/>
          <p:nvPr/>
        </p:nvSpPr>
        <p:spPr>
          <a:xfrm>
            <a:off x="7511609" y="1186285"/>
            <a:ext cx="1663691" cy="2654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04F432-7436-4CCF-AA07-64ADD5BE7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14" y="4887116"/>
            <a:ext cx="829815" cy="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D028D293-AEBB-4C69-9BD8-6A399CEC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700" y="177613"/>
            <a:ext cx="3533775" cy="386715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846EFFC5-5D18-4F4A-BC66-227768C79F2F}"/>
              </a:ext>
            </a:extLst>
          </p:cNvPr>
          <p:cNvGrpSpPr/>
          <p:nvPr/>
        </p:nvGrpSpPr>
        <p:grpSpPr>
          <a:xfrm flipV="1">
            <a:off x="1605069" y="1089660"/>
            <a:ext cx="1747731" cy="855887"/>
            <a:chOff x="2572809" y="2158907"/>
            <a:chExt cx="3501013" cy="191175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5D0E4-8593-4CD2-B46C-C23CE176E0F4}"/>
                </a:ext>
              </a:extLst>
            </p:cNvPr>
            <p:cNvSpPr/>
            <p:nvPr/>
          </p:nvSpPr>
          <p:spPr>
            <a:xfrm>
              <a:off x="3585883" y="2496670"/>
              <a:ext cx="1308847" cy="12236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79000">
                  <a:schemeClr val="accent6">
                    <a:shade val="100000"/>
                    <a:satMod val="115000"/>
                    <a:lumMod val="85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0F51117E-551C-47EC-B1CD-1A6D696A9264}"/>
                </a:ext>
              </a:extLst>
            </p:cNvPr>
            <p:cNvSpPr/>
            <p:nvPr/>
          </p:nvSpPr>
          <p:spPr>
            <a:xfrm>
              <a:off x="2575261" y="3001382"/>
              <a:ext cx="640080" cy="107129"/>
            </a:xfrm>
            <a:prstGeom prst="rightArrow">
              <a:avLst>
                <a:gd name="adj1" fmla="val 50000"/>
                <a:gd name="adj2" fmla="val 32029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2F98B198-B727-4580-BAFE-3D01C3133C17}"/>
                </a:ext>
              </a:extLst>
            </p:cNvPr>
            <p:cNvSpPr/>
            <p:nvPr/>
          </p:nvSpPr>
          <p:spPr>
            <a:xfrm>
              <a:off x="2575261" y="3146162"/>
              <a:ext cx="640080" cy="107129"/>
            </a:xfrm>
            <a:prstGeom prst="rightArrow">
              <a:avLst>
                <a:gd name="adj1" fmla="val 50000"/>
                <a:gd name="adj2" fmla="val 32029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F02B3319-E52E-4526-A4A0-F867719B18EF}"/>
                </a:ext>
              </a:extLst>
            </p:cNvPr>
            <p:cNvSpPr/>
            <p:nvPr/>
          </p:nvSpPr>
          <p:spPr>
            <a:xfrm rot="18280416">
              <a:off x="3341996" y="2830277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BF925C9F-1BBE-48C4-879C-7B581D26D260}"/>
                </a:ext>
              </a:extLst>
            </p:cNvPr>
            <p:cNvSpPr/>
            <p:nvPr/>
          </p:nvSpPr>
          <p:spPr>
            <a:xfrm rot="19279270">
              <a:off x="3504748" y="2584003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0A8935B1-A459-4010-B094-07615DDB8B4B}"/>
                </a:ext>
              </a:extLst>
            </p:cNvPr>
            <p:cNvSpPr/>
            <p:nvPr/>
          </p:nvSpPr>
          <p:spPr>
            <a:xfrm rot="20330372">
              <a:off x="3790649" y="2409862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FC21FBE5-63F9-482F-9AF6-0A8833D5A514}"/>
                </a:ext>
              </a:extLst>
            </p:cNvPr>
            <p:cNvSpPr/>
            <p:nvPr/>
          </p:nvSpPr>
          <p:spPr>
            <a:xfrm rot="21448641">
              <a:off x="4137961" y="2318528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880E9B49-2548-4E43-87AE-4CD9CAB1F992}"/>
                </a:ext>
              </a:extLst>
            </p:cNvPr>
            <p:cNvSpPr/>
            <p:nvPr/>
          </p:nvSpPr>
          <p:spPr>
            <a:xfrm rot="1095692">
              <a:off x="4460256" y="2346205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A42819FC-041E-4D50-8526-F01A69D3821B}"/>
                </a:ext>
              </a:extLst>
            </p:cNvPr>
            <p:cNvSpPr/>
            <p:nvPr/>
          </p:nvSpPr>
          <p:spPr>
            <a:xfrm rot="2317458">
              <a:off x="4712669" y="2515966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5A2D0609-3D96-4D9F-B9CE-F1E5C1CDF3FE}"/>
                </a:ext>
              </a:extLst>
            </p:cNvPr>
            <p:cNvSpPr/>
            <p:nvPr/>
          </p:nvSpPr>
          <p:spPr>
            <a:xfrm rot="2059364">
              <a:off x="4900114" y="2743776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F280F873-ED36-4B76-9A92-A3978F84E826}"/>
                </a:ext>
              </a:extLst>
            </p:cNvPr>
            <p:cNvSpPr/>
            <p:nvPr/>
          </p:nvSpPr>
          <p:spPr>
            <a:xfrm rot="3136157">
              <a:off x="3340334" y="3242382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AD7FA014-D295-4F75-951E-DD5CD9555E81}"/>
                </a:ext>
              </a:extLst>
            </p:cNvPr>
            <p:cNvSpPr/>
            <p:nvPr/>
          </p:nvSpPr>
          <p:spPr>
            <a:xfrm rot="2588561">
              <a:off x="3565872" y="3528056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30FCAC17-EA52-4604-9C3E-93678B8DFA45}"/>
                </a:ext>
              </a:extLst>
            </p:cNvPr>
            <p:cNvSpPr/>
            <p:nvPr/>
          </p:nvSpPr>
          <p:spPr>
            <a:xfrm rot="1849627">
              <a:off x="3856664" y="3718674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D524E547-D980-4573-9B43-992C53441D26}"/>
                </a:ext>
              </a:extLst>
            </p:cNvPr>
            <p:cNvSpPr/>
            <p:nvPr/>
          </p:nvSpPr>
          <p:spPr>
            <a:xfrm>
              <a:off x="4165597" y="3770096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화살표: 오른쪽 62">
              <a:extLst>
                <a:ext uri="{FF2B5EF4-FFF2-40B4-BE49-F238E27FC236}">
                  <a16:creationId xmlns:a16="http://schemas.microsoft.com/office/drawing/2014/main" id="{7654C3E6-02D0-44EF-BB87-2B672F33FD7B}"/>
                </a:ext>
              </a:extLst>
            </p:cNvPr>
            <p:cNvSpPr/>
            <p:nvPr/>
          </p:nvSpPr>
          <p:spPr>
            <a:xfrm rot="20494327">
              <a:off x="4523658" y="3697569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2F036F9D-93D7-49B2-AB06-BE0E78D87DBD}"/>
                </a:ext>
              </a:extLst>
            </p:cNvPr>
            <p:cNvSpPr/>
            <p:nvPr/>
          </p:nvSpPr>
          <p:spPr>
            <a:xfrm rot="18280416">
              <a:off x="4754173" y="3528056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7548AEAE-1E5F-4BF6-92D0-A80291F9E58E}"/>
                </a:ext>
              </a:extLst>
            </p:cNvPr>
            <p:cNvSpPr/>
            <p:nvPr/>
          </p:nvSpPr>
          <p:spPr>
            <a:xfrm rot="18849267">
              <a:off x="4926362" y="3293724"/>
              <a:ext cx="170180" cy="12700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B7283D2-9596-4C31-ACEC-1B9D08057D93}"/>
                </a:ext>
              </a:extLst>
            </p:cNvPr>
            <p:cNvGrpSpPr/>
            <p:nvPr/>
          </p:nvGrpSpPr>
          <p:grpSpPr>
            <a:xfrm>
              <a:off x="4985204" y="2953865"/>
              <a:ext cx="992577" cy="251909"/>
              <a:chOff x="5103423" y="2963731"/>
              <a:chExt cx="640080" cy="251909"/>
            </a:xfrm>
          </p:grpSpPr>
          <p:sp>
            <p:nvSpPr>
              <p:cNvPr id="66" name="화살표: 오른쪽 65">
                <a:extLst>
                  <a:ext uri="{FF2B5EF4-FFF2-40B4-BE49-F238E27FC236}">
                    <a16:creationId xmlns:a16="http://schemas.microsoft.com/office/drawing/2014/main" id="{CBD9ADAF-1D2A-426B-BB83-FFBAFA41216C}"/>
                  </a:ext>
                </a:extLst>
              </p:cNvPr>
              <p:cNvSpPr/>
              <p:nvPr/>
            </p:nvSpPr>
            <p:spPr>
              <a:xfrm>
                <a:off x="5103423" y="2963731"/>
                <a:ext cx="640080" cy="107129"/>
              </a:xfrm>
              <a:prstGeom prst="rightArrow">
                <a:avLst>
                  <a:gd name="adj1" fmla="val 50000"/>
                  <a:gd name="adj2" fmla="val 32029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화살표: 오른쪽 66">
                <a:extLst>
                  <a:ext uri="{FF2B5EF4-FFF2-40B4-BE49-F238E27FC236}">
                    <a16:creationId xmlns:a16="http://schemas.microsoft.com/office/drawing/2014/main" id="{DDB68B54-DE4D-4BC4-A3CE-EE69109502AA}"/>
                  </a:ext>
                </a:extLst>
              </p:cNvPr>
              <p:cNvSpPr/>
              <p:nvPr/>
            </p:nvSpPr>
            <p:spPr>
              <a:xfrm>
                <a:off x="5103423" y="3108511"/>
                <a:ext cx="640080" cy="107129"/>
              </a:xfrm>
              <a:prstGeom prst="rightArrow">
                <a:avLst>
                  <a:gd name="adj1" fmla="val 50000"/>
                  <a:gd name="adj2" fmla="val 32029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76E5E60-8865-435F-928F-00081E244DF6}"/>
                </a:ext>
              </a:extLst>
            </p:cNvPr>
            <p:cNvSpPr/>
            <p:nvPr/>
          </p:nvSpPr>
          <p:spPr>
            <a:xfrm flipV="1">
              <a:off x="2597732" y="3428314"/>
              <a:ext cx="3476090" cy="642351"/>
            </a:xfrm>
            <a:custGeom>
              <a:avLst/>
              <a:gdLst>
                <a:gd name="connsiteX0" fmla="*/ 0 w 3476090"/>
                <a:gd name="connsiteY0" fmla="*/ 638853 h 671604"/>
                <a:gd name="connsiteX1" fmla="*/ 629920 w 3476090"/>
                <a:gd name="connsiteY1" fmla="*/ 577893 h 671604"/>
                <a:gd name="connsiteX2" fmla="*/ 1143000 w 3476090"/>
                <a:gd name="connsiteY2" fmla="*/ 130853 h 671604"/>
                <a:gd name="connsiteX3" fmla="*/ 1752600 w 3476090"/>
                <a:gd name="connsiteY3" fmla="*/ 3853 h 671604"/>
                <a:gd name="connsiteX4" fmla="*/ 2341880 w 3476090"/>
                <a:gd name="connsiteY4" fmla="*/ 242613 h 671604"/>
                <a:gd name="connsiteX5" fmla="*/ 2646680 w 3476090"/>
                <a:gd name="connsiteY5" fmla="*/ 608373 h 671604"/>
                <a:gd name="connsiteX6" fmla="*/ 3373120 w 3476090"/>
                <a:gd name="connsiteY6" fmla="*/ 664253 h 671604"/>
                <a:gd name="connsiteX7" fmla="*/ 3454400 w 3476090"/>
                <a:gd name="connsiteY7" fmla="*/ 669333 h 671604"/>
                <a:gd name="connsiteX0" fmla="*/ 0 w 3476090"/>
                <a:gd name="connsiteY0" fmla="*/ 638853 h 671604"/>
                <a:gd name="connsiteX1" fmla="*/ 629920 w 3476090"/>
                <a:gd name="connsiteY1" fmla="*/ 577893 h 671604"/>
                <a:gd name="connsiteX2" fmla="*/ 1143000 w 3476090"/>
                <a:gd name="connsiteY2" fmla="*/ 130853 h 671604"/>
                <a:gd name="connsiteX3" fmla="*/ 1752600 w 3476090"/>
                <a:gd name="connsiteY3" fmla="*/ 3853 h 671604"/>
                <a:gd name="connsiteX4" fmla="*/ 2341880 w 3476090"/>
                <a:gd name="connsiteY4" fmla="*/ 242613 h 671604"/>
                <a:gd name="connsiteX5" fmla="*/ 2697480 w 3476090"/>
                <a:gd name="connsiteY5" fmla="*/ 582973 h 671604"/>
                <a:gd name="connsiteX6" fmla="*/ 3373120 w 3476090"/>
                <a:gd name="connsiteY6" fmla="*/ 664253 h 671604"/>
                <a:gd name="connsiteX7" fmla="*/ 3454400 w 3476090"/>
                <a:gd name="connsiteY7" fmla="*/ 669333 h 671604"/>
                <a:gd name="connsiteX0" fmla="*/ 0 w 3476090"/>
                <a:gd name="connsiteY0" fmla="*/ 635769 h 668520"/>
                <a:gd name="connsiteX1" fmla="*/ 629920 w 3476090"/>
                <a:gd name="connsiteY1" fmla="*/ 574809 h 668520"/>
                <a:gd name="connsiteX2" fmla="*/ 1122680 w 3476090"/>
                <a:gd name="connsiteY2" fmla="*/ 178569 h 668520"/>
                <a:gd name="connsiteX3" fmla="*/ 1752600 w 3476090"/>
                <a:gd name="connsiteY3" fmla="*/ 769 h 668520"/>
                <a:gd name="connsiteX4" fmla="*/ 2341880 w 3476090"/>
                <a:gd name="connsiteY4" fmla="*/ 239529 h 668520"/>
                <a:gd name="connsiteX5" fmla="*/ 2697480 w 3476090"/>
                <a:gd name="connsiteY5" fmla="*/ 579889 h 668520"/>
                <a:gd name="connsiteX6" fmla="*/ 3373120 w 3476090"/>
                <a:gd name="connsiteY6" fmla="*/ 661169 h 668520"/>
                <a:gd name="connsiteX7" fmla="*/ 3454400 w 3476090"/>
                <a:gd name="connsiteY7" fmla="*/ 666249 h 668520"/>
                <a:gd name="connsiteX0" fmla="*/ 0 w 3476090"/>
                <a:gd name="connsiteY0" fmla="*/ 610568 h 643319"/>
                <a:gd name="connsiteX1" fmla="*/ 629920 w 3476090"/>
                <a:gd name="connsiteY1" fmla="*/ 549608 h 643319"/>
                <a:gd name="connsiteX2" fmla="*/ 1122680 w 3476090"/>
                <a:gd name="connsiteY2" fmla="*/ 153368 h 643319"/>
                <a:gd name="connsiteX3" fmla="*/ 1630680 w 3476090"/>
                <a:gd name="connsiteY3" fmla="*/ 968 h 643319"/>
                <a:gd name="connsiteX4" fmla="*/ 2341880 w 3476090"/>
                <a:gd name="connsiteY4" fmla="*/ 214328 h 643319"/>
                <a:gd name="connsiteX5" fmla="*/ 2697480 w 3476090"/>
                <a:gd name="connsiteY5" fmla="*/ 554688 h 643319"/>
                <a:gd name="connsiteX6" fmla="*/ 3373120 w 3476090"/>
                <a:gd name="connsiteY6" fmla="*/ 635968 h 643319"/>
                <a:gd name="connsiteX7" fmla="*/ 3454400 w 3476090"/>
                <a:gd name="connsiteY7" fmla="*/ 641048 h 643319"/>
                <a:gd name="connsiteX0" fmla="*/ 0 w 3476090"/>
                <a:gd name="connsiteY0" fmla="*/ 609600 h 642351"/>
                <a:gd name="connsiteX1" fmla="*/ 629920 w 3476090"/>
                <a:gd name="connsiteY1" fmla="*/ 548640 h 642351"/>
                <a:gd name="connsiteX2" fmla="*/ 1122680 w 3476090"/>
                <a:gd name="connsiteY2" fmla="*/ 152400 h 642351"/>
                <a:gd name="connsiteX3" fmla="*/ 1630680 w 3476090"/>
                <a:gd name="connsiteY3" fmla="*/ 0 h 642351"/>
                <a:gd name="connsiteX4" fmla="*/ 2341880 w 3476090"/>
                <a:gd name="connsiteY4" fmla="*/ 213360 h 642351"/>
                <a:gd name="connsiteX5" fmla="*/ 2697480 w 3476090"/>
                <a:gd name="connsiteY5" fmla="*/ 553720 h 642351"/>
                <a:gd name="connsiteX6" fmla="*/ 3373120 w 3476090"/>
                <a:gd name="connsiteY6" fmla="*/ 635000 h 642351"/>
                <a:gd name="connsiteX7" fmla="*/ 3454400 w 3476090"/>
                <a:gd name="connsiteY7" fmla="*/ 640080 h 64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6090" h="642351">
                  <a:moveTo>
                    <a:pt x="0" y="609600"/>
                  </a:moveTo>
                  <a:cubicBezTo>
                    <a:pt x="219710" y="621453"/>
                    <a:pt x="442807" y="624840"/>
                    <a:pt x="629920" y="548640"/>
                  </a:cubicBezTo>
                  <a:cubicBezTo>
                    <a:pt x="817033" y="472440"/>
                    <a:pt x="955887" y="243840"/>
                    <a:pt x="1122680" y="152400"/>
                  </a:cubicBezTo>
                  <a:cubicBezTo>
                    <a:pt x="1289473" y="60960"/>
                    <a:pt x="1402080" y="0"/>
                    <a:pt x="1630680" y="0"/>
                  </a:cubicBezTo>
                  <a:cubicBezTo>
                    <a:pt x="1859280" y="0"/>
                    <a:pt x="2164080" y="121073"/>
                    <a:pt x="2341880" y="213360"/>
                  </a:cubicBezTo>
                  <a:cubicBezTo>
                    <a:pt x="2519680" y="305647"/>
                    <a:pt x="2525607" y="483447"/>
                    <a:pt x="2697480" y="553720"/>
                  </a:cubicBezTo>
                  <a:cubicBezTo>
                    <a:pt x="2869353" y="623993"/>
                    <a:pt x="3373120" y="635000"/>
                    <a:pt x="3373120" y="635000"/>
                  </a:cubicBezTo>
                  <a:cubicBezTo>
                    <a:pt x="3507740" y="645160"/>
                    <a:pt x="3481070" y="642620"/>
                    <a:pt x="3454400" y="64008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64C3AEC-60C0-462E-9EB0-2F66A904DFF4}"/>
                </a:ext>
              </a:extLst>
            </p:cNvPr>
            <p:cNvSpPr/>
            <p:nvPr/>
          </p:nvSpPr>
          <p:spPr>
            <a:xfrm>
              <a:off x="2572809" y="2158907"/>
              <a:ext cx="3476090" cy="642351"/>
            </a:xfrm>
            <a:custGeom>
              <a:avLst/>
              <a:gdLst>
                <a:gd name="connsiteX0" fmla="*/ 0 w 3476090"/>
                <a:gd name="connsiteY0" fmla="*/ 638853 h 671604"/>
                <a:gd name="connsiteX1" fmla="*/ 629920 w 3476090"/>
                <a:gd name="connsiteY1" fmla="*/ 577893 h 671604"/>
                <a:gd name="connsiteX2" fmla="*/ 1143000 w 3476090"/>
                <a:gd name="connsiteY2" fmla="*/ 130853 h 671604"/>
                <a:gd name="connsiteX3" fmla="*/ 1752600 w 3476090"/>
                <a:gd name="connsiteY3" fmla="*/ 3853 h 671604"/>
                <a:gd name="connsiteX4" fmla="*/ 2341880 w 3476090"/>
                <a:gd name="connsiteY4" fmla="*/ 242613 h 671604"/>
                <a:gd name="connsiteX5" fmla="*/ 2646680 w 3476090"/>
                <a:gd name="connsiteY5" fmla="*/ 608373 h 671604"/>
                <a:gd name="connsiteX6" fmla="*/ 3373120 w 3476090"/>
                <a:gd name="connsiteY6" fmla="*/ 664253 h 671604"/>
                <a:gd name="connsiteX7" fmla="*/ 3454400 w 3476090"/>
                <a:gd name="connsiteY7" fmla="*/ 669333 h 671604"/>
                <a:gd name="connsiteX0" fmla="*/ 0 w 3476090"/>
                <a:gd name="connsiteY0" fmla="*/ 638853 h 671604"/>
                <a:gd name="connsiteX1" fmla="*/ 629920 w 3476090"/>
                <a:gd name="connsiteY1" fmla="*/ 577893 h 671604"/>
                <a:gd name="connsiteX2" fmla="*/ 1143000 w 3476090"/>
                <a:gd name="connsiteY2" fmla="*/ 130853 h 671604"/>
                <a:gd name="connsiteX3" fmla="*/ 1752600 w 3476090"/>
                <a:gd name="connsiteY3" fmla="*/ 3853 h 671604"/>
                <a:gd name="connsiteX4" fmla="*/ 2341880 w 3476090"/>
                <a:gd name="connsiteY4" fmla="*/ 242613 h 671604"/>
                <a:gd name="connsiteX5" fmla="*/ 2697480 w 3476090"/>
                <a:gd name="connsiteY5" fmla="*/ 582973 h 671604"/>
                <a:gd name="connsiteX6" fmla="*/ 3373120 w 3476090"/>
                <a:gd name="connsiteY6" fmla="*/ 664253 h 671604"/>
                <a:gd name="connsiteX7" fmla="*/ 3454400 w 3476090"/>
                <a:gd name="connsiteY7" fmla="*/ 669333 h 671604"/>
                <a:gd name="connsiteX0" fmla="*/ 0 w 3476090"/>
                <a:gd name="connsiteY0" fmla="*/ 635769 h 668520"/>
                <a:gd name="connsiteX1" fmla="*/ 629920 w 3476090"/>
                <a:gd name="connsiteY1" fmla="*/ 574809 h 668520"/>
                <a:gd name="connsiteX2" fmla="*/ 1122680 w 3476090"/>
                <a:gd name="connsiteY2" fmla="*/ 178569 h 668520"/>
                <a:gd name="connsiteX3" fmla="*/ 1752600 w 3476090"/>
                <a:gd name="connsiteY3" fmla="*/ 769 h 668520"/>
                <a:gd name="connsiteX4" fmla="*/ 2341880 w 3476090"/>
                <a:gd name="connsiteY4" fmla="*/ 239529 h 668520"/>
                <a:gd name="connsiteX5" fmla="*/ 2697480 w 3476090"/>
                <a:gd name="connsiteY5" fmla="*/ 579889 h 668520"/>
                <a:gd name="connsiteX6" fmla="*/ 3373120 w 3476090"/>
                <a:gd name="connsiteY6" fmla="*/ 661169 h 668520"/>
                <a:gd name="connsiteX7" fmla="*/ 3454400 w 3476090"/>
                <a:gd name="connsiteY7" fmla="*/ 666249 h 668520"/>
                <a:gd name="connsiteX0" fmla="*/ 0 w 3476090"/>
                <a:gd name="connsiteY0" fmla="*/ 610568 h 643319"/>
                <a:gd name="connsiteX1" fmla="*/ 629920 w 3476090"/>
                <a:gd name="connsiteY1" fmla="*/ 549608 h 643319"/>
                <a:gd name="connsiteX2" fmla="*/ 1122680 w 3476090"/>
                <a:gd name="connsiteY2" fmla="*/ 153368 h 643319"/>
                <a:gd name="connsiteX3" fmla="*/ 1630680 w 3476090"/>
                <a:gd name="connsiteY3" fmla="*/ 968 h 643319"/>
                <a:gd name="connsiteX4" fmla="*/ 2341880 w 3476090"/>
                <a:gd name="connsiteY4" fmla="*/ 214328 h 643319"/>
                <a:gd name="connsiteX5" fmla="*/ 2697480 w 3476090"/>
                <a:gd name="connsiteY5" fmla="*/ 554688 h 643319"/>
                <a:gd name="connsiteX6" fmla="*/ 3373120 w 3476090"/>
                <a:gd name="connsiteY6" fmla="*/ 635968 h 643319"/>
                <a:gd name="connsiteX7" fmla="*/ 3454400 w 3476090"/>
                <a:gd name="connsiteY7" fmla="*/ 641048 h 643319"/>
                <a:gd name="connsiteX0" fmla="*/ 0 w 3476090"/>
                <a:gd name="connsiteY0" fmla="*/ 609600 h 642351"/>
                <a:gd name="connsiteX1" fmla="*/ 629920 w 3476090"/>
                <a:gd name="connsiteY1" fmla="*/ 548640 h 642351"/>
                <a:gd name="connsiteX2" fmla="*/ 1122680 w 3476090"/>
                <a:gd name="connsiteY2" fmla="*/ 152400 h 642351"/>
                <a:gd name="connsiteX3" fmla="*/ 1630680 w 3476090"/>
                <a:gd name="connsiteY3" fmla="*/ 0 h 642351"/>
                <a:gd name="connsiteX4" fmla="*/ 2341880 w 3476090"/>
                <a:gd name="connsiteY4" fmla="*/ 213360 h 642351"/>
                <a:gd name="connsiteX5" fmla="*/ 2697480 w 3476090"/>
                <a:gd name="connsiteY5" fmla="*/ 553720 h 642351"/>
                <a:gd name="connsiteX6" fmla="*/ 3373120 w 3476090"/>
                <a:gd name="connsiteY6" fmla="*/ 635000 h 642351"/>
                <a:gd name="connsiteX7" fmla="*/ 3454400 w 3476090"/>
                <a:gd name="connsiteY7" fmla="*/ 640080 h 64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6090" h="642351">
                  <a:moveTo>
                    <a:pt x="0" y="609600"/>
                  </a:moveTo>
                  <a:cubicBezTo>
                    <a:pt x="219710" y="621453"/>
                    <a:pt x="442807" y="624840"/>
                    <a:pt x="629920" y="548640"/>
                  </a:cubicBezTo>
                  <a:cubicBezTo>
                    <a:pt x="817033" y="472440"/>
                    <a:pt x="955887" y="243840"/>
                    <a:pt x="1122680" y="152400"/>
                  </a:cubicBezTo>
                  <a:cubicBezTo>
                    <a:pt x="1289473" y="60960"/>
                    <a:pt x="1402080" y="0"/>
                    <a:pt x="1630680" y="0"/>
                  </a:cubicBezTo>
                  <a:cubicBezTo>
                    <a:pt x="1859280" y="0"/>
                    <a:pt x="2164080" y="121073"/>
                    <a:pt x="2341880" y="213360"/>
                  </a:cubicBezTo>
                  <a:cubicBezTo>
                    <a:pt x="2519680" y="305647"/>
                    <a:pt x="2525607" y="483447"/>
                    <a:pt x="2697480" y="553720"/>
                  </a:cubicBezTo>
                  <a:cubicBezTo>
                    <a:pt x="2869353" y="623993"/>
                    <a:pt x="3373120" y="635000"/>
                    <a:pt x="3373120" y="635000"/>
                  </a:cubicBezTo>
                  <a:cubicBezTo>
                    <a:pt x="3507740" y="645160"/>
                    <a:pt x="3481070" y="642620"/>
                    <a:pt x="3454400" y="64008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25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EA024D-F32C-459A-B5CF-44353EF5C916}"/>
              </a:ext>
            </a:extLst>
          </p:cNvPr>
          <p:cNvGrpSpPr/>
          <p:nvPr/>
        </p:nvGrpSpPr>
        <p:grpSpPr>
          <a:xfrm>
            <a:off x="4294093" y="1869099"/>
            <a:ext cx="3986605" cy="1940901"/>
            <a:chOff x="2548710" y="2057358"/>
            <a:chExt cx="6153330" cy="274328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11680A9-9F7E-44AE-A13C-36ADF0C3DC9D}"/>
                </a:ext>
              </a:extLst>
            </p:cNvPr>
            <p:cNvGrpSpPr/>
            <p:nvPr/>
          </p:nvGrpSpPr>
          <p:grpSpPr>
            <a:xfrm>
              <a:off x="2548710" y="2057358"/>
              <a:ext cx="6153330" cy="2743285"/>
              <a:chOff x="2609670" y="921936"/>
              <a:chExt cx="6153330" cy="274328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96E2E0D-9FC6-4B8E-BDFA-5DABB458178A}"/>
                  </a:ext>
                </a:extLst>
              </p:cNvPr>
              <p:cNvSpPr/>
              <p:nvPr/>
            </p:nvSpPr>
            <p:spPr>
              <a:xfrm>
                <a:off x="2609670" y="3581401"/>
                <a:ext cx="6153330" cy="838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4F1D5C8-9A18-4D4D-A175-69C33BF2AA8D}"/>
                  </a:ext>
                </a:extLst>
              </p:cNvPr>
              <p:cNvSpPr/>
              <p:nvPr/>
            </p:nvSpPr>
            <p:spPr>
              <a:xfrm rot="18851685">
                <a:off x="4340767" y="-89726"/>
                <a:ext cx="1619035" cy="36423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EB25142-58AC-47DA-8415-8B0779C4693C}"/>
                  </a:ext>
                </a:extLst>
              </p:cNvPr>
              <p:cNvSpPr/>
              <p:nvPr/>
            </p:nvSpPr>
            <p:spPr>
              <a:xfrm rot="18851685">
                <a:off x="4658975" y="-66271"/>
                <a:ext cx="969922" cy="357783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A86A1E3-7D26-4D88-AEFA-1FDBA72E4B2E}"/>
                </a:ext>
              </a:extLst>
            </p:cNvPr>
            <p:cNvSpPr/>
            <p:nvPr/>
          </p:nvSpPr>
          <p:spPr>
            <a:xfrm>
              <a:off x="4973862" y="4051597"/>
              <a:ext cx="222758" cy="707136"/>
            </a:xfrm>
            <a:custGeom>
              <a:avLst/>
              <a:gdLst>
                <a:gd name="connsiteX0" fmla="*/ 38312 w 227288"/>
                <a:gd name="connsiteY0" fmla="*/ 707136 h 707136"/>
                <a:gd name="connsiteX1" fmla="*/ 13928 w 227288"/>
                <a:gd name="connsiteY1" fmla="*/ 341376 h 707136"/>
                <a:gd name="connsiteX2" fmla="*/ 227288 w 227288"/>
                <a:gd name="connsiteY2" fmla="*/ 0 h 707136"/>
                <a:gd name="connsiteX0" fmla="*/ 33782 w 222758"/>
                <a:gd name="connsiteY0" fmla="*/ 707136 h 707136"/>
                <a:gd name="connsiteX1" fmla="*/ 15494 w 222758"/>
                <a:gd name="connsiteY1" fmla="*/ 298704 h 707136"/>
                <a:gd name="connsiteX2" fmla="*/ 222758 w 222758"/>
                <a:gd name="connsiteY2" fmla="*/ 0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58" h="707136">
                  <a:moveTo>
                    <a:pt x="33782" y="707136"/>
                  </a:moveTo>
                  <a:cubicBezTo>
                    <a:pt x="5842" y="583184"/>
                    <a:pt x="-16002" y="416560"/>
                    <a:pt x="15494" y="298704"/>
                  </a:cubicBezTo>
                  <a:cubicBezTo>
                    <a:pt x="46990" y="180848"/>
                    <a:pt x="131826" y="111760"/>
                    <a:pt x="222758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E219E7-04CB-45D9-B006-983330397551}"/>
                    </a:ext>
                  </a:extLst>
                </p:cNvPr>
                <p:cNvSpPr txBox="1"/>
                <p:nvPr/>
              </p:nvSpPr>
              <p:spPr>
                <a:xfrm>
                  <a:off x="4647946" y="4157472"/>
                  <a:ext cx="22275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5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25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E219E7-04CB-45D9-B006-983330397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946" y="4157472"/>
                  <a:ext cx="222758" cy="477054"/>
                </a:xfrm>
                <a:prstGeom prst="rect">
                  <a:avLst/>
                </a:prstGeom>
                <a:blipFill>
                  <a:blip r:embed="rId2"/>
                  <a:stretch>
                    <a:fillRect r="-65217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012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8D4A73-3B99-4E33-BC90-8A214C94ADEB}"/>
              </a:ext>
            </a:extLst>
          </p:cNvPr>
          <p:cNvSpPr/>
          <p:nvPr/>
        </p:nvSpPr>
        <p:spPr>
          <a:xfrm>
            <a:off x="545926" y="758862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5C8D6B-830E-4451-B04C-E3C153C26689}"/>
              </a:ext>
            </a:extLst>
          </p:cNvPr>
          <p:cNvGrpSpPr/>
          <p:nvPr/>
        </p:nvGrpSpPr>
        <p:grpSpPr>
          <a:xfrm>
            <a:off x="809504" y="888243"/>
            <a:ext cx="3695700" cy="2005577"/>
            <a:chOff x="358140" y="409963"/>
            <a:chExt cx="3009900" cy="197831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29AA699-2E72-4ED8-8C6B-5CEEF20B9A53}"/>
                </a:ext>
              </a:extLst>
            </p:cNvPr>
            <p:cNvSpPr/>
            <p:nvPr/>
          </p:nvSpPr>
          <p:spPr>
            <a:xfrm>
              <a:off x="1359614" y="809028"/>
              <a:ext cx="984083" cy="11182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1C6D0161-AC47-4454-B7C1-46D246D1D64B}"/>
                </a:ext>
              </a:extLst>
            </p:cNvPr>
            <p:cNvSpPr/>
            <p:nvPr/>
          </p:nvSpPr>
          <p:spPr>
            <a:xfrm>
              <a:off x="394447" y="1286101"/>
              <a:ext cx="564777" cy="170330"/>
            </a:xfrm>
            <a:prstGeom prst="rightArrow">
              <a:avLst>
                <a:gd name="adj1" fmla="val 50000"/>
                <a:gd name="adj2" fmla="val 161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F34C86F-CA7A-440E-B6C8-5E2F45789B29}"/>
                </a:ext>
              </a:extLst>
            </p:cNvPr>
            <p:cNvSpPr/>
            <p:nvPr/>
          </p:nvSpPr>
          <p:spPr>
            <a:xfrm rot="18217685">
              <a:off x="937275" y="945543"/>
              <a:ext cx="468353" cy="19826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E2190BAA-6C2D-43E3-B8D1-E081B9253FC7}"/>
                </a:ext>
              </a:extLst>
            </p:cNvPr>
            <p:cNvSpPr/>
            <p:nvPr/>
          </p:nvSpPr>
          <p:spPr>
            <a:xfrm rot="21036377">
              <a:off x="1409501" y="644758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8FB5EBFB-D679-4DF4-B42B-A007049F7DE3}"/>
                </a:ext>
              </a:extLst>
            </p:cNvPr>
            <p:cNvSpPr/>
            <p:nvPr/>
          </p:nvSpPr>
          <p:spPr>
            <a:xfrm rot="2099019">
              <a:off x="2025514" y="781187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ABC81F45-081C-493D-AD0F-24436AF3F84B}"/>
                </a:ext>
              </a:extLst>
            </p:cNvPr>
            <p:cNvSpPr/>
            <p:nvPr/>
          </p:nvSpPr>
          <p:spPr>
            <a:xfrm>
              <a:off x="385368" y="1044674"/>
              <a:ext cx="564777" cy="170330"/>
            </a:xfrm>
            <a:prstGeom prst="rightArrow">
              <a:avLst>
                <a:gd name="adj1" fmla="val 50000"/>
                <a:gd name="adj2" fmla="val 155131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B305F2C-E87E-43F2-A071-BD4F9D1F4331}"/>
                </a:ext>
              </a:extLst>
            </p:cNvPr>
            <p:cNvSpPr/>
            <p:nvPr/>
          </p:nvSpPr>
          <p:spPr>
            <a:xfrm>
              <a:off x="385367" y="1514245"/>
              <a:ext cx="564777" cy="170330"/>
            </a:xfrm>
            <a:prstGeom prst="rightArrow">
              <a:avLst>
                <a:gd name="adj1" fmla="val 50000"/>
                <a:gd name="adj2" fmla="val 152894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EAA5C67B-4B58-44AF-8DF2-2DA85BE53ADB}"/>
                </a:ext>
              </a:extLst>
            </p:cNvPr>
            <p:cNvSpPr/>
            <p:nvPr/>
          </p:nvSpPr>
          <p:spPr>
            <a:xfrm rot="3260471">
              <a:off x="949510" y="1628172"/>
              <a:ext cx="457838" cy="21109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DFECEBAE-A72E-41CD-A854-74BDB8CC0A05}"/>
                </a:ext>
              </a:extLst>
            </p:cNvPr>
            <p:cNvSpPr/>
            <p:nvPr/>
          </p:nvSpPr>
          <p:spPr>
            <a:xfrm rot="463242">
              <a:off x="1413756" y="1965678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3DF773D6-B647-4C9A-98F1-31C711359D25}"/>
                </a:ext>
              </a:extLst>
            </p:cNvPr>
            <p:cNvSpPr/>
            <p:nvPr/>
          </p:nvSpPr>
          <p:spPr>
            <a:xfrm rot="19412772">
              <a:off x="2008134" y="1830293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AC4DF9E0-BD2F-4613-9787-A10A2168CD32}"/>
                </a:ext>
              </a:extLst>
            </p:cNvPr>
            <p:cNvSpPr/>
            <p:nvPr/>
          </p:nvSpPr>
          <p:spPr>
            <a:xfrm>
              <a:off x="2568261" y="1053114"/>
              <a:ext cx="764895" cy="164083"/>
            </a:xfrm>
            <a:prstGeom prst="rightArrow">
              <a:avLst>
                <a:gd name="adj1" fmla="val 50000"/>
                <a:gd name="adj2" fmla="val 214861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22A381B-BA3B-49C3-9669-DAF82B4F018C}"/>
                </a:ext>
              </a:extLst>
            </p:cNvPr>
            <p:cNvSpPr/>
            <p:nvPr/>
          </p:nvSpPr>
          <p:spPr>
            <a:xfrm>
              <a:off x="2568261" y="1286100"/>
              <a:ext cx="764895" cy="164083"/>
            </a:xfrm>
            <a:prstGeom prst="rightArrow">
              <a:avLst>
                <a:gd name="adj1" fmla="val 50000"/>
                <a:gd name="adj2" fmla="val 214861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9B1D975-993A-474C-AD82-0D402FDBD19A}"/>
                </a:ext>
              </a:extLst>
            </p:cNvPr>
            <p:cNvSpPr/>
            <p:nvPr/>
          </p:nvSpPr>
          <p:spPr>
            <a:xfrm>
              <a:off x="2549132" y="1524609"/>
              <a:ext cx="764895" cy="164083"/>
            </a:xfrm>
            <a:prstGeom prst="rightArrow">
              <a:avLst>
                <a:gd name="adj1" fmla="val 50000"/>
                <a:gd name="adj2" fmla="val 1986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BB58D85F-B132-43A5-921F-ED2974894E35}"/>
                </a:ext>
              </a:extLst>
            </p:cNvPr>
            <p:cNvSpPr/>
            <p:nvPr/>
          </p:nvSpPr>
          <p:spPr>
            <a:xfrm rot="694606">
              <a:off x="1776883" y="472569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A1286C3B-0A75-4060-8639-948BFE447EBF}"/>
                </a:ext>
              </a:extLst>
            </p:cNvPr>
            <p:cNvSpPr/>
            <p:nvPr/>
          </p:nvSpPr>
          <p:spPr>
            <a:xfrm rot="20656738">
              <a:off x="1792248" y="2105437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DC543265-76F8-4E56-99DF-30E1A917B50E}"/>
                </a:ext>
              </a:extLst>
            </p:cNvPr>
            <p:cNvSpPr/>
            <p:nvPr/>
          </p:nvSpPr>
          <p:spPr>
            <a:xfrm rot="2339163">
              <a:off x="986893" y="1958890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BC38B91-B918-4DF9-8D06-FDA54337764B}"/>
                </a:ext>
              </a:extLst>
            </p:cNvPr>
            <p:cNvSpPr/>
            <p:nvPr/>
          </p:nvSpPr>
          <p:spPr>
            <a:xfrm rot="19756285">
              <a:off x="1005643" y="623951"/>
              <a:ext cx="564777" cy="17033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92B2F727-91C3-4CBC-96D1-9A46F4446BC8}"/>
                </a:ext>
              </a:extLst>
            </p:cNvPr>
            <p:cNvSpPr/>
            <p:nvPr/>
          </p:nvSpPr>
          <p:spPr>
            <a:xfrm rot="19049414">
              <a:off x="2416977" y="1837195"/>
              <a:ext cx="407272" cy="15652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122135DD-2389-49FC-B73F-8FB7B176A493}"/>
                </a:ext>
              </a:extLst>
            </p:cNvPr>
            <p:cNvSpPr/>
            <p:nvPr/>
          </p:nvSpPr>
          <p:spPr>
            <a:xfrm rot="2305478">
              <a:off x="2364625" y="804973"/>
              <a:ext cx="407272" cy="15652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1DBBB64-85D8-4B8A-B724-73939546B8E4}"/>
                </a:ext>
              </a:extLst>
            </p:cNvPr>
            <p:cNvSpPr/>
            <p:nvPr/>
          </p:nvSpPr>
          <p:spPr>
            <a:xfrm>
              <a:off x="358140" y="409963"/>
              <a:ext cx="3009900" cy="532539"/>
            </a:xfrm>
            <a:custGeom>
              <a:avLst/>
              <a:gdLst>
                <a:gd name="connsiteX0" fmla="*/ 0 w 3009900"/>
                <a:gd name="connsiteY0" fmla="*/ 489197 h 532539"/>
                <a:gd name="connsiteX1" fmla="*/ 426720 w 3009900"/>
                <a:gd name="connsiteY1" fmla="*/ 496817 h 532539"/>
                <a:gd name="connsiteX2" fmla="*/ 952500 w 3009900"/>
                <a:gd name="connsiteY2" fmla="*/ 100577 h 532539"/>
                <a:gd name="connsiteX3" fmla="*/ 1478280 w 3009900"/>
                <a:gd name="connsiteY3" fmla="*/ 1517 h 532539"/>
                <a:gd name="connsiteX4" fmla="*/ 1866900 w 3009900"/>
                <a:gd name="connsiteY4" fmla="*/ 54857 h 532539"/>
                <a:gd name="connsiteX5" fmla="*/ 2171700 w 3009900"/>
                <a:gd name="connsiteY5" fmla="*/ 237737 h 532539"/>
                <a:gd name="connsiteX6" fmla="*/ 2430780 w 3009900"/>
                <a:gd name="connsiteY6" fmla="*/ 466337 h 532539"/>
                <a:gd name="connsiteX7" fmla="*/ 2857500 w 3009900"/>
                <a:gd name="connsiteY7" fmla="*/ 496817 h 532539"/>
                <a:gd name="connsiteX8" fmla="*/ 3009900 w 3009900"/>
                <a:gd name="connsiteY8" fmla="*/ 496817 h 53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9900" h="532539">
                  <a:moveTo>
                    <a:pt x="0" y="489197"/>
                  </a:moveTo>
                  <a:cubicBezTo>
                    <a:pt x="133985" y="525392"/>
                    <a:pt x="267970" y="561587"/>
                    <a:pt x="426720" y="496817"/>
                  </a:cubicBezTo>
                  <a:cubicBezTo>
                    <a:pt x="585470" y="432047"/>
                    <a:pt x="777240" y="183127"/>
                    <a:pt x="952500" y="100577"/>
                  </a:cubicBezTo>
                  <a:cubicBezTo>
                    <a:pt x="1127760" y="18027"/>
                    <a:pt x="1325880" y="9137"/>
                    <a:pt x="1478280" y="1517"/>
                  </a:cubicBezTo>
                  <a:cubicBezTo>
                    <a:pt x="1630680" y="-6103"/>
                    <a:pt x="1751330" y="15487"/>
                    <a:pt x="1866900" y="54857"/>
                  </a:cubicBezTo>
                  <a:cubicBezTo>
                    <a:pt x="1982470" y="94227"/>
                    <a:pt x="2077720" y="169157"/>
                    <a:pt x="2171700" y="237737"/>
                  </a:cubicBezTo>
                  <a:cubicBezTo>
                    <a:pt x="2265680" y="306317"/>
                    <a:pt x="2316480" y="423157"/>
                    <a:pt x="2430780" y="466337"/>
                  </a:cubicBezTo>
                  <a:cubicBezTo>
                    <a:pt x="2545080" y="509517"/>
                    <a:pt x="2760980" y="491737"/>
                    <a:pt x="2857500" y="496817"/>
                  </a:cubicBezTo>
                  <a:cubicBezTo>
                    <a:pt x="2954020" y="501897"/>
                    <a:pt x="2981960" y="499357"/>
                    <a:pt x="3009900" y="49681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D9E3E5CE-D766-4487-8A9B-E8522847CC7C}"/>
                </a:ext>
              </a:extLst>
            </p:cNvPr>
            <p:cNvSpPr/>
            <p:nvPr/>
          </p:nvSpPr>
          <p:spPr>
            <a:xfrm flipV="1">
              <a:off x="358140" y="1855739"/>
              <a:ext cx="3009900" cy="532539"/>
            </a:xfrm>
            <a:custGeom>
              <a:avLst/>
              <a:gdLst>
                <a:gd name="connsiteX0" fmla="*/ 0 w 3009900"/>
                <a:gd name="connsiteY0" fmla="*/ 489197 h 532539"/>
                <a:gd name="connsiteX1" fmla="*/ 426720 w 3009900"/>
                <a:gd name="connsiteY1" fmla="*/ 496817 h 532539"/>
                <a:gd name="connsiteX2" fmla="*/ 952500 w 3009900"/>
                <a:gd name="connsiteY2" fmla="*/ 100577 h 532539"/>
                <a:gd name="connsiteX3" fmla="*/ 1478280 w 3009900"/>
                <a:gd name="connsiteY3" fmla="*/ 1517 h 532539"/>
                <a:gd name="connsiteX4" fmla="*/ 1866900 w 3009900"/>
                <a:gd name="connsiteY4" fmla="*/ 54857 h 532539"/>
                <a:gd name="connsiteX5" fmla="*/ 2171700 w 3009900"/>
                <a:gd name="connsiteY5" fmla="*/ 237737 h 532539"/>
                <a:gd name="connsiteX6" fmla="*/ 2430780 w 3009900"/>
                <a:gd name="connsiteY6" fmla="*/ 466337 h 532539"/>
                <a:gd name="connsiteX7" fmla="*/ 2857500 w 3009900"/>
                <a:gd name="connsiteY7" fmla="*/ 496817 h 532539"/>
                <a:gd name="connsiteX8" fmla="*/ 3009900 w 3009900"/>
                <a:gd name="connsiteY8" fmla="*/ 496817 h 53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9900" h="532539">
                  <a:moveTo>
                    <a:pt x="0" y="489197"/>
                  </a:moveTo>
                  <a:cubicBezTo>
                    <a:pt x="133985" y="525392"/>
                    <a:pt x="267970" y="561587"/>
                    <a:pt x="426720" y="496817"/>
                  </a:cubicBezTo>
                  <a:cubicBezTo>
                    <a:pt x="585470" y="432047"/>
                    <a:pt x="777240" y="183127"/>
                    <a:pt x="952500" y="100577"/>
                  </a:cubicBezTo>
                  <a:cubicBezTo>
                    <a:pt x="1127760" y="18027"/>
                    <a:pt x="1325880" y="9137"/>
                    <a:pt x="1478280" y="1517"/>
                  </a:cubicBezTo>
                  <a:cubicBezTo>
                    <a:pt x="1630680" y="-6103"/>
                    <a:pt x="1751330" y="15487"/>
                    <a:pt x="1866900" y="54857"/>
                  </a:cubicBezTo>
                  <a:cubicBezTo>
                    <a:pt x="1982470" y="94227"/>
                    <a:pt x="2077720" y="169157"/>
                    <a:pt x="2171700" y="237737"/>
                  </a:cubicBezTo>
                  <a:cubicBezTo>
                    <a:pt x="2265680" y="306317"/>
                    <a:pt x="2316480" y="423157"/>
                    <a:pt x="2430780" y="466337"/>
                  </a:cubicBezTo>
                  <a:cubicBezTo>
                    <a:pt x="2545080" y="509517"/>
                    <a:pt x="2760980" y="491737"/>
                    <a:pt x="2857500" y="496817"/>
                  </a:cubicBezTo>
                  <a:cubicBezTo>
                    <a:pt x="2954020" y="501897"/>
                    <a:pt x="2981960" y="499357"/>
                    <a:pt x="3009900" y="49681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D0CAE1-A77A-4370-9400-9A91B4E757D6}"/>
              </a:ext>
            </a:extLst>
          </p:cNvPr>
          <p:cNvSpPr/>
          <p:nvPr/>
        </p:nvSpPr>
        <p:spPr>
          <a:xfrm>
            <a:off x="5839353" y="47756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66D1B37-1B59-42CC-B562-F1982D4C768D}"/>
              </a:ext>
            </a:extLst>
          </p:cNvPr>
          <p:cNvGrpSpPr/>
          <p:nvPr/>
        </p:nvGrpSpPr>
        <p:grpSpPr>
          <a:xfrm>
            <a:off x="5900442" y="587035"/>
            <a:ext cx="3953224" cy="1929327"/>
            <a:chOff x="3655537" y="335780"/>
            <a:chExt cx="6908373" cy="309322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69AFFF-12DD-481C-849F-30DFD26B6DF4}"/>
                </a:ext>
              </a:extLst>
            </p:cNvPr>
            <p:cNvSpPr/>
            <p:nvPr/>
          </p:nvSpPr>
          <p:spPr>
            <a:xfrm>
              <a:off x="4784652" y="3267635"/>
              <a:ext cx="5764306" cy="1613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657D72D3-CBF6-4D9A-94FB-9AA52228FF08}"/>
                </a:ext>
              </a:extLst>
            </p:cNvPr>
            <p:cNvSpPr/>
            <p:nvPr/>
          </p:nvSpPr>
          <p:spPr>
            <a:xfrm>
              <a:off x="3669770" y="2029012"/>
              <a:ext cx="1315777" cy="132523"/>
            </a:xfrm>
            <a:prstGeom prst="rightArrow">
              <a:avLst>
                <a:gd name="adj1" fmla="val 50000"/>
                <a:gd name="adj2" fmla="val 35858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EAFCD95D-5A21-49C7-BC9C-5FAA3643D429}"/>
                </a:ext>
              </a:extLst>
            </p:cNvPr>
            <p:cNvSpPr/>
            <p:nvPr/>
          </p:nvSpPr>
          <p:spPr>
            <a:xfrm>
              <a:off x="3669769" y="2391942"/>
              <a:ext cx="1315777" cy="132523"/>
            </a:xfrm>
            <a:prstGeom prst="rightArrow">
              <a:avLst>
                <a:gd name="adj1" fmla="val 50000"/>
                <a:gd name="adj2" fmla="val 34899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5FDA25CB-E291-40AF-A972-B430F55FF09F}"/>
                </a:ext>
              </a:extLst>
            </p:cNvPr>
            <p:cNvSpPr/>
            <p:nvPr/>
          </p:nvSpPr>
          <p:spPr>
            <a:xfrm>
              <a:off x="3655537" y="2803569"/>
              <a:ext cx="1315777" cy="132523"/>
            </a:xfrm>
            <a:prstGeom prst="rightArrow">
              <a:avLst>
                <a:gd name="adj1" fmla="val 50000"/>
                <a:gd name="adj2" fmla="val 35474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C5B3EF2-65E3-4192-AD69-5A94135980E4}"/>
                </a:ext>
              </a:extLst>
            </p:cNvPr>
            <p:cNvCxnSpPr>
              <a:cxnSpLocks/>
            </p:cNvCxnSpPr>
            <p:nvPr/>
          </p:nvCxnSpPr>
          <p:spPr>
            <a:xfrm>
              <a:off x="5483900" y="3160059"/>
              <a:ext cx="75303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A302CC0-E97F-4E8E-87C2-C932E4F79D1C}"/>
                </a:ext>
              </a:extLst>
            </p:cNvPr>
            <p:cNvCxnSpPr>
              <a:cxnSpLocks/>
            </p:cNvCxnSpPr>
            <p:nvPr/>
          </p:nvCxnSpPr>
          <p:spPr>
            <a:xfrm>
              <a:off x="5636300" y="3312459"/>
              <a:ext cx="75303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05D0710-5F6C-4D91-B117-59265980F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4135" y="2535815"/>
              <a:ext cx="779929" cy="1668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135F1E-5A4C-4F43-90EC-197F7618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4135" y="2267910"/>
              <a:ext cx="717176" cy="26790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B102427-B008-46E2-93B3-0090E0065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0590" y="2592927"/>
              <a:ext cx="769757" cy="2194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332A5FA-C6EB-4F6C-9396-3994B6E16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735" y="2869831"/>
              <a:ext cx="753035" cy="6029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FFCF36A-6E99-48E1-BCEF-FE477F3E6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6981" y="2941818"/>
              <a:ext cx="753036" cy="6626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798385D-68CF-4D8B-BA57-54D6AD198C1A}"/>
                </a:ext>
              </a:extLst>
            </p:cNvPr>
            <p:cNvCxnSpPr>
              <a:cxnSpLocks/>
            </p:cNvCxnSpPr>
            <p:nvPr/>
          </p:nvCxnSpPr>
          <p:spPr>
            <a:xfrm>
              <a:off x="6434159" y="3156641"/>
              <a:ext cx="75303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D5BA405-ABCA-4EC0-A72F-80AB7209F10F}"/>
                </a:ext>
              </a:extLst>
            </p:cNvPr>
            <p:cNvSpPr/>
            <p:nvPr/>
          </p:nvSpPr>
          <p:spPr>
            <a:xfrm>
              <a:off x="4893217" y="1001278"/>
              <a:ext cx="5670693" cy="2266357"/>
            </a:xfrm>
            <a:custGeom>
              <a:avLst/>
              <a:gdLst>
                <a:gd name="connsiteX0" fmla="*/ 0 w 5670693"/>
                <a:gd name="connsiteY0" fmla="*/ 2266357 h 2266357"/>
                <a:gd name="connsiteX1" fmla="*/ 1097280 w 5670693"/>
                <a:gd name="connsiteY1" fmla="*/ 1492165 h 2266357"/>
                <a:gd name="connsiteX2" fmla="*/ 2688336 w 5670693"/>
                <a:gd name="connsiteY2" fmla="*/ 937429 h 2266357"/>
                <a:gd name="connsiteX3" fmla="*/ 3157728 w 5670693"/>
                <a:gd name="connsiteY3" fmla="*/ 516805 h 2266357"/>
                <a:gd name="connsiteX4" fmla="*/ 3694176 w 5670693"/>
                <a:gd name="connsiteY4" fmla="*/ 614341 h 2266357"/>
                <a:gd name="connsiteX5" fmla="*/ 4255008 w 5670693"/>
                <a:gd name="connsiteY5" fmla="*/ 242485 h 2266357"/>
                <a:gd name="connsiteX6" fmla="*/ 4803648 w 5670693"/>
                <a:gd name="connsiteY6" fmla="*/ 388789 h 2266357"/>
                <a:gd name="connsiteX7" fmla="*/ 5212080 w 5670693"/>
                <a:gd name="connsiteY7" fmla="*/ 71797 h 2266357"/>
                <a:gd name="connsiteX8" fmla="*/ 5626608 w 5670693"/>
                <a:gd name="connsiteY8" fmla="*/ 4741 h 2266357"/>
                <a:gd name="connsiteX9" fmla="*/ 5638800 w 5670693"/>
                <a:gd name="connsiteY9" fmla="*/ 10837 h 22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0693" h="2266357">
                  <a:moveTo>
                    <a:pt x="0" y="2266357"/>
                  </a:moveTo>
                  <a:cubicBezTo>
                    <a:pt x="324612" y="1990005"/>
                    <a:pt x="649224" y="1713653"/>
                    <a:pt x="1097280" y="1492165"/>
                  </a:cubicBezTo>
                  <a:cubicBezTo>
                    <a:pt x="1545336" y="1270677"/>
                    <a:pt x="2344928" y="1099989"/>
                    <a:pt x="2688336" y="937429"/>
                  </a:cubicBezTo>
                  <a:cubicBezTo>
                    <a:pt x="3031744" y="774869"/>
                    <a:pt x="2990088" y="570653"/>
                    <a:pt x="3157728" y="516805"/>
                  </a:cubicBezTo>
                  <a:cubicBezTo>
                    <a:pt x="3325368" y="462957"/>
                    <a:pt x="3511296" y="660061"/>
                    <a:pt x="3694176" y="614341"/>
                  </a:cubicBezTo>
                  <a:cubicBezTo>
                    <a:pt x="3877056" y="568621"/>
                    <a:pt x="4070096" y="280077"/>
                    <a:pt x="4255008" y="242485"/>
                  </a:cubicBezTo>
                  <a:cubicBezTo>
                    <a:pt x="4439920" y="204893"/>
                    <a:pt x="4644136" y="417237"/>
                    <a:pt x="4803648" y="388789"/>
                  </a:cubicBezTo>
                  <a:cubicBezTo>
                    <a:pt x="4963160" y="360341"/>
                    <a:pt x="5074920" y="135805"/>
                    <a:pt x="5212080" y="71797"/>
                  </a:cubicBezTo>
                  <a:cubicBezTo>
                    <a:pt x="5349240" y="7789"/>
                    <a:pt x="5555488" y="14901"/>
                    <a:pt x="5626608" y="4741"/>
                  </a:cubicBezTo>
                  <a:cubicBezTo>
                    <a:pt x="5697728" y="-5419"/>
                    <a:pt x="5668264" y="2709"/>
                    <a:pt x="5638800" y="10837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연결선: 구부러짐 47">
              <a:extLst>
                <a:ext uri="{FF2B5EF4-FFF2-40B4-BE49-F238E27FC236}">
                  <a16:creationId xmlns:a16="http://schemas.microsoft.com/office/drawing/2014/main" id="{AEEB6B0B-6D55-47D6-9272-1E2BACFB9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529" y="1748150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구부러짐 48">
              <a:extLst>
                <a:ext uri="{FF2B5EF4-FFF2-40B4-BE49-F238E27FC236}">
                  <a16:creationId xmlns:a16="http://schemas.microsoft.com/office/drawing/2014/main" id="{8472F731-39A6-4387-9353-DC5040DDE2C1}"/>
                </a:ext>
              </a:extLst>
            </p:cNvPr>
            <p:cNvCxnSpPr>
              <a:cxnSpLocks/>
            </p:cNvCxnSpPr>
            <p:nvPr/>
          </p:nvCxnSpPr>
          <p:spPr>
            <a:xfrm>
              <a:off x="7926270" y="2395643"/>
              <a:ext cx="260444" cy="19728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구부러짐 49">
              <a:extLst>
                <a:ext uri="{FF2B5EF4-FFF2-40B4-BE49-F238E27FC236}">
                  <a16:creationId xmlns:a16="http://schemas.microsoft.com/office/drawing/2014/main" id="{294DD65C-1C49-4AB1-B937-DDDD54D6F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6641" y="2054531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구부러짐 50">
              <a:extLst>
                <a:ext uri="{FF2B5EF4-FFF2-40B4-BE49-F238E27FC236}">
                  <a16:creationId xmlns:a16="http://schemas.microsoft.com/office/drawing/2014/main" id="{CAD132BE-2F11-449E-B2CE-076FE9BA8F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53879" y="2754626"/>
              <a:ext cx="330875" cy="28918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구부러짐 51">
              <a:extLst>
                <a:ext uri="{FF2B5EF4-FFF2-40B4-BE49-F238E27FC236}">
                  <a16:creationId xmlns:a16="http://schemas.microsoft.com/office/drawing/2014/main" id="{1F6F6ECD-5BC6-4828-8A4E-45FD3675D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0930" y="2498445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5C5EB0AA-EBC8-4AE8-A72B-DEF661113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909" y="2134897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3DA4B5D2-02EF-4456-B101-7965FADF6C1C}"/>
                </a:ext>
              </a:extLst>
            </p:cNvPr>
            <p:cNvCxnSpPr>
              <a:cxnSpLocks/>
            </p:cNvCxnSpPr>
            <p:nvPr/>
          </p:nvCxnSpPr>
          <p:spPr>
            <a:xfrm>
              <a:off x="8591603" y="2606284"/>
              <a:ext cx="400371" cy="15527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827077EF-F2DE-44B9-8672-4BC06B666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5745" y="2072442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A1D5B63C-03C1-4A77-AB4F-B88ACEEE8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346" y="2374373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구부러짐 56">
              <a:extLst>
                <a:ext uri="{FF2B5EF4-FFF2-40B4-BE49-F238E27FC236}">
                  <a16:creationId xmlns:a16="http://schemas.microsoft.com/office/drawing/2014/main" id="{665C19AC-C280-4EF3-92EB-C55705282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33" y="2840854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DA1B1384-8BD6-482C-8B86-34E3947EC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9467" y="2883040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구부러짐 58">
              <a:extLst>
                <a:ext uri="{FF2B5EF4-FFF2-40B4-BE49-F238E27FC236}">
                  <a16:creationId xmlns:a16="http://schemas.microsoft.com/office/drawing/2014/main" id="{81B79483-C6BF-40F4-AB25-1375FA3D038E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2" y="1755009"/>
              <a:ext cx="442611" cy="97544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구부러짐 59">
              <a:extLst>
                <a:ext uri="{FF2B5EF4-FFF2-40B4-BE49-F238E27FC236}">
                  <a16:creationId xmlns:a16="http://schemas.microsoft.com/office/drawing/2014/main" id="{32298B81-5785-4B7A-8EE6-408F7C613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33" y="1427570"/>
              <a:ext cx="322101" cy="248143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49C702F2-0624-401E-94EC-E79C8D0344C2}"/>
                </a:ext>
              </a:extLst>
            </p:cNvPr>
            <p:cNvSpPr/>
            <p:nvPr/>
          </p:nvSpPr>
          <p:spPr>
            <a:xfrm>
              <a:off x="7598053" y="355771"/>
              <a:ext cx="2950905" cy="64550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Turbulent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9F25B398-8BFA-4FB9-8BD1-1AE52B3D12F5}"/>
                </a:ext>
              </a:extLst>
            </p:cNvPr>
            <p:cNvSpPr/>
            <p:nvPr/>
          </p:nvSpPr>
          <p:spPr>
            <a:xfrm flipH="1">
              <a:off x="4735999" y="335780"/>
              <a:ext cx="2704837" cy="67016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</a:rPr>
                <a:t>Laminar 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CDAD283-2FB7-4C72-99A5-4471A29150AA}"/>
              </a:ext>
            </a:extLst>
          </p:cNvPr>
          <p:cNvCxnSpPr>
            <a:cxnSpLocks/>
          </p:cNvCxnSpPr>
          <p:nvPr/>
        </p:nvCxnSpPr>
        <p:spPr>
          <a:xfrm>
            <a:off x="8136978" y="1607926"/>
            <a:ext cx="0" cy="83574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4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3C0DBE-F5C5-4FFA-A875-DBD41B2CAA8D}"/>
              </a:ext>
            </a:extLst>
          </p:cNvPr>
          <p:cNvSpPr/>
          <p:nvPr/>
        </p:nvSpPr>
        <p:spPr>
          <a:xfrm>
            <a:off x="1031022" y="396744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F30285-693E-4B14-9316-4C35EF0256F7}"/>
              </a:ext>
            </a:extLst>
          </p:cNvPr>
          <p:cNvSpPr/>
          <p:nvPr/>
        </p:nvSpPr>
        <p:spPr>
          <a:xfrm>
            <a:off x="6100717" y="615780"/>
            <a:ext cx="4046075" cy="483251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D10BEDF-2191-4AFC-8DCD-66F49A8B471A}"/>
              </a:ext>
            </a:extLst>
          </p:cNvPr>
          <p:cNvGrpSpPr/>
          <p:nvPr/>
        </p:nvGrpSpPr>
        <p:grpSpPr>
          <a:xfrm>
            <a:off x="6260030" y="800100"/>
            <a:ext cx="3515360" cy="1219201"/>
            <a:chOff x="1014730" y="1059179"/>
            <a:chExt cx="3515360" cy="79629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4C5845A-2B14-48C7-8A6E-BD34BB91643D}"/>
                </a:ext>
              </a:extLst>
            </p:cNvPr>
            <p:cNvGrpSpPr/>
            <p:nvPr/>
          </p:nvGrpSpPr>
          <p:grpSpPr>
            <a:xfrm>
              <a:off x="1432559" y="1059179"/>
              <a:ext cx="3097531" cy="796291"/>
              <a:chOff x="1584960" y="1135378"/>
              <a:chExt cx="2362200" cy="145542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49D8A55-42E0-4467-8212-00301C8EAEC1}"/>
                  </a:ext>
                </a:extLst>
              </p:cNvPr>
              <p:cNvSpPr/>
              <p:nvPr/>
            </p:nvSpPr>
            <p:spPr>
              <a:xfrm>
                <a:off x="1584960" y="1135380"/>
                <a:ext cx="2362200" cy="14554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73D803-9A85-4647-AE55-5D3FDEB8D736}"/>
                  </a:ext>
                </a:extLst>
              </p:cNvPr>
              <p:cNvSpPr/>
              <p:nvPr/>
            </p:nvSpPr>
            <p:spPr>
              <a:xfrm>
                <a:off x="1584960" y="1135378"/>
                <a:ext cx="2362200" cy="1376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98927C2-7DEA-40B4-B41F-418CB05DDE46}"/>
                  </a:ext>
                </a:extLst>
              </p:cNvPr>
              <p:cNvSpPr/>
              <p:nvPr/>
            </p:nvSpPr>
            <p:spPr>
              <a:xfrm>
                <a:off x="1584960" y="2433457"/>
                <a:ext cx="2362200" cy="1573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B3766DE-3B22-4828-90EB-E9ACC44B4899}"/>
                </a:ext>
              </a:extLst>
            </p:cNvPr>
            <p:cNvGrpSpPr/>
            <p:nvPr/>
          </p:nvGrpSpPr>
          <p:grpSpPr>
            <a:xfrm>
              <a:off x="1014730" y="1180315"/>
              <a:ext cx="384810" cy="554020"/>
              <a:chOff x="1009650" y="1200482"/>
              <a:chExt cx="384810" cy="554020"/>
            </a:xfrm>
          </p:grpSpPr>
          <p:sp>
            <p:nvSpPr>
              <p:cNvPr id="58" name="화살표: 오른쪽 57">
                <a:extLst>
                  <a:ext uri="{FF2B5EF4-FFF2-40B4-BE49-F238E27FC236}">
                    <a16:creationId xmlns:a16="http://schemas.microsoft.com/office/drawing/2014/main" id="{91C7C2F8-BEA5-44A2-B78F-4BCD7793B8A0}"/>
                  </a:ext>
                </a:extLst>
              </p:cNvPr>
              <p:cNvSpPr/>
              <p:nvPr/>
            </p:nvSpPr>
            <p:spPr>
              <a:xfrm>
                <a:off x="1009650" y="1200482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화살표: 오른쪽 58">
                <a:extLst>
                  <a:ext uri="{FF2B5EF4-FFF2-40B4-BE49-F238E27FC236}">
                    <a16:creationId xmlns:a16="http://schemas.microsoft.com/office/drawing/2014/main" id="{EA4D5396-410C-4EB1-8DEE-74A864C0FBD1}"/>
                  </a:ext>
                </a:extLst>
              </p:cNvPr>
              <p:cNvSpPr/>
              <p:nvPr/>
            </p:nvSpPr>
            <p:spPr>
              <a:xfrm>
                <a:off x="1009650" y="133540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화살표: 오른쪽 59">
                <a:extLst>
                  <a:ext uri="{FF2B5EF4-FFF2-40B4-BE49-F238E27FC236}">
                    <a16:creationId xmlns:a16="http://schemas.microsoft.com/office/drawing/2014/main" id="{33392AFB-7C5A-416B-96A7-A42DA0CFE035}"/>
                  </a:ext>
                </a:extLst>
              </p:cNvPr>
              <p:cNvSpPr/>
              <p:nvPr/>
            </p:nvSpPr>
            <p:spPr>
              <a:xfrm>
                <a:off x="1009650" y="145224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화살표: 오른쪽 60">
                <a:extLst>
                  <a:ext uri="{FF2B5EF4-FFF2-40B4-BE49-F238E27FC236}">
                    <a16:creationId xmlns:a16="http://schemas.microsoft.com/office/drawing/2014/main" id="{3ECDBA15-5F4D-4B5B-AE2E-A099F0C148A7}"/>
                  </a:ext>
                </a:extLst>
              </p:cNvPr>
              <p:cNvSpPr/>
              <p:nvPr/>
            </p:nvSpPr>
            <p:spPr>
              <a:xfrm>
                <a:off x="1009650" y="1591944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화살표: 오른쪽 61">
                <a:extLst>
                  <a:ext uri="{FF2B5EF4-FFF2-40B4-BE49-F238E27FC236}">
                    <a16:creationId xmlns:a16="http://schemas.microsoft.com/office/drawing/2014/main" id="{8A7C851F-2FEC-4F8F-A50F-1A64DA23C977}"/>
                  </a:ext>
                </a:extLst>
              </p:cNvPr>
              <p:cNvSpPr/>
              <p:nvPr/>
            </p:nvSpPr>
            <p:spPr>
              <a:xfrm>
                <a:off x="1009650" y="1708783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35997B6-A1F2-495E-8D43-7A821D2689A2}"/>
                </a:ext>
              </a:extLst>
            </p:cNvPr>
            <p:cNvGrpSpPr/>
            <p:nvPr/>
          </p:nvGrpSpPr>
          <p:grpSpPr>
            <a:xfrm>
              <a:off x="2297430" y="1174751"/>
              <a:ext cx="384810" cy="554020"/>
              <a:chOff x="1009650" y="1200482"/>
              <a:chExt cx="384810" cy="554020"/>
            </a:xfrm>
          </p:grpSpPr>
          <p:sp>
            <p:nvSpPr>
              <p:cNvPr id="66" name="화살표: 오른쪽 65">
                <a:extLst>
                  <a:ext uri="{FF2B5EF4-FFF2-40B4-BE49-F238E27FC236}">
                    <a16:creationId xmlns:a16="http://schemas.microsoft.com/office/drawing/2014/main" id="{D9913581-8C02-4E02-9AF6-120A1B4526B8}"/>
                  </a:ext>
                </a:extLst>
              </p:cNvPr>
              <p:cNvSpPr/>
              <p:nvPr/>
            </p:nvSpPr>
            <p:spPr>
              <a:xfrm>
                <a:off x="1009650" y="1200482"/>
                <a:ext cx="3086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화살표: 오른쪽 66">
                <a:extLst>
                  <a:ext uri="{FF2B5EF4-FFF2-40B4-BE49-F238E27FC236}">
                    <a16:creationId xmlns:a16="http://schemas.microsoft.com/office/drawing/2014/main" id="{27E2D960-565A-4A91-8768-A02EFB68703A}"/>
                  </a:ext>
                </a:extLst>
              </p:cNvPr>
              <p:cNvSpPr/>
              <p:nvPr/>
            </p:nvSpPr>
            <p:spPr>
              <a:xfrm>
                <a:off x="1009650" y="133540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화살표: 오른쪽 67">
                <a:extLst>
                  <a:ext uri="{FF2B5EF4-FFF2-40B4-BE49-F238E27FC236}">
                    <a16:creationId xmlns:a16="http://schemas.microsoft.com/office/drawing/2014/main" id="{31D7302A-99A5-4448-B1A0-676A3A1A6CFC}"/>
                  </a:ext>
                </a:extLst>
              </p:cNvPr>
              <p:cNvSpPr/>
              <p:nvPr/>
            </p:nvSpPr>
            <p:spPr>
              <a:xfrm>
                <a:off x="1009650" y="145224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화살표: 오른쪽 68">
                <a:extLst>
                  <a:ext uri="{FF2B5EF4-FFF2-40B4-BE49-F238E27FC236}">
                    <a16:creationId xmlns:a16="http://schemas.microsoft.com/office/drawing/2014/main" id="{11B22FAE-3765-45DE-89C7-028BA396DFBB}"/>
                  </a:ext>
                </a:extLst>
              </p:cNvPr>
              <p:cNvSpPr/>
              <p:nvPr/>
            </p:nvSpPr>
            <p:spPr>
              <a:xfrm>
                <a:off x="1009650" y="1591944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화살표: 오른쪽 69">
                <a:extLst>
                  <a:ext uri="{FF2B5EF4-FFF2-40B4-BE49-F238E27FC236}">
                    <a16:creationId xmlns:a16="http://schemas.microsoft.com/office/drawing/2014/main" id="{707C861D-0CDD-4C40-A50F-362D28EC339E}"/>
                  </a:ext>
                </a:extLst>
              </p:cNvPr>
              <p:cNvSpPr/>
              <p:nvPr/>
            </p:nvSpPr>
            <p:spPr>
              <a:xfrm>
                <a:off x="1009650" y="1708783"/>
                <a:ext cx="3086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FA78203-6852-48B8-80F9-56AB1D181575}"/>
                </a:ext>
              </a:extLst>
            </p:cNvPr>
            <p:cNvCxnSpPr>
              <a:cxnSpLocks/>
            </p:cNvCxnSpPr>
            <p:nvPr/>
          </p:nvCxnSpPr>
          <p:spPr>
            <a:xfrm>
              <a:off x="2277110" y="1134502"/>
              <a:ext cx="0" cy="63488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F211566-FF8F-47A1-BF93-AE27FA5616E3}"/>
                </a:ext>
              </a:extLst>
            </p:cNvPr>
            <p:cNvSpPr/>
            <p:nvPr/>
          </p:nvSpPr>
          <p:spPr>
            <a:xfrm>
              <a:off x="2522221" y="1134502"/>
              <a:ext cx="261356" cy="638418"/>
            </a:xfrm>
            <a:custGeom>
              <a:avLst/>
              <a:gdLst>
                <a:gd name="connsiteX0" fmla="*/ 0 w 264847"/>
                <a:gd name="connsiteY0" fmla="*/ 48 h 629968"/>
                <a:gd name="connsiteX1" fmla="*/ 114300 w 264847"/>
                <a:gd name="connsiteY1" fmla="*/ 15288 h 629968"/>
                <a:gd name="connsiteX2" fmla="*/ 205740 w 264847"/>
                <a:gd name="connsiteY2" fmla="*/ 94028 h 629968"/>
                <a:gd name="connsiteX3" fmla="*/ 254000 w 264847"/>
                <a:gd name="connsiteY3" fmla="*/ 238808 h 629968"/>
                <a:gd name="connsiteX4" fmla="*/ 259080 w 264847"/>
                <a:gd name="connsiteY4" fmla="*/ 467408 h 629968"/>
                <a:gd name="connsiteX5" fmla="*/ 185420 w 264847"/>
                <a:gd name="connsiteY5" fmla="*/ 569008 h 629968"/>
                <a:gd name="connsiteX6" fmla="*/ 58420 w 264847"/>
                <a:gd name="connsiteY6" fmla="*/ 629968 h 629968"/>
                <a:gd name="connsiteX7" fmla="*/ 58420 w 264847"/>
                <a:gd name="connsiteY7" fmla="*/ 629968 h 629968"/>
                <a:gd name="connsiteX0" fmla="*/ 0 w 258623"/>
                <a:gd name="connsiteY0" fmla="*/ 48 h 629968"/>
                <a:gd name="connsiteX1" fmla="*/ 114300 w 258623"/>
                <a:gd name="connsiteY1" fmla="*/ 15288 h 629968"/>
                <a:gd name="connsiteX2" fmla="*/ 205740 w 258623"/>
                <a:gd name="connsiteY2" fmla="*/ 94028 h 629968"/>
                <a:gd name="connsiteX3" fmla="*/ 254000 w 258623"/>
                <a:gd name="connsiteY3" fmla="*/ 238808 h 629968"/>
                <a:gd name="connsiteX4" fmla="*/ 248920 w 258623"/>
                <a:gd name="connsiteY4" fmla="*/ 467408 h 629968"/>
                <a:gd name="connsiteX5" fmla="*/ 185420 w 258623"/>
                <a:gd name="connsiteY5" fmla="*/ 569008 h 629968"/>
                <a:gd name="connsiteX6" fmla="*/ 58420 w 258623"/>
                <a:gd name="connsiteY6" fmla="*/ 629968 h 629968"/>
                <a:gd name="connsiteX7" fmla="*/ 58420 w 258623"/>
                <a:gd name="connsiteY7" fmla="*/ 629968 h 629968"/>
                <a:gd name="connsiteX0" fmla="*/ 0 w 261356"/>
                <a:gd name="connsiteY0" fmla="*/ 48 h 629968"/>
                <a:gd name="connsiteX1" fmla="*/ 114300 w 261356"/>
                <a:gd name="connsiteY1" fmla="*/ 15288 h 629968"/>
                <a:gd name="connsiteX2" fmla="*/ 205740 w 261356"/>
                <a:gd name="connsiteY2" fmla="*/ 94028 h 629968"/>
                <a:gd name="connsiteX3" fmla="*/ 254000 w 261356"/>
                <a:gd name="connsiteY3" fmla="*/ 238808 h 629968"/>
                <a:gd name="connsiteX4" fmla="*/ 254000 w 261356"/>
                <a:gd name="connsiteY4" fmla="*/ 472488 h 629968"/>
                <a:gd name="connsiteX5" fmla="*/ 185420 w 261356"/>
                <a:gd name="connsiteY5" fmla="*/ 569008 h 629968"/>
                <a:gd name="connsiteX6" fmla="*/ 58420 w 261356"/>
                <a:gd name="connsiteY6" fmla="*/ 629968 h 629968"/>
                <a:gd name="connsiteX7" fmla="*/ 58420 w 261356"/>
                <a:gd name="connsiteY7" fmla="*/ 629968 h 629968"/>
                <a:gd name="connsiteX0" fmla="*/ 0 w 261356"/>
                <a:gd name="connsiteY0" fmla="*/ 48 h 629968"/>
                <a:gd name="connsiteX1" fmla="*/ 114300 w 261356"/>
                <a:gd name="connsiteY1" fmla="*/ 15288 h 629968"/>
                <a:gd name="connsiteX2" fmla="*/ 205740 w 261356"/>
                <a:gd name="connsiteY2" fmla="*/ 94028 h 629968"/>
                <a:gd name="connsiteX3" fmla="*/ 254000 w 261356"/>
                <a:gd name="connsiteY3" fmla="*/ 238808 h 629968"/>
                <a:gd name="connsiteX4" fmla="*/ 254000 w 261356"/>
                <a:gd name="connsiteY4" fmla="*/ 472488 h 629968"/>
                <a:gd name="connsiteX5" fmla="*/ 185420 w 261356"/>
                <a:gd name="connsiteY5" fmla="*/ 569008 h 629968"/>
                <a:gd name="connsiteX6" fmla="*/ 58420 w 261356"/>
                <a:gd name="connsiteY6" fmla="*/ 629968 h 629968"/>
                <a:gd name="connsiteX7" fmla="*/ 58420 w 261356"/>
                <a:gd name="connsiteY7" fmla="*/ 629968 h 6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356" h="629968">
                  <a:moveTo>
                    <a:pt x="0" y="48"/>
                  </a:moveTo>
                  <a:cubicBezTo>
                    <a:pt x="40005" y="-164"/>
                    <a:pt x="80010" y="-375"/>
                    <a:pt x="114300" y="15288"/>
                  </a:cubicBezTo>
                  <a:cubicBezTo>
                    <a:pt x="148590" y="30951"/>
                    <a:pt x="182457" y="56775"/>
                    <a:pt x="205740" y="94028"/>
                  </a:cubicBezTo>
                  <a:cubicBezTo>
                    <a:pt x="229023" y="131281"/>
                    <a:pt x="245957" y="175731"/>
                    <a:pt x="254000" y="238808"/>
                  </a:cubicBezTo>
                  <a:cubicBezTo>
                    <a:pt x="262043" y="301885"/>
                    <a:pt x="265430" y="417455"/>
                    <a:pt x="254000" y="472488"/>
                  </a:cubicBezTo>
                  <a:cubicBezTo>
                    <a:pt x="242570" y="527521"/>
                    <a:pt x="218017" y="542761"/>
                    <a:pt x="185420" y="569008"/>
                  </a:cubicBezTo>
                  <a:cubicBezTo>
                    <a:pt x="152823" y="595255"/>
                    <a:pt x="58420" y="629968"/>
                    <a:pt x="58420" y="629968"/>
                  </a:cubicBezTo>
                  <a:lnTo>
                    <a:pt x="58420" y="629968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34EFB4D-2C5F-4E3C-8B0D-CB549D1B5CCD}"/>
                </a:ext>
              </a:extLst>
            </p:cNvPr>
            <p:cNvGrpSpPr/>
            <p:nvPr/>
          </p:nvGrpSpPr>
          <p:grpSpPr>
            <a:xfrm>
              <a:off x="3488429" y="1172363"/>
              <a:ext cx="384810" cy="554020"/>
              <a:chOff x="1009650" y="1200482"/>
              <a:chExt cx="384810" cy="554020"/>
            </a:xfrm>
          </p:grpSpPr>
          <p:sp>
            <p:nvSpPr>
              <p:cNvPr id="76" name="화살표: 오른쪽 75">
                <a:extLst>
                  <a:ext uri="{FF2B5EF4-FFF2-40B4-BE49-F238E27FC236}">
                    <a16:creationId xmlns:a16="http://schemas.microsoft.com/office/drawing/2014/main" id="{18C58D1A-DEA2-4C20-966E-F12462F0BBFF}"/>
                  </a:ext>
                </a:extLst>
              </p:cNvPr>
              <p:cNvSpPr/>
              <p:nvPr/>
            </p:nvSpPr>
            <p:spPr>
              <a:xfrm>
                <a:off x="1009650" y="1200482"/>
                <a:ext cx="143771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화살표: 오른쪽 76">
                <a:extLst>
                  <a:ext uri="{FF2B5EF4-FFF2-40B4-BE49-F238E27FC236}">
                    <a16:creationId xmlns:a16="http://schemas.microsoft.com/office/drawing/2014/main" id="{06A64D51-71F1-4531-A99C-689BA4F9CA0E}"/>
                  </a:ext>
                </a:extLst>
              </p:cNvPr>
              <p:cNvSpPr/>
              <p:nvPr/>
            </p:nvSpPr>
            <p:spPr>
              <a:xfrm>
                <a:off x="1009650" y="1335405"/>
                <a:ext cx="283473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화살표: 오른쪽 77">
                <a:extLst>
                  <a:ext uri="{FF2B5EF4-FFF2-40B4-BE49-F238E27FC236}">
                    <a16:creationId xmlns:a16="http://schemas.microsoft.com/office/drawing/2014/main" id="{6C47CD75-7BF3-489E-98B5-284A742B0D4D}"/>
                  </a:ext>
                </a:extLst>
              </p:cNvPr>
              <p:cNvSpPr/>
              <p:nvPr/>
            </p:nvSpPr>
            <p:spPr>
              <a:xfrm>
                <a:off x="1009650" y="1452245"/>
                <a:ext cx="384810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화살표: 오른쪽 78">
                <a:extLst>
                  <a:ext uri="{FF2B5EF4-FFF2-40B4-BE49-F238E27FC236}">
                    <a16:creationId xmlns:a16="http://schemas.microsoft.com/office/drawing/2014/main" id="{C7F12C00-E32E-4D04-ADB3-B26F27D97A9F}"/>
                  </a:ext>
                </a:extLst>
              </p:cNvPr>
              <p:cNvSpPr/>
              <p:nvPr/>
            </p:nvSpPr>
            <p:spPr>
              <a:xfrm>
                <a:off x="1009650" y="1591944"/>
                <a:ext cx="283473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화살표: 오른쪽 79">
                <a:extLst>
                  <a:ext uri="{FF2B5EF4-FFF2-40B4-BE49-F238E27FC236}">
                    <a16:creationId xmlns:a16="http://schemas.microsoft.com/office/drawing/2014/main" id="{F585F04B-BC2D-44C7-8E6A-AADCF74C6E70}"/>
                  </a:ext>
                </a:extLst>
              </p:cNvPr>
              <p:cNvSpPr/>
              <p:nvPr/>
            </p:nvSpPr>
            <p:spPr>
              <a:xfrm>
                <a:off x="1009650" y="1708783"/>
                <a:ext cx="143771" cy="45719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3BCCFEA-FC40-4FBE-B7AC-4AA202B4283B}"/>
                </a:ext>
              </a:extLst>
            </p:cNvPr>
            <p:cNvSpPr/>
            <p:nvPr/>
          </p:nvSpPr>
          <p:spPr>
            <a:xfrm>
              <a:off x="3569708" y="1140021"/>
              <a:ext cx="528322" cy="627380"/>
            </a:xfrm>
            <a:custGeom>
              <a:avLst/>
              <a:gdLst>
                <a:gd name="connsiteX0" fmla="*/ 0 w 607061"/>
                <a:gd name="connsiteY0" fmla="*/ 0 h 627380"/>
                <a:gd name="connsiteX1" fmla="*/ 607060 w 607061"/>
                <a:gd name="connsiteY1" fmla="*/ 312420 h 627380"/>
                <a:gd name="connsiteX2" fmla="*/ 5080 w 607061"/>
                <a:gd name="connsiteY2" fmla="*/ 627380 h 627380"/>
                <a:gd name="connsiteX0" fmla="*/ 0 w 528322"/>
                <a:gd name="connsiteY0" fmla="*/ 0 h 627380"/>
                <a:gd name="connsiteX1" fmla="*/ 528320 w 528322"/>
                <a:gd name="connsiteY1" fmla="*/ 312420 h 627380"/>
                <a:gd name="connsiteX2" fmla="*/ 5080 w 528322"/>
                <a:gd name="connsiteY2" fmla="*/ 627380 h 62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322" h="627380">
                  <a:moveTo>
                    <a:pt x="0" y="0"/>
                  </a:moveTo>
                  <a:cubicBezTo>
                    <a:pt x="303106" y="103928"/>
                    <a:pt x="527473" y="207857"/>
                    <a:pt x="528320" y="312420"/>
                  </a:cubicBezTo>
                  <a:cubicBezTo>
                    <a:pt x="529167" y="416983"/>
                    <a:pt x="306493" y="522181"/>
                    <a:pt x="5080" y="62738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4544677-BF4E-42BC-8FAE-52D8B0B5E617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10" y="1136270"/>
              <a:ext cx="0" cy="63488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CACD2D2-CB04-44C9-992D-7A3AD0D33D95}"/>
                </a:ext>
              </a:extLst>
            </p:cNvPr>
            <p:cNvCxnSpPr/>
            <p:nvPr/>
          </p:nvCxnSpPr>
          <p:spPr>
            <a:xfrm flipV="1">
              <a:off x="1432559" y="1134502"/>
              <a:ext cx="0" cy="632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543B775-DC9F-4C78-A38E-F7EEB54B3B82}"/>
              </a:ext>
            </a:extLst>
          </p:cNvPr>
          <p:cNvGrpSpPr/>
          <p:nvPr/>
        </p:nvGrpSpPr>
        <p:grpSpPr>
          <a:xfrm>
            <a:off x="1523069" y="1415714"/>
            <a:ext cx="3117882" cy="1418968"/>
            <a:chOff x="2548710" y="2057358"/>
            <a:chExt cx="6153330" cy="2743285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0C6A1FD-2997-40CB-A9D3-AFFA70EFFE7E}"/>
                </a:ext>
              </a:extLst>
            </p:cNvPr>
            <p:cNvGrpSpPr/>
            <p:nvPr/>
          </p:nvGrpSpPr>
          <p:grpSpPr>
            <a:xfrm>
              <a:off x="2548710" y="2057358"/>
              <a:ext cx="6153330" cy="2743285"/>
              <a:chOff x="2609670" y="921936"/>
              <a:chExt cx="6153330" cy="274328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C9A22D7-50A4-4117-B501-2FA72D970949}"/>
                  </a:ext>
                </a:extLst>
              </p:cNvPr>
              <p:cNvSpPr/>
              <p:nvPr/>
            </p:nvSpPr>
            <p:spPr>
              <a:xfrm>
                <a:off x="2609670" y="3581401"/>
                <a:ext cx="6153330" cy="838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1934658-EBC5-4895-972D-5C2CE3AE051D}"/>
                  </a:ext>
                </a:extLst>
              </p:cNvPr>
              <p:cNvSpPr/>
              <p:nvPr/>
            </p:nvSpPr>
            <p:spPr>
              <a:xfrm rot="18851685">
                <a:off x="4340767" y="-89727"/>
                <a:ext cx="1619035" cy="364236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0284BA0-AD1A-428E-AB2A-AE0B9BF9C572}"/>
                  </a:ext>
                </a:extLst>
              </p:cNvPr>
              <p:cNvSpPr/>
              <p:nvPr/>
            </p:nvSpPr>
            <p:spPr>
              <a:xfrm rot="18851685">
                <a:off x="4661761" y="35184"/>
                <a:ext cx="969923" cy="3380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E0BE85DB-738C-4DEA-9252-8443F4F75A1F}"/>
                </a:ext>
              </a:extLst>
            </p:cNvPr>
            <p:cNvSpPr/>
            <p:nvPr/>
          </p:nvSpPr>
          <p:spPr>
            <a:xfrm>
              <a:off x="4973862" y="4051597"/>
              <a:ext cx="222758" cy="707136"/>
            </a:xfrm>
            <a:custGeom>
              <a:avLst/>
              <a:gdLst>
                <a:gd name="connsiteX0" fmla="*/ 38312 w 227288"/>
                <a:gd name="connsiteY0" fmla="*/ 707136 h 707136"/>
                <a:gd name="connsiteX1" fmla="*/ 13928 w 227288"/>
                <a:gd name="connsiteY1" fmla="*/ 341376 h 707136"/>
                <a:gd name="connsiteX2" fmla="*/ 227288 w 227288"/>
                <a:gd name="connsiteY2" fmla="*/ 0 h 707136"/>
                <a:gd name="connsiteX0" fmla="*/ 33782 w 222758"/>
                <a:gd name="connsiteY0" fmla="*/ 707136 h 707136"/>
                <a:gd name="connsiteX1" fmla="*/ 15494 w 222758"/>
                <a:gd name="connsiteY1" fmla="*/ 298704 h 707136"/>
                <a:gd name="connsiteX2" fmla="*/ 222758 w 222758"/>
                <a:gd name="connsiteY2" fmla="*/ 0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58" h="707136">
                  <a:moveTo>
                    <a:pt x="33782" y="707136"/>
                  </a:moveTo>
                  <a:cubicBezTo>
                    <a:pt x="5842" y="583184"/>
                    <a:pt x="-16002" y="416560"/>
                    <a:pt x="15494" y="298704"/>
                  </a:cubicBezTo>
                  <a:cubicBezTo>
                    <a:pt x="46990" y="180848"/>
                    <a:pt x="131826" y="111760"/>
                    <a:pt x="222758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EFD607E-629F-456B-AAC7-20B1E8A48763}"/>
                    </a:ext>
                  </a:extLst>
                </p:cNvPr>
                <p:cNvSpPr txBox="1"/>
                <p:nvPr/>
              </p:nvSpPr>
              <p:spPr>
                <a:xfrm>
                  <a:off x="4427380" y="3850940"/>
                  <a:ext cx="22275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5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25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EFD607E-629F-456B-AAC7-20B1E8A48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380" y="3850940"/>
                  <a:ext cx="222758" cy="477054"/>
                </a:xfrm>
                <a:prstGeom prst="rect">
                  <a:avLst/>
                </a:prstGeom>
                <a:blipFill>
                  <a:blip r:embed="rId2"/>
                  <a:stretch>
                    <a:fillRect r="-89474" b="-463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B448AFA-E476-4DC2-97EF-F6843E0AC451}"/>
              </a:ext>
            </a:extLst>
          </p:cNvPr>
          <p:cNvCxnSpPr/>
          <p:nvPr/>
        </p:nvCxnSpPr>
        <p:spPr>
          <a:xfrm flipH="1" flipV="1">
            <a:off x="2667000" y="1642763"/>
            <a:ext cx="504825" cy="4622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802DE8E-8D98-49F8-9D66-6779647E0224}"/>
              </a:ext>
            </a:extLst>
          </p:cNvPr>
          <p:cNvCxnSpPr/>
          <p:nvPr/>
        </p:nvCxnSpPr>
        <p:spPr>
          <a:xfrm flipH="1" flipV="1">
            <a:off x="2596257" y="1722267"/>
            <a:ext cx="504825" cy="4622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0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6A4F47-FB73-4453-9D1F-165AE6070449}"/>
              </a:ext>
            </a:extLst>
          </p:cNvPr>
          <p:cNvGrpSpPr/>
          <p:nvPr/>
        </p:nvGrpSpPr>
        <p:grpSpPr>
          <a:xfrm>
            <a:off x="2596896" y="1463040"/>
            <a:ext cx="1005840" cy="2184400"/>
            <a:chOff x="2596896" y="1463040"/>
            <a:chExt cx="1005840" cy="2184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7B6701-F7F8-4AE7-AEB0-9184E25E328E}"/>
                </a:ext>
              </a:extLst>
            </p:cNvPr>
            <p:cNvSpPr/>
            <p:nvPr/>
          </p:nvSpPr>
          <p:spPr>
            <a:xfrm>
              <a:off x="2596896" y="1463040"/>
              <a:ext cx="1005840" cy="21844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A5FFCDF-BEE5-4046-B3E5-3D655D6DAAA8}"/>
                </a:ext>
              </a:extLst>
            </p:cNvPr>
            <p:cNvSpPr/>
            <p:nvPr/>
          </p:nvSpPr>
          <p:spPr>
            <a:xfrm>
              <a:off x="2753360" y="1696720"/>
              <a:ext cx="701040" cy="18135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873951A0-A859-4243-A99B-3C6B8D90B792}"/>
                </a:ext>
              </a:extLst>
            </p:cNvPr>
            <p:cNvSpPr/>
            <p:nvPr/>
          </p:nvSpPr>
          <p:spPr>
            <a:xfrm flipH="1">
              <a:off x="3037268" y="1658620"/>
              <a:ext cx="125095" cy="762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4C2EEDD3-22B3-4F41-AF5A-0B4EE32695BE}"/>
                </a:ext>
              </a:extLst>
            </p:cNvPr>
            <p:cNvSpPr/>
            <p:nvPr/>
          </p:nvSpPr>
          <p:spPr>
            <a:xfrm rot="4395464" flipH="1">
              <a:off x="3306635" y="1981200"/>
              <a:ext cx="125095" cy="762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4421CCBA-5692-4021-90DD-FDE0373E634D}"/>
                </a:ext>
              </a:extLst>
            </p:cNvPr>
            <p:cNvSpPr/>
            <p:nvPr/>
          </p:nvSpPr>
          <p:spPr>
            <a:xfrm rot="6204869" flipH="1">
              <a:off x="3361138" y="2991500"/>
              <a:ext cx="125095" cy="762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DC667A90-FC9F-425A-8B5C-F98FDF5199EB}"/>
                </a:ext>
              </a:extLst>
            </p:cNvPr>
            <p:cNvSpPr/>
            <p:nvPr/>
          </p:nvSpPr>
          <p:spPr>
            <a:xfrm rot="10800000" flipH="1">
              <a:off x="3037268" y="3464560"/>
              <a:ext cx="125095" cy="762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A6B4C184-0835-4E43-81E1-4987BC9BB3A4}"/>
                </a:ext>
              </a:extLst>
            </p:cNvPr>
            <p:cNvSpPr/>
            <p:nvPr/>
          </p:nvSpPr>
          <p:spPr>
            <a:xfrm rot="15264902" flipH="1">
              <a:off x="2744316" y="3032759"/>
              <a:ext cx="125095" cy="762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A765B0D2-575F-4436-B6B0-0008372667E0}"/>
                </a:ext>
              </a:extLst>
            </p:cNvPr>
            <p:cNvSpPr/>
            <p:nvPr/>
          </p:nvSpPr>
          <p:spPr>
            <a:xfrm rot="17187784" flipH="1">
              <a:off x="2757202" y="2017851"/>
              <a:ext cx="125095" cy="762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64F4D78E-2462-43D1-A6A5-2ED397509C20}"/>
                </a:ext>
              </a:extLst>
            </p:cNvPr>
            <p:cNvSpPr/>
            <p:nvPr/>
          </p:nvSpPr>
          <p:spPr>
            <a:xfrm rot="5400000" flipH="1">
              <a:off x="3389820" y="2510819"/>
              <a:ext cx="125095" cy="762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217BCE68-6DD5-493D-BCD7-73B44E7681F2}"/>
                </a:ext>
              </a:extLst>
            </p:cNvPr>
            <p:cNvSpPr/>
            <p:nvPr/>
          </p:nvSpPr>
          <p:spPr>
            <a:xfrm rot="16200000" flipH="1">
              <a:off x="2690812" y="2530791"/>
              <a:ext cx="125095" cy="76200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FBB1887-961B-4F39-B583-F00F3C4D7927}"/>
              </a:ext>
            </a:extLst>
          </p:cNvPr>
          <p:cNvGrpSpPr/>
          <p:nvPr/>
        </p:nvGrpSpPr>
        <p:grpSpPr>
          <a:xfrm>
            <a:off x="7163994" y="1069340"/>
            <a:ext cx="2431110" cy="3261360"/>
            <a:chOff x="7489691" y="833120"/>
            <a:chExt cx="2431110" cy="3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A9A621-6ADB-4B2F-918C-9F181EB0936F}"/>
                    </a:ext>
                  </a:extLst>
                </p14:cNvPr>
                <p14:cNvContentPartPr/>
                <p14:nvPr/>
              </p14:nvContentPartPr>
              <p14:xfrm>
                <a:off x="7531811" y="1163700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A9A621-6ADB-4B2F-918C-9F181EB093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69171" y="11010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3F1FCEF-1717-4D17-A009-ADC4623F5E8B}"/>
                </a:ext>
              </a:extLst>
            </p:cNvPr>
            <p:cNvSpPr/>
            <p:nvPr/>
          </p:nvSpPr>
          <p:spPr>
            <a:xfrm>
              <a:off x="7600659" y="1438266"/>
              <a:ext cx="2293620" cy="219456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89905C8-7B6E-46B8-8336-74CD4AA56125}"/>
                </a:ext>
              </a:extLst>
            </p:cNvPr>
            <p:cNvSpPr/>
            <p:nvPr/>
          </p:nvSpPr>
          <p:spPr>
            <a:xfrm>
              <a:off x="7826668" y="1638255"/>
              <a:ext cx="1852851" cy="17564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B614F5E-01CF-4A79-BB0E-3F7AEC23AE28}"/>
                </a:ext>
              </a:extLst>
            </p:cNvPr>
            <p:cNvSpPr/>
            <p:nvPr/>
          </p:nvSpPr>
          <p:spPr>
            <a:xfrm>
              <a:off x="8155640" y="1941150"/>
              <a:ext cx="1194911" cy="1150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CBFE372-0622-4065-81BB-B91A69593FBE}"/>
                    </a:ext>
                  </a:extLst>
                </p14:cNvPr>
                <p14:cNvContentPartPr/>
                <p14:nvPr/>
              </p14:nvContentPartPr>
              <p14:xfrm>
                <a:off x="8751131" y="1952460"/>
                <a:ext cx="360" cy="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CBFE372-0622-4065-81BB-B91A69593F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42131" y="1943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50EA6E8-F1CE-46B7-B955-DBF4C30E0C67}"/>
                    </a:ext>
                  </a:extLst>
                </p14:cNvPr>
                <p14:cNvContentPartPr/>
                <p14:nvPr/>
              </p14:nvContentPartPr>
              <p14:xfrm>
                <a:off x="8401571" y="1602540"/>
                <a:ext cx="334440" cy="412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50EA6E8-F1CE-46B7-B955-DBF4C30E0C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92931" y="1593900"/>
                  <a:ext cx="3520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25B6C95-0ABF-4C20-BCFC-E43247401A55}"/>
                    </a:ext>
                  </a:extLst>
                </p14:cNvPr>
                <p14:cNvContentPartPr/>
                <p14:nvPr/>
              </p14:nvContentPartPr>
              <p14:xfrm>
                <a:off x="8362331" y="1651500"/>
                <a:ext cx="702720" cy="323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25B6C95-0ABF-4C20-BCFC-E43247401A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99691" y="1588500"/>
                  <a:ext cx="8283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031546F-5DF0-49AA-B7AB-BB425EE63601}"/>
                    </a:ext>
                  </a:extLst>
                </p14:cNvPr>
                <p14:cNvContentPartPr/>
                <p14:nvPr/>
              </p14:nvContentPartPr>
              <p14:xfrm>
                <a:off x="8426771" y="3044700"/>
                <a:ext cx="694440" cy="367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031546F-5DF0-49AA-B7AB-BB425EE636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64131" y="2981700"/>
                  <a:ext cx="820080" cy="4932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54092EF2-3162-4491-AB5B-AA993B7FD8A2}"/>
                </a:ext>
              </a:extLst>
            </p:cNvPr>
            <p:cNvSpPr/>
            <p:nvPr/>
          </p:nvSpPr>
          <p:spPr>
            <a:xfrm rot="8591737">
              <a:off x="8121510" y="1769985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21385D27-33FB-4140-A8CE-511A3AAB3631}"/>
                </a:ext>
              </a:extLst>
            </p:cNvPr>
            <p:cNvSpPr/>
            <p:nvPr/>
          </p:nvSpPr>
          <p:spPr>
            <a:xfrm rot="19283737">
              <a:off x="8295975" y="2035710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AA959058-44A9-4F60-B43B-05EDAC8165A1}"/>
                </a:ext>
              </a:extLst>
            </p:cNvPr>
            <p:cNvSpPr/>
            <p:nvPr/>
          </p:nvSpPr>
          <p:spPr>
            <a:xfrm rot="18090766">
              <a:off x="8464126" y="3185865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AC27F30-7F0A-4572-B819-468CB7EA1868}"/>
                    </a:ext>
                  </a:extLst>
                </p14:cNvPr>
                <p14:cNvContentPartPr/>
                <p14:nvPr/>
              </p14:nvContentPartPr>
              <p14:xfrm>
                <a:off x="7489691" y="1742790"/>
                <a:ext cx="360" cy="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AC27F30-7F0A-4572-B819-468CB7EA18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7051" y="1680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F795A71-73C3-4738-BAAF-59B4F58A12E0}"/>
                </a:ext>
              </a:extLst>
            </p:cNvPr>
            <p:cNvSpPr/>
            <p:nvPr/>
          </p:nvSpPr>
          <p:spPr>
            <a:xfrm>
              <a:off x="8896782" y="3011760"/>
              <a:ext cx="291289" cy="342159"/>
            </a:xfrm>
            <a:custGeom>
              <a:avLst/>
              <a:gdLst>
                <a:gd name="connsiteX0" fmla="*/ 166829 w 291289"/>
                <a:gd name="connsiteY0" fmla="*/ 0 h 342159"/>
                <a:gd name="connsiteX1" fmla="*/ 1729 w 291289"/>
                <a:gd name="connsiteY1" fmla="*/ 114300 h 342159"/>
                <a:gd name="connsiteX2" fmla="*/ 93169 w 291289"/>
                <a:gd name="connsiteY2" fmla="*/ 332740 h 342159"/>
                <a:gd name="connsiteX3" fmla="*/ 291289 w 291289"/>
                <a:gd name="connsiteY3" fmla="*/ 281940 h 34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89" h="342159">
                  <a:moveTo>
                    <a:pt x="166829" y="0"/>
                  </a:moveTo>
                  <a:cubicBezTo>
                    <a:pt x="90417" y="29421"/>
                    <a:pt x="14006" y="58843"/>
                    <a:pt x="1729" y="114300"/>
                  </a:cubicBezTo>
                  <a:cubicBezTo>
                    <a:pt x="-10548" y="169757"/>
                    <a:pt x="44909" y="304800"/>
                    <a:pt x="93169" y="332740"/>
                  </a:cubicBezTo>
                  <a:cubicBezTo>
                    <a:pt x="141429" y="360680"/>
                    <a:pt x="216359" y="321310"/>
                    <a:pt x="291289" y="28194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9915B1A-F678-416C-9D0F-6A5C3176B378}"/>
                </a:ext>
              </a:extLst>
            </p:cNvPr>
            <p:cNvSpPr/>
            <p:nvPr/>
          </p:nvSpPr>
          <p:spPr>
            <a:xfrm>
              <a:off x="8879924" y="1686039"/>
              <a:ext cx="264967" cy="343507"/>
            </a:xfrm>
            <a:custGeom>
              <a:avLst/>
              <a:gdLst>
                <a:gd name="connsiteX0" fmla="*/ 264967 w 264967"/>
                <a:gd name="connsiteY0" fmla="*/ 30321 h 343507"/>
                <a:gd name="connsiteX1" fmla="*/ 102407 w 264967"/>
                <a:gd name="connsiteY1" fmla="*/ 10001 h 343507"/>
                <a:gd name="connsiteX2" fmla="*/ 807 w 264967"/>
                <a:gd name="connsiteY2" fmla="*/ 170021 h 343507"/>
                <a:gd name="connsiteX3" fmla="*/ 155747 w 264967"/>
                <a:gd name="connsiteY3" fmla="*/ 327501 h 343507"/>
                <a:gd name="connsiteX4" fmla="*/ 153207 w 264967"/>
                <a:gd name="connsiteY4" fmla="*/ 330041 h 34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67" h="343507">
                  <a:moveTo>
                    <a:pt x="264967" y="30321"/>
                  </a:moveTo>
                  <a:cubicBezTo>
                    <a:pt x="205700" y="8519"/>
                    <a:pt x="146434" y="-13282"/>
                    <a:pt x="102407" y="10001"/>
                  </a:cubicBezTo>
                  <a:cubicBezTo>
                    <a:pt x="58380" y="33284"/>
                    <a:pt x="-8083" y="117104"/>
                    <a:pt x="807" y="170021"/>
                  </a:cubicBezTo>
                  <a:cubicBezTo>
                    <a:pt x="9697" y="222938"/>
                    <a:pt x="130347" y="300831"/>
                    <a:pt x="155747" y="327501"/>
                  </a:cubicBezTo>
                  <a:cubicBezTo>
                    <a:pt x="181147" y="354171"/>
                    <a:pt x="167177" y="342106"/>
                    <a:pt x="153207" y="330041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E1F8653E-8CEC-4F13-95E6-B52846079632}"/>
                </a:ext>
              </a:extLst>
            </p:cNvPr>
            <p:cNvSpPr/>
            <p:nvPr/>
          </p:nvSpPr>
          <p:spPr>
            <a:xfrm rot="2115359">
              <a:off x="9137072" y="1748936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8FFECD3-3084-4701-AC40-7AC9CB8FB5FE}"/>
                </a:ext>
              </a:extLst>
            </p:cNvPr>
            <p:cNvSpPr/>
            <p:nvPr/>
          </p:nvSpPr>
          <p:spPr>
            <a:xfrm rot="5196096">
              <a:off x="9578391" y="2514377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4033E3EF-EF22-43B5-BE78-BB0D5E49C19C}"/>
                </a:ext>
              </a:extLst>
            </p:cNvPr>
            <p:cNvSpPr/>
            <p:nvPr/>
          </p:nvSpPr>
          <p:spPr>
            <a:xfrm rot="8570502">
              <a:off x="9224025" y="3165399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07E288E2-A7B6-439B-A258-A3A1E302B844}"/>
                </a:ext>
              </a:extLst>
            </p:cNvPr>
            <p:cNvSpPr/>
            <p:nvPr/>
          </p:nvSpPr>
          <p:spPr>
            <a:xfrm rot="18481653">
              <a:off x="8823174" y="1724672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2CA85DBB-C203-481D-9C6A-D73688CACBD2}"/>
                </a:ext>
              </a:extLst>
            </p:cNvPr>
            <p:cNvSpPr/>
            <p:nvPr/>
          </p:nvSpPr>
          <p:spPr>
            <a:xfrm rot="19659946">
              <a:off x="9031310" y="2928773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7D1FB22C-9283-486C-9079-3ACA1AAED31F}"/>
                </a:ext>
              </a:extLst>
            </p:cNvPr>
            <p:cNvSpPr/>
            <p:nvPr/>
          </p:nvSpPr>
          <p:spPr>
            <a:xfrm rot="16200000">
              <a:off x="9243267" y="2516321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0FC8449F-3A0C-4DFE-A40E-61E97A9F7951}"/>
                </a:ext>
              </a:extLst>
            </p:cNvPr>
            <p:cNvSpPr/>
            <p:nvPr/>
          </p:nvSpPr>
          <p:spPr>
            <a:xfrm rot="13177236">
              <a:off x="9026755" y="2062418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01E21621-5C94-468A-AB4C-257BCD9B9B40}"/>
                </a:ext>
              </a:extLst>
            </p:cNvPr>
            <p:cNvSpPr/>
            <p:nvPr/>
          </p:nvSpPr>
          <p:spPr>
            <a:xfrm rot="14680741">
              <a:off x="8826453" y="3198285"/>
              <a:ext cx="209330" cy="71820"/>
            </a:xfrm>
            <a:prstGeom prst="rightArrow">
              <a:avLst>
                <a:gd name="adj1" fmla="val 50000"/>
                <a:gd name="adj2" fmla="val 11100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C2F50E9-B38C-4AA5-90CA-67B6F6BBBDA1}"/>
                </a:ext>
              </a:extLst>
            </p:cNvPr>
            <p:cNvSpPr/>
            <p:nvPr/>
          </p:nvSpPr>
          <p:spPr>
            <a:xfrm>
              <a:off x="8310660" y="2076405"/>
              <a:ext cx="884872" cy="880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57F5D58-4452-46B4-956C-55FDDC569F24}"/>
                </a:ext>
              </a:extLst>
            </p:cNvPr>
            <p:cNvGrpSpPr/>
            <p:nvPr/>
          </p:nvGrpSpPr>
          <p:grpSpPr>
            <a:xfrm>
              <a:off x="7790758" y="1703843"/>
              <a:ext cx="823402" cy="1616791"/>
              <a:chOff x="1241747" y="2288723"/>
              <a:chExt cx="823402" cy="1616791"/>
            </a:xfrm>
          </p:grpSpPr>
          <p:sp>
            <p:nvSpPr>
              <p:cNvPr id="44" name="화살표: 오른쪽 43">
                <a:extLst>
                  <a:ext uri="{FF2B5EF4-FFF2-40B4-BE49-F238E27FC236}">
                    <a16:creationId xmlns:a16="http://schemas.microsoft.com/office/drawing/2014/main" id="{C62647BB-D998-4ADD-99CF-C81C1D832BF1}"/>
                  </a:ext>
                </a:extLst>
              </p:cNvPr>
              <p:cNvSpPr/>
              <p:nvPr/>
            </p:nvSpPr>
            <p:spPr>
              <a:xfrm rot="14266249">
                <a:off x="1898198" y="2360531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화살표: 오른쪽 44">
                <a:extLst>
                  <a:ext uri="{FF2B5EF4-FFF2-40B4-BE49-F238E27FC236}">
                    <a16:creationId xmlns:a16="http://schemas.microsoft.com/office/drawing/2014/main" id="{FB1FCF41-97C6-4F9F-9A71-D65E1B31A405}"/>
                  </a:ext>
                </a:extLst>
              </p:cNvPr>
              <p:cNvSpPr/>
              <p:nvPr/>
            </p:nvSpPr>
            <p:spPr>
              <a:xfrm rot="5249553">
                <a:off x="1172992" y="3089760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화살표: 오른쪽 45">
                <a:extLst>
                  <a:ext uri="{FF2B5EF4-FFF2-40B4-BE49-F238E27FC236}">
                    <a16:creationId xmlns:a16="http://schemas.microsoft.com/office/drawing/2014/main" id="{C39661DE-30D2-41C1-BCFD-7BDECA66741A}"/>
                  </a:ext>
                </a:extLst>
              </p:cNvPr>
              <p:cNvSpPr/>
              <p:nvPr/>
            </p:nvSpPr>
            <p:spPr>
              <a:xfrm rot="16200000">
                <a:off x="1510883" y="3088290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E59BA28E-2FE6-4A1B-A34E-38D70433CB24}"/>
                  </a:ext>
                </a:extLst>
              </p:cNvPr>
              <p:cNvSpPr/>
              <p:nvPr/>
            </p:nvSpPr>
            <p:spPr>
              <a:xfrm rot="12712426">
                <a:off x="1751182" y="3529539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오른쪽 47">
                <a:extLst>
                  <a:ext uri="{FF2B5EF4-FFF2-40B4-BE49-F238E27FC236}">
                    <a16:creationId xmlns:a16="http://schemas.microsoft.com/office/drawing/2014/main" id="{CC7989CC-4E22-4BBD-B2DB-78A0FAE88017}"/>
                  </a:ext>
                </a:extLst>
              </p:cNvPr>
              <p:cNvSpPr/>
              <p:nvPr/>
            </p:nvSpPr>
            <p:spPr>
              <a:xfrm rot="2118765">
                <a:off x="1609557" y="3808120"/>
                <a:ext cx="209330" cy="71820"/>
              </a:xfrm>
              <a:prstGeom prst="rightArrow">
                <a:avLst>
                  <a:gd name="adj1" fmla="val 50000"/>
                  <a:gd name="adj2" fmla="val 11100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318722E7-B6A5-4F4A-9D2E-BE438DC4FF98}"/>
                  </a:ext>
                </a:extLst>
              </p:cNvPr>
              <p:cNvSpPr/>
              <p:nvPr/>
            </p:nvSpPr>
            <p:spPr>
              <a:xfrm>
                <a:off x="1699260" y="2288723"/>
                <a:ext cx="361950" cy="302077"/>
              </a:xfrm>
              <a:custGeom>
                <a:avLst/>
                <a:gdLst>
                  <a:gd name="connsiteX0" fmla="*/ 232410 w 361950"/>
                  <a:gd name="connsiteY0" fmla="*/ 302077 h 302077"/>
                  <a:gd name="connsiteX1" fmla="*/ 361950 w 361950"/>
                  <a:gd name="connsiteY1" fmla="*/ 191587 h 302077"/>
                  <a:gd name="connsiteX2" fmla="*/ 232410 w 361950"/>
                  <a:gd name="connsiteY2" fmla="*/ 8707 h 302077"/>
                  <a:gd name="connsiteX3" fmla="*/ 49530 w 361950"/>
                  <a:gd name="connsiteY3" fmla="*/ 35377 h 302077"/>
                  <a:gd name="connsiteX4" fmla="*/ 0 w 361950"/>
                  <a:gd name="connsiteY4" fmla="*/ 88717 h 30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" h="302077">
                    <a:moveTo>
                      <a:pt x="232410" y="302077"/>
                    </a:moveTo>
                    <a:cubicBezTo>
                      <a:pt x="297180" y="271279"/>
                      <a:pt x="361950" y="240482"/>
                      <a:pt x="361950" y="191587"/>
                    </a:cubicBezTo>
                    <a:cubicBezTo>
                      <a:pt x="361950" y="142692"/>
                      <a:pt x="284480" y="34742"/>
                      <a:pt x="232410" y="8707"/>
                    </a:cubicBezTo>
                    <a:cubicBezTo>
                      <a:pt x="180340" y="-17328"/>
                      <a:pt x="88265" y="22042"/>
                      <a:pt x="49530" y="35377"/>
                    </a:cubicBezTo>
                    <a:cubicBezTo>
                      <a:pt x="10795" y="48712"/>
                      <a:pt x="5397" y="68714"/>
                      <a:pt x="0" y="8871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B15CDDC0-66C2-4734-91A4-3F4B32E89EE4}"/>
                  </a:ext>
                </a:extLst>
              </p:cNvPr>
              <p:cNvSpPr/>
              <p:nvPr/>
            </p:nvSpPr>
            <p:spPr>
              <a:xfrm>
                <a:off x="1786890" y="3615690"/>
                <a:ext cx="278259" cy="289824"/>
              </a:xfrm>
              <a:custGeom>
                <a:avLst/>
                <a:gdLst>
                  <a:gd name="connsiteX0" fmla="*/ 0 w 278259"/>
                  <a:gd name="connsiteY0" fmla="*/ 281940 h 289824"/>
                  <a:gd name="connsiteX1" fmla="*/ 179070 w 278259"/>
                  <a:gd name="connsiteY1" fmla="*/ 270510 h 289824"/>
                  <a:gd name="connsiteX2" fmla="*/ 278130 w 278259"/>
                  <a:gd name="connsiteY2" fmla="*/ 114300 h 289824"/>
                  <a:gd name="connsiteX3" fmla="*/ 160020 w 278259"/>
                  <a:gd name="connsiteY3" fmla="*/ 0 h 289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259" h="289824">
                    <a:moveTo>
                      <a:pt x="0" y="281940"/>
                    </a:moveTo>
                    <a:cubicBezTo>
                      <a:pt x="66357" y="290195"/>
                      <a:pt x="132715" y="298450"/>
                      <a:pt x="179070" y="270510"/>
                    </a:cubicBezTo>
                    <a:cubicBezTo>
                      <a:pt x="225425" y="242570"/>
                      <a:pt x="281305" y="159385"/>
                      <a:pt x="278130" y="114300"/>
                    </a:cubicBezTo>
                    <a:cubicBezTo>
                      <a:pt x="274955" y="69215"/>
                      <a:pt x="217487" y="34607"/>
                      <a:pt x="160020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77C7AD6-378B-4CC9-B25B-688A4A7D067D}"/>
                </a:ext>
              </a:extLst>
            </p:cNvPr>
            <p:cNvSpPr/>
            <p:nvPr/>
          </p:nvSpPr>
          <p:spPr>
            <a:xfrm>
              <a:off x="8305033" y="2395161"/>
              <a:ext cx="884872" cy="2807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8F91D01-BEE5-412F-BCF5-F9B94696D30E}"/>
                </a:ext>
              </a:extLst>
            </p:cNvPr>
            <p:cNvSpPr/>
            <p:nvPr/>
          </p:nvSpPr>
          <p:spPr>
            <a:xfrm>
              <a:off x="7627181" y="2229091"/>
              <a:ext cx="2293620" cy="58306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0C84375-7A6A-4533-8070-2478BD688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521" y="833120"/>
              <a:ext cx="10470" cy="326136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2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51</Words>
  <Application>Microsoft Office PowerPoint</Application>
  <PresentationFormat>와이드스크린</PresentationFormat>
  <Paragraphs>32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Castellar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junj330@naver.com</dc:creator>
  <cp:lastModifiedBy>최찬석</cp:lastModifiedBy>
  <cp:revision>2</cp:revision>
  <dcterms:created xsi:type="dcterms:W3CDTF">2021-11-08T07:06:11Z</dcterms:created>
  <dcterms:modified xsi:type="dcterms:W3CDTF">2021-11-11T09:43:23Z</dcterms:modified>
</cp:coreProperties>
</file>