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2" autoAdjust="0"/>
    <p:restoredTop sz="94660"/>
  </p:normalViewPr>
  <p:slideViewPr>
    <p:cSldViewPr>
      <p:cViewPr varScale="1">
        <p:scale>
          <a:sx n="87" d="100"/>
          <a:sy n="87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C10F-7097-451C-BEB3-586D602EB1C7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1506ED-7625-4C35-B55A-9F6C5708D55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C10F-7097-451C-BEB3-586D602EB1C7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6ED-7625-4C35-B55A-9F6C5708D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C10F-7097-451C-BEB3-586D602EB1C7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6ED-7625-4C35-B55A-9F6C5708D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C10F-7097-451C-BEB3-586D602EB1C7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1506ED-7625-4C35-B55A-9F6C5708D55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C10F-7097-451C-BEB3-586D602EB1C7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1506ED-7625-4C35-B55A-9F6C5708D5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C10F-7097-451C-BEB3-586D602EB1C7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1506ED-7625-4C35-B55A-9F6C5708D5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C10F-7097-451C-BEB3-586D602EB1C7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1506ED-7625-4C35-B55A-9F6C5708D55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C10F-7097-451C-BEB3-586D602EB1C7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1506ED-7625-4C35-B55A-9F6C5708D5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C10F-7097-451C-BEB3-586D602EB1C7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1506ED-7625-4C35-B55A-9F6C5708D5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C10F-7097-451C-BEB3-586D602EB1C7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1506ED-7625-4C35-B55A-9F6C5708D55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C10F-7097-451C-BEB3-586D602EB1C7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1506ED-7625-4C35-B55A-9F6C5708D55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F35C10F-7097-451C-BEB3-586D602EB1C7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31506ED-7625-4C35-B55A-9F6C5708D55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543800" cy="27432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B0F0"/>
                </a:solidFill>
              </a:rPr>
              <a:t>Cyber Shooter</a:t>
            </a:r>
            <a:br>
              <a:rPr lang="en-US" dirty="0" smtClean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4572000"/>
            <a:ext cx="7543800" cy="198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SGD pitch</a:t>
            </a:r>
          </a:p>
          <a:p>
            <a:pPr algn="r"/>
            <a:r>
              <a:rPr lang="en-US" sz="3600" dirty="0" smtClean="0"/>
              <a:t>Spring 2013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8200" y="4572000"/>
            <a:ext cx="1066800" cy="1066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10540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49829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159329" y="4904014"/>
            <a:ext cx="3810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5029200"/>
            <a:ext cx="7924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dirty="0" smtClean="0"/>
              <a:t>Concept</a:t>
            </a:r>
            <a:endParaRPr lang="en-US" sz="4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349" y="457200"/>
            <a:ext cx="6096851" cy="457263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579120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23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5029200"/>
            <a:ext cx="7924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dirty="0" smtClean="0"/>
              <a:t>Gameplay</a:t>
            </a:r>
            <a:endParaRPr lang="en-US" sz="4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79120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200" y="1027093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Team-based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Emphasis on multiplayer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Installations (turrets, mines, barricades, etc.)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Pickups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i="1" dirty="0" smtClean="0">
                <a:latin typeface="+mj-lt"/>
              </a:rPr>
              <a:t>Halo</a:t>
            </a:r>
            <a:r>
              <a:rPr lang="en-US" sz="2800" dirty="0" smtClean="0">
                <a:latin typeface="+mj-lt"/>
              </a:rPr>
              <a:t>-style arcade play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Easy to learn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No classes, no </a:t>
            </a:r>
            <a:r>
              <a:rPr lang="en-US" sz="2800" dirty="0" err="1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to gain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91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5029200"/>
            <a:ext cx="7924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dirty="0" smtClean="0"/>
              <a:t>Technical Details</a:t>
            </a:r>
            <a:endParaRPr lang="en-US" sz="4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79120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027093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Game engine in Java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Model-View-Controller architecture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Messaging system (for hooks, etc.)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Tile engine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Collision detection and response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smtClean="0">
                <a:latin typeface="+mj-lt"/>
              </a:rPr>
              <a:t>Rudimentary physics</a:t>
            </a:r>
            <a:endParaRPr lang="en-US" sz="2800" dirty="0" smtClean="0">
              <a:latin typeface="+mj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Resource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Java2D for graphics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>
                <a:latin typeface="+mj-lt"/>
              </a:rPr>
              <a:t>Github</a:t>
            </a:r>
            <a:r>
              <a:rPr lang="en-US" sz="2800" dirty="0" smtClean="0">
                <a:latin typeface="+mj-lt"/>
              </a:rPr>
              <a:t> for code hosting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97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5029200"/>
            <a:ext cx="7924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dirty="0" smtClean="0"/>
              <a:t>Needed Work</a:t>
            </a:r>
            <a:endParaRPr lang="en-US" sz="4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79120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027093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G</a:t>
            </a:r>
            <a:r>
              <a:rPr lang="en-US" sz="2800" dirty="0" smtClean="0">
                <a:latin typeface="+mj-lt"/>
              </a:rPr>
              <a:t>ame mechanics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Weapons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Installations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err="1" smtClean="0">
                <a:latin typeface="+mj-lt"/>
              </a:rPr>
              <a:t>Powerups</a:t>
            </a:r>
            <a:endParaRPr lang="en-US" sz="2800" dirty="0" smtClean="0">
              <a:latin typeface="+mj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Other game modes (CTF, single-player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Networking for multiplayer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Map and resource editors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Particle engine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115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5029200"/>
            <a:ext cx="7924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dirty="0" smtClean="0"/>
              <a:t>Team Organization</a:t>
            </a:r>
            <a:endParaRPr lang="en-US" sz="4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79120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027093"/>
            <a:ext cx="8305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Engine programmer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Mechanics programmer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Network programmer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>
                <a:latin typeface="+mj-lt"/>
              </a:rPr>
              <a:t>Toolchain</a:t>
            </a:r>
            <a:r>
              <a:rPr lang="en-US" sz="2800" dirty="0" smtClean="0">
                <a:latin typeface="+mj-lt"/>
              </a:rPr>
              <a:t> programmer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Design lead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Artist/Musician/Resource manager</a:t>
            </a:r>
          </a:p>
          <a:p>
            <a:endParaRPr lang="en-US" sz="2800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algn="r"/>
            <a:endParaRPr lang="en-US" sz="2200" i="1" dirty="0" smtClean="0">
              <a:latin typeface="+mj-lt"/>
            </a:endParaRPr>
          </a:p>
          <a:p>
            <a:pPr algn="r"/>
            <a:r>
              <a:rPr lang="en-US" sz="2200" i="1" dirty="0" smtClean="0">
                <a:latin typeface="+mj-lt"/>
              </a:rPr>
              <a:t>*Needed members are in white</a:t>
            </a:r>
          </a:p>
        </p:txBody>
      </p:sp>
    </p:spTree>
    <p:extLst>
      <p:ext uri="{BB962C8B-B14F-4D97-AF65-F5344CB8AC3E}">
        <p14:creationId xmlns:p14="http://schemas.microsoft.com/office/powerpoint/2010/main" val="410264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5029200"/>
            <a:ext cx="7924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dirty="0" smtClean="0"/>
              <a:t>Questions?</a:t>
            </a:r>
            <a:endParaRPr lang="en-US" sz="4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79120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027093"/>
            <a:ext cx="8305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6677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43</TotalTime>
  <Words>116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Cyber Shooter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Shooter</dc:title>
  <dc:creator>Rolph</dc:creator>
  <cp:lastModifiedBy>Rolph</cp:lastModifiedBy>
  <cp:revision>42</cp:revision>
  <dcterms:created xsi:type="dcterms:W3CDTF">2013-01-16T06:03:59Z</dcterms:created>
  <dcterms:modified xsi:type="dcterms:W3CDTF">2013-01-16T06:47:16Z</dcterms:modified>
</cp:coreProperties>
</file>