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4"/>
    <p:restoredTop sz="94624"/>
  </p:normalViewPr>
  <p:slideViewPr>
    <p:cSldViewPr snapToGrid="0">
      <p:cViewPr varScale="1">
        <p:scale>
          <a:sx n="107" d="100"/>
          <a:sy n="107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E2D7EF-D8E9-888F-FB7A-976F023CD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A1C374-15C5-D77F-198A-B3E221463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B1B1B-0F98-504F-9744-A27BF309674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4201D-9199-B83E-8417-992488676B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0C729E-AF6F-4618-4D41-9F8C81019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A5B20-04F0-2948-B20A-823839566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634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D81EB-58A4-BB48-8B65-A80E0DB71D0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66-CBB2-4C44-B4DA-C8C4C22F0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752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C7F75-CC56-B861-7506-C6F1C055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66935-A22F-F3F4-2394-139409F9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F0729-9181-4473-39ED-36DC8086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07C1-F349-7148-9531-FDDB83003DCA}" type="datetime1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8BCAA-5430-0BB6-9DCB-562DB11D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4B343-46D7-D2C3-BF71-4E6A4FBD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70572-5AAE-250C-AB4D-EF7865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4F8BA8-1E01-9245-C638-546DC1BE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C8064-05B8-7954-AD16-8B7FA816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0264-E494-BF4B-96B0-9914F9799BFE}" type="datetime1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DBF8A-001A-3CE7-6697-3D2EE46F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7FCD3-A02B-42A7-7836-39E7B574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1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EDBD2B-8E4C-8243-9AF7-0ECBF95C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4F5C8-4891-EA19-F139-F8376E14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CA71B-29FB-822D-0985-2204FDB9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7D81-6519-AC45-88B9-783B327F4D9F}" type="datetime1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433E0-2242-5D05-D3BD-A964E0CF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1DA56-B902-CB31-8D12-606C9569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8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D7729-C593-CDE0-1771-4A571E37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745C7-36B0-3124-9198-91207033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4D1A83-2F31-ED7C-0399-E9ECCB9A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CB54-EDFD-5640-93A9-75B1B36F7740}" type="datetime1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27F74-CF27-C2B4-6961-CEB921CB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53E15-94C7-1591-3561-E7ECDA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1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CA145-A255-2AEE-DA6B-957A4B76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6D92F-4D46-306B-06FD-ED4856FB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0E69E-D875-7933-E9C3-A9186109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C7D5-572A-1043-93DC-B59BDA7169FF}" type="datetime1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9854E-A5C3-44AC-6310-A8267DD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6E2BC-4EB7-51ED-C377-0A32E58C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77861-967F-690D-EA0C-01D92C8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48696-2DAF-306E-52CE-549D1ED9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D24335-443A-DEE4-F5D5-37D4E323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6C8C4-449F-A143-4E6E-26ED3BE9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4EA5-E1B6-EC4F-9040-369CEF48CE86}" type="datetime1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C36434-9C80-DDE7-3B8F-6F4F4B7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593DF2-B011-0DDB-C15F-9AAE15C3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2F5B2-3B50-BC27-2AA8-22B0448F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93703-0919-4C67-C739-BE75BD4B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DDA4D-3B07-8ED5-EE79-3CA52835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907A3-F27B-003E-8C7B-D152907F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4E8175-6D47-C2C8-E07E-D478D07C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EDB2AD-21E4-4A31-F384-629BA1F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451-62B2-D34E-9BBB-269863D052AA}" type="datetime1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FC3D11-879E-1529-D5DF-A8E662E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5D11A3-8BB3-35AB-BF0F-B873741F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E7C48-F837-5427-F534-96BF4D73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AFE8A8-B355-9045-D066-F6691B88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3EDD-1911-BE44-98F1-47A2B3021041}" type="datetime1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ED9ED3-C0DA-72A8-92E7-3491FF84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5D165-C77B-5DCE-D1E3-30503AAB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4">
            <a:extLst>
              <a:ext uri="{FF2B5EF4-FFF2-40B4-BE49-F238E27FC236}">
                <a16:creationId xmlns:a16="http://schemas.microsoft.com/office/drawing/2014/main" id="{79A80A1D-9994-3003-C550-02FBDA5207C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1185317" y="0"/>
            <a:ext cx="866775" cy="984250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CC52FA6B-532C-CAD1-165A-0B744AE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3587-4313-DA4F-ADAB-79157CA9894C}" type="datetime1">
              <a:rPr lang="ru-RU" smtClean="0"/>
              <a:t>19.12.2023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8DC9E93-672C-F43C-BB4E-6FAD83F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79F2E15-2A3B-7676-A30D-02AEF40E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0" baseline="0"/>
            </a:lvl1pPr>
          </a:lstStyle>
          <a:p>
            <a:fld id="{C5116BE2-6C9A-0F45-A806-6A6CAA11C51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68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6955F-D9D5-2DBD-867A-35297839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4A34B-E292-B3D0-D933-2938A166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7922D4-EED2-61B6-5855-F1FA4210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C245AE-9688-9FDF-665E-56F8170D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D530-771A-0244-B1D4-2DFDD794F8F2}" type="datetime1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B0A98C-A720-FCDF-D9ED-D2504FCF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D5B12-3399-52DF-6E48-1CBCA645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1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51354-5C2D-FCA6-A483-0AE79315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B651BF-21EF-B8D3-3442-CD589157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11457D-80EB-1CB2-768B-01FFB023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7D08B-0D2B-D71E-45A0-442BF9EB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424-E17C-C243-9C2F-52B25E7C1CFD}" type="datetime1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344527-FF5A-217F-39F1-88A51050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6CFBC2-8B5E-28B6-DC5D-0423030F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2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3397-2058-4C9A-CD61-1D599F5D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6AD595-6FBC-0D76-4FF0-C7A1689F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9DCB9-D6F1-5DE6-2475-93D0D078E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587-4313-DA4F-ADAB-79157CA9894C}" type="datetime1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0531C-FE34-CD65-60C6-969EB726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0D4A9-FD7E-BCE5-6ACD-2359EB4B2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3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8">
            <a:extLst>
              <a:ext uri="{FF2B5EF4-FFF2-40B4-BE49-F238E27FC236}">
                <a16:creationId xmlns:a16="http://schemas.microsoft.com/office/drawing/2014/main" id="{6DD429EE-56C1-48EB-FCA5-7C5D43F1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89" y="228600"/>
            <a:ext cx="9144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730DE61-F7BC-D8DC-EA75-FC15E3B4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23" y="1263593"/>
            <a:ext cx="8226021" cy="15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«Разработка клиентских частей Интернет-ресурсов»</a:t>
            </a:r>
            <a:endParaRPr kumimoji="0" lang="en-US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E4713-02A3-4A6A-4401-3A98232CD88E}"/>
              </a:ext>
            </a:extLst>
          </p:cNvPr>
          <p:cNvSpPr txBox="1"/>
          <p:nvPr/>
        </p:nvSpPr>
        <p:spPr>
          <a:xfrm>
            <a:off x="408472" y="4888976"/>
            <a:ext cx="2771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alt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Соколов Р.В.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</a:t>
            </a:r>
            <a:r>
              <a:rPr lang="ru-RU" alt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к.т.н.,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доце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20E0B-D8B7-1FA5-43B7-119F0B5926E4}"/>
              </a:ext>
            </a:extLst>
          </p:cNvPr>
          <p:cNvSpPr txBox="1"/>
          <p:nvPr/>
        </p:nvSpPr>
        <p:spPr>
          <a:xfrm>
            <a:off x="5320783" y="6306234"/>
            <a:ext cx="155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32B8E-9A94-6765-43E4-0DDB09C09859}"/>
              </a:ext>
            </a:extLst>
          </p:cNvPr>
          <p:cNvSpPr txBox="1"/>
          <p:nvPr/>
        </p:nvSpPr>
        <p:spPr>
          <a:xfrm>
            <a:off x="1457389" y="3228944"/>
            <a:ext cx="9277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 интернет-ресурса «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Современные процессоры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10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03BF54-0B35-F12A-A467-CF2BDE12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z="2400" b="1" smtClean="0"/>
              <a:t>2</a:t>
            </a:fld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0634E-4FC7-1595-1E74-DF76B595B396}"/>
              </a:ext>
            </a:extLst>
          </p:cNvPr>
          <p:cNvSpPr txBox="1"/>
          <p:nvPr/>
        </p:nvSpPr>
        <p:spPr>
          <a:xfrm>
            <a:off x="614597" y="2275023"/>
            <a:ext cx="10739203" cy="350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анализ предметной области разрабатываемого интернет-ресурса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Обосновать выбор технологий разработки интернет-ресурса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Создать пять и более веб-страниц интернет-ресурса с использованием технологий HTML5, CSS3 и JavaScript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Организовать межстраничную навигацию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Реализовать слой клиентской логики веб-страниц с применением технологии JavaScript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 Провести адаптацию веб-страниц и размещаемого контента для браузеров и различных видов устройств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373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Выполнить презентацию по курсовой работе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00B1-73F2-3116-4B3B-05DB3B0C83C0}"/>
              </a:ext>
            </a:extLst>
          </p:cNvPr>
          <p:cNvSpPr txBox="1"/>
          <p:nvPr/>
        </p:nvSpPr>
        <p:spPr>
          <a:xfrm>
            <a:off x="5647800" y="50020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60BE8-C89F-3AB4-9C60-172EB1716504}"/>
              </a:ext>
            </a:extLst>
          </p:cNvPr>
          <p:cNvSpPr txBox="1"/>
          <p:nvPr/>
        </p:nvSpPr>
        <p:spPr>
          <a:xfrm>
            <a:off x="2417334" y="1056004"/>
            <a:ext cx="73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клиентской части интернет-ресурса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ru-RU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Нереляционные СУБД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E27E9-4A58-B808-0228-1902BA37CF15}"/>
              </a:ext>
            </a:extLst>
          </p:cNvPr>
          <p:cNvSpPr txBox="1"/>
          <p:nvPr/>
        </p:nvSpPr>
        <p:spPr>
          <a:xfrm>
            <a:off x="5515547" y="1733199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329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4394-83EF-092F-F61A-14EE5C3CEDF1}"/>
              </a:ext>
            </a:extLst>
          </p:cNvPr>
          <p:cNvSpPr txBox="1"/>
          <p:nvPr/>
        </p:nvSpPr>
        <p:spPr>
          <a:xfrm>
            <a:off x="1298162" y="1535308"/>
            <a:ext cx="6096000" cy="378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HTML5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CSS3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VS Code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……….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……….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Браузеры: </a:t>
            </a:r>
            <a:r>
              <a:rPr lang="ru-RU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Chrome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…..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Устройства: ПК, планшет, смартфон </a:t>
            </a:r>
            <a:r>
              <a:rPr lang="ru-RU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(стоит указать модели)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4346162" y="465011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67929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E1E9C-0280-4CA5-0BB3-62681C5E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71541-15A9-83F0-A3EA-15ACEA514BDD}"/>
              </a:ext>
            </a:extLst>
          </p:cNvPr>
          <p:cNvSpPr txBox="1"/>
          <p:nvPr/>
        </p:nvSpPr>
        <p:spPr>
          <a:xfrm>
            <a:off x="4842291" y="51261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сайта</a:t>
            </a:r>
          </a:p>
        </p:txBody>
      </p:sp>
    </p:spTree>
    <p:extLst>
      <p:ext uri="{BB962C8B-B14F-4D97-AF65-F5344CB8AC3E}">
        <p14:creationId xmlns:p14="http://schemas.microsoft.com/office/powerpoint/2010/main" val="366914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6937" y="523753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04EB56-F1C7-3E13-51E0-7A662986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Рисунок 6">
            <a:extLst>
              <a:ext uri="{FF2B5EF4-FFF2-40B4-BE49-F238E27FC236}">
                <a16:creationId xmlns:a16="http://schemas.microsoft.com/office/drawing/2014/main" id="{0A40B755-35E4-48B9-EF1C-38603C4B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93" y="1258515"/>
            <a:ext cx="30670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694801" y="1249278"/>
            <a:ext cx="553767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страниц сайта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написано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УУ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 кода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обеспечена межстраничная навигация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обеспечена адаптация к устройству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5C971-4268-9F1D-7B61-970F403E942A}"/>
              </a:ext>
            </a:extLst>
          </p:cNvPr>
          <p:cNvSpPr txBox="1"/>
          <p:nvPr/>
        </p:nvSpPr>
        <p:spPr>
          <a:xfrm>
            <a:off x="694801" y="3429000"/>
            <a:ext cx="4380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хранилища с кодом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://........)</a:t>
            </a:r>
            <a:r>
              <a:rPr lang="ru-RU" sz="2000" dirty="0">
                <a:effectLst/>
              </a:rPr>
              <a:t> 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88F5FF-CBBD-71DC-BBA8-7A5A158D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1" y="4162173"/>
            <a:ext cx="3790950" cy="14649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4AA675-49E6-F5A0-1B78-8C3781E74AFC}"/>
              </a:ext>
            </a:extLst>
          </p:cNvPr>
          <p:cNvSpPr txBox="1"/>
          <p:nvPr/>
        </p:nvSpPr>
        <p:spPr>
          <a:xfrm>
            <a:off x="6848475" y="3429000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сайта (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://........)</a:t>
            </a:r>
            <a:endParaRPr lang="ru-RU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893966-4837-8F82-0CD0-A67FDEDD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4162173"/>
            <a:ext cx="3228975" cy="1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5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C85C84-FA77-05F0-EBDD-03054D9C65ED}"/>
              </a:ext>
            </a:extLst>
          </p:cNvPr>
          <p:cNvSpPr txBox="1"/>
          <p:nvPr/>
        </p:nvSpPr>
        <p:spPr>
          <a:xfrm>
            <a:off x="1960418" y="3038444"/>
            <a:ext cx="8271164" cy="78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935" algn="ctr">
              <a:lnSpc>
                <a:spcPct val="107000"/>
              </a:lnSpc>
              <a:spcAft>
                <a:spcPts val="800"/>
              </a:spcAft>
            </a:pPr>
            <a:r>
              <a:rPr lang="ru-RU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endParaRPr lang="ru-RU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4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8">
            <a:extLst>
              <a:ext uri="{FF2B5EF4-FFF2-40B4-BE49-F238E27FC236}">
                <a16:creationId xmlns:a16="http://schemas.microsoft.com/office/drawing/2014/main" id="{6DD429EE-56C1-48EB-FCA5-7C5D43F1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89" y="228600"/>
            <a:ext cx="9144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730DE61-F7BC-D8DC-EA75-FC15E3B4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23" y="1263593"/>
            <a:ext cx="8226021" cy="15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«Разработка клиентских частей Интернет-ресурсов»</a:t>
            </a:r>
            <a:endParaRPr kumimoji="0" lang="en-US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E4713-02A3-4A6A-4401-3A98232CD88E}"/>
              </a:ext>
            </a:extLst>
          </p:cNvPr>
          <p:cNvSpPr txBox="1"/>
          <p:nvPr/>
        </p:nvSpPr>
        <p:spPr>
          <a:xfrm>
            <a:off x="408472" y="4888976"/>
            <a:ext cx="2771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alt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Соколов Р.В.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</a:t>
            </a:r>
            <a:r>
              <a:rPr lang="ru-RU" alt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к.т.н.,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доце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20E0B-D8B7-1FA5-43B7-119F0B5926E4}"/>
              </a:ext>
            </a:extLst>
          </p:cNvPr>
          <p:cNvSpPr txBox="1"/>
          <p:nvPr/>
        </p:nvSpPr>
        <p:spPr>
          <a:xfrm>
            <a:off x="5320783" y="6306234"/>
            <a:ext cx="155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32B8E-9A94-6765-43E4-0DDB09C09859}"/>
              </a:ext>
            </a:extLst>
          </p:cNvPr>
          <p:cNvSpPr txBox="1"/>
          <p:nvPr/>
        </p:nvSpPr>
        <p:spPr>
          <a:xfrm>
            <a:off x="1457389" y="3228944"/>
            <a:ext cx="9277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 интернет-ресурса «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Современные процессоры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7966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268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Василий</dc:creator>
  <cp:lastModifiedBy>Роман Соколов</cp:lastModifiedBy>
  <cp:revision>5</cp:revision>
  <dcterms:created xsi:type="dcterms:W3CDTF">2023-12-06T10:03:47Z</dcterms:created>
  <dcterms:modified xsi:type="dcterms:W3CDTF">2023-12-19T05:41:09Z</dcterms:modified>
</cp:coreProperties>
</file>