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7D143-3BAA-4C36-B78C-C643C9576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D30D0A-16CE-45D7-AF0F-2E91CAA87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6792F5-5DD3-4DA3-8FA5-76BE6286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7CBF-8BE9-4F6B-BF1B-B047B1A9204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7C4BD2-006B-4F04-9EF0-286FF2AD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0020A-2689-412F-8986-24CF441A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7D1F-E28B-4406-A000-D1AADC5E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0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8970D-FBFF-422F-9A66-24F7866F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D2A4DC-AE9F-4186-B2AB-0F9990A5C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1FD6D5-14EF-4254-A7D5-64F27C0B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7CBF-8BE9-4F6B-BF1B-B047B1A9204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CCA0D9-29E3-486A-8986-A0299080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25E203-DB73-4B3C-A7A9-E4E5130E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7D1F-E28B-4406-A000-D1AADC5E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8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298869-AF71-4DB6-9AEF-90398C3E7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EB37C6-74FC-44DB-A9E1-288A378D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EBFB1-C213-4B93-BB33-F3FE27A0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7CBF-8BE9-4F6B-BF1B-B047B1A9204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6BE7FD-CBD6-4204-8C02-C224714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BEA87-571F-4336-83C9-2CAF5C38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7D1F-E28B-4406-A000-D1AADC5E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9D90C-DFBF-4074-B032-4B6CD508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26677-BDEC-4F41-A7B5-0B3837E35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ABCC80-0653-4050-8619-8019F214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7CBF-8BE9-4F6B-BF1B-B047B1A9204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489466-C92C-4D95-A823-0C3BDD4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01D01A-9B37-4363-952D-D826D755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7D1F-E28B-4406-A000-D1AADC5E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9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50C52-F310-451A-A1E0-3FB0DDCE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7C1FF7-98B6-40AF-9E78-ACBFCD54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772B1-BEFD-4EBF-8B20-614A092F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7CBF-8BE9-4F6B-BF1B-B047B1A9204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A4C7E-7757-4E18-B71C-8C8EFD5C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EE0B9E-3E59-43A0-8A06-7B2A4750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7D1F-E28B-4406-A000-D1AADC5E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94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EA527-7600-468E-9E6B-36C19E66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F320F-40D5-4016-9721-6A06EC5C4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B0467-EEAC-4B81-BC37-CE03D61A9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349A84-8E6C-4010-9CB2-D0ACB58A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7CBF-8BE9-4F6B-BF1B-B047B1A9204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639599-9F76-47A3-BE21-3D36B03F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D62385-42F0-478E-BDC4-06894666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7D1F-E28B-4406-A000-D1AADC5E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4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DC5CB-AC39-4981-AD48-1262F46F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1D4085-8447-4877-9173-DF4BD5D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16A0BF-0323-4C44-808D-C9BAD2999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C8DC28-D619-426D-9CD9-3745FB62B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5EABBF-A9FC-4208-9D19-529902447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B87F3D-D67A-48F2-9777-DE01CAD9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7CBF-8BE9-4F6B-BF1B-B047B1A9204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236C0C-DB03-4A75-9880-E79DBBCD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FAE70D-F9FA-48B2-8A2B-ABA7A1D4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7D1F-E28B-4406-A000-D1AADC5E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39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041FC-B75E-41DB-8E7B-E3363DD7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26CF66-B91F-4C39-9E0B-15B53A0B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7CBF-8BE9-4F6B-BF1B-B047B1A9204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7DD776-53CC-4E3E-81F6-C6619A1B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6102D7-A36E-4FFC-B04B-1B9424DB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7D1F-E28B-4406-A000-D1AADC5E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5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4C697C-C679-405F-959B-A2313F99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7CBF-8BE9-4F6B-BF1B-B047B1A9204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0578E8-4687-44FE-9A77-F88AD65A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36F18F-CE62-4B86-968C-3EEE0DF5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7D1F-E28B-4406-A000-D1AADC5E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BC469-9D55-4563-92CA-461630EF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3F418-89D4-4792-85FC-E211B732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FDD4E0-E4E2-479B-94E2-FCD5F48A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F9E83E-9D52-4ADA-9592-B66F3E72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7CBF-8BE9-4F6B-BF1B-B047B1A9204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CBA046-75F5-4545-AC90-F489E7B2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0AEF5D-4EE0-4CB9-B8DF-00F1A769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7D1F-E28B-4406-A000-D1AADC5E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0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D9B57-1630-4B8E-9B75-C2BFC07B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2E7A4E-E5EC-41EA-9522-436478F1D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9ADC21-7D39-461E-9FA6-5626CE19A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7EC6B-8154-468B-A84A-2CCEFF59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7CBF-8BE9-4F6B-BF1B-B047B1A9204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2BC3AF-7E83-4752-85DA-F9AA43D6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FD90A7-82E1-43A7-99C7-7B471476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7D1F-E28B-4406-A000-D1AADC5E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3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98BDC-6D7A-4449-AC42-4F0B274E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33B7F8-E2B9-4C8B-B438-1D251E71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0DF49-BE36-40F0-BFD1-9600A3F4D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7CBF-8BE9-4F6B-BF1B-B047B1A9204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F637B-D1CE-4CFE-85E0-ACEFA568F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CBEEB-8694-4C27-9843-EA621A211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D1F-E28B-4406-A000-D1AADC5EB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D6807E-A5B4-454C-83E8-39B07772F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t="9320" r="54615" b="6887"/>
          <a:stretch/>
        </p:blipFill>
        <p:spPr>
          <a:xfrm>
            <a:off x="298765" y="2258567"/>
            <a:ext cx="3459160" cy="40740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AD20E7-D852-4E8D-83F6-081791D268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4957" y1="76645" x2="36106" y2="88816"/>
                        <a14:foregroundMark x1="36106" y1="88816" x2="43225" y2="87664"/>
                        <a14:foregroundMark x1="43225" y1="87664" x2="33105" y2="76480"/>
                        <a14:foregroundMark x1="33105" y1="76480" x2="25129" y2="76151"/>
                        <a14:foregroundMark x1="23928" y1="77961" x2="28045" y2="86513"/>
                        <a14:foregroundMark x1="28045" y1="86513" x2="30875" y2="85362"/>
                        <a14:foregroundMark x1="24271" y1="79441" x2="24443" y2="86020"/>
                        <a14:foregroundMark x1="37479" y1="78289" x2="44168" y2="79276"/>
                        <a14:foregroundMark x1="44168" y1="79276" x2="46226" y2="81908"/>
                        <a14:foregroundMark x1="45626" y1="79276" x2="45540" y2="83224"/>
                        <a14:foregroundMark x1="44940" y1="84539" x2="44940" y2="84539"/>
                        <a14:foregroundMark x1="43482" y1="77961" x2="46141" y2="80757"/>
                        <a14:foregroundMark x1="43825" y1="77632" x2="45969" y2="80099"/>
                        <a14:foregroundMark x1="44254" y1="77632" x2="46312" y2="79605"/>
                        <a14:foregroundMark x1="43911" y1="77632" x2="45197" y2="78947"/>
                        <a14:foregroundMark x1="44425" y1="76151" x2="46226" y2="78125"/>
                        <a14:foregroundMark x1="29674" y1="64145" x2="24357" y2="55592"/>
                        <a14:foregroundMark x1="24357" y1="55592" x2="24185" y2="27796"/>
                        <a14:foregroundMark x1="24185" y1="27796" x2="42539" y2="21053"/>
                        <a14:foregroundMark x1="42539" y1="21053" x2="48799" y2="48849"/>
                        <a14:foregroundMark x1="48799" y1="48849" x2="38765" y2="63651"/>
                        <a14:foregroundMark x1="38765" y1="63651" x2="29245" y2="64967"/>
                        <a14:foregroundMark x1="29245" y1="64967" x2="27787" y2="62829"/>
                        <a14:foregroundMark x1="26158" y1="37664" x2="21612" y2="28289"/>
                        <a14:foregroundMark x1="21612" y1="28289" x2="34220" y2="14145"/>
                        <a14:foregroundMark x1="34220" y1="14145" x2="47684" y2="31414"/>
                        <a14:foregroundMark x1="47684" y1="31414" x2="47513" y2="35033"/>
                        <a14:foregroundMark x1="26158" y1="25658" x2="23413" y2="50658"/>
                        <a14:foregroundMark x1="23413" y1="50658" x2="23671" y2="51480"/>
                        <a14:foregroundMark x1="22041" y1="44737" x2="24271" y2="40625"/>
                        <a14:foregroundMark x1="23242" y1="47533" x2="23242" y2="47533"/>
                        <a14:foregroundMark x1="23328" y1="44901" x2="24700" y2="52796"/>
                        <a14:foregroundMark x1="21955" y1="46053" x2="23756" y2="52796"/>
                        <a14:foregroundMark x1="38336" y1="18092" x2="42710" y2="25493"/>
                        <a14:foregroundMark x1="40566" y1="18092" x2="43225" y2="26480"/>
                        <a14:foregroundMark x1="57719" y1="87993" x2="71527" y2="70724"/>
                        <a14:foregroundMark x1="71527" y1="70724" x2="83190" y2="76316"/>
                        <a14:foregroundMark x1="83190" y1="76316" x2="75643" y2="84704"/>
                        <a14:foregroundMark x1="75643" y1="84704" x2="57547" y2="86842"/>
                        <a14:foregroundMark x1="79245" y1="80921" x2="73928" y2="87336"/>
                        <a14:foregroundMark x1="81304" y1="81579" x2="79417" y2="86842"/>
                        <a14:foregroundMark x1="56346" y1="39638" x2="71870" y2="20230"/>
                        <a14:foregroundMark x1="71870" y1="20230" x2="81818" y2="30921"/>
                        <a14:foregroundMark x1="81818" y1="30921" x2="82933" y2="51809"/>
                        <a14:foregroundMark x1="82933" y1="51809" x2="79931" y2="67105"/>
                        <a14:foregroundMark x1="79931" y1="67105" x2="79160" y2="69243"/>
                        <a14:foregroundMark x1="56604" y1="35691" x2="68268" y2="21875"/>
                        <a14:foregroundMark x1="68268" y1="21875" x2="69897" y2="23684"/>
                        <a14:foregroundMark x1="58919" y1="23684" x2="66209" y2="26809"/>
                        <a14:foregroundMark x1="74014" y1="17105" x2="80617" y2="258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88" t="17812" r="18778" b="15301"/>
          <a:stretch/>
        </p:blipFill>
        <p:spPr>
          <a:xfrm>
            <a:off x="8908609" y="2258567"/>
            <a:ext cx="2625505" cy="37023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269571-65BF-409B-AF8F-F5E34187E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5" t="16207" r="3909"/>
          <a:stretch/>
        </p:blipFill>
        <p:spPr>
          <a:xfrm>
            <a:off x="4624995" y="2806575"/>
            <a:ext cx="3268301" cy="36275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3110DD-F936-4061-AFC8-E41C1CEE6B50}"/>
              </a:ext>
            </a:extLst>
          </p:cNvPr>
          <p:cNvSpPr txBox="1"/>
          <p:nvPr/>
        </p:nvSpPr>
        <p:spPr>
          <a:xfrm>
            <a:off x="4498247" y="108643"/>
            <a:ext cx="3195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ahnschrift SemiLight SemiConde" panose="020B0502040204020203" pitchFamily="34" charset="0"/>
              </a:rPr>
              <a:t>Systems</a:t>
            </a:r>
            <a:endParaRPr lang="ru-RU" sz="6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0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8FDE77-9D77-4824-8AB2-EAB96E3E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76" y="562723"/>
            <a:ext cx="8862048" cy="55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1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Bahnschrift SemiLight SemiConde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Zakharov</dc:creator>
  <cp:lastModifiedBy>Roman Zakharov</cp:lastModifiedBy>
  <cp:revision>1</cp:revision>
  <dcterms:created xsi:type="dcterms:W3CDTF">2024-11-27T13:29:03Z</dcterms:created>
  <dcterms:modified xsi:type="dcterms:W3CDTF">2024-11-27T13:40:41Z</dcterms:modified>
</cp:coreProperties>
</file>