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3" r:id="rId4"/>
    <p:sldId id="261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60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19" autoAdjust="0"/>
  </p:normalViewPr>
  <p:slideViewPr>
    <p:cSldViewPr>
      <p:cViewPr varScale="1">
        <p:scale>
          <a:sx n="64" d="100"/>
          <a:sy n="64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FA33A-B26B-440F-9BD5-F1D2694CDCA1}" type="datetimeFigureOut">
              <a:rPr lang="en-AU" smtClean="0"/>
              <a:t>27/09/2012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FF54F-79B1-48D9-BC9E-2B2905AFB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31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azur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2410dd6115545d7aebd208dbb46bb06.cloudapp.net/service1.sv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2410dd6115545d7aebd208dbb46bb06.cloudapp.net/service1.sv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Azure Practicals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Practical 7 - Task </a:t>
            </a:r>
            <a:r>
              <a:rPr lang="en-AU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23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3:</a:t>
            </a:r>
          </a:p>
          <a:p>
            <a:pPr lvl="1"/>
            <a:r>
              <a:rPr lang="en-AU" dirty="0" smtClean="0"/>
              <a:t>Open the </a:t>
            </a:r>
            <a:r>
              <a:rPr lang="en-AU" b="1" dirty="0"/>
              <a:t>S</a:t>
            </a:r>
            <a:r>
              <a:rPr lang="en-AU" b="1" dirty="0" smtClean="0"/>
              <a:t>olution Explorer</a:t>
            </a:r>
            <a:r>
              <a:rPr lang="en-AU" dirty="0"/>
              <a:t>, find and double click the file named </a:t>
            </a:r>
            <a:r>
              <a:rPr lang="en-AU" b="1" dirty="0" smtClean="0"/>
              <a:t>IService1.cs</a:t>
            </a:r>
            <a:r>
              <a:rPr lang="en-AU" dirty="0" smtClean="0"/>
              <a:t>. Inside the </a:t>
            </a:r>
            <a:r>
              <a:rPr lang="en-AU" dirty="0" err="1" smtClean="0"/>
              <a:t>nameplace</a:t>
            </a:r>
            <a:r>
              <a:rPr lang="en-AU" dirty="0" smtClean="0"/>
              <a:t>  WCFServiceWebRole1, modify the interface IService1. add the following code. After that save and close the </a:t>
            </a:r>
            <a:r>
              <a:rPr lang="en-AU" b="1" dirty="0" smtClean="0"/>
              <a:t>IService1.cs</a:t>
            </a:r>
            <a:r>
              <a:rPr lang="en-AU" dirty="0" smtClean="0"/>
              <a:t> file.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6794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8229600" cy="2275678"/>
          </a:xfrm>
        </p:spPr>
      </p:pic>
      <p:sp>
        <p:nvSpPr>
          <p:cNvPr id="5" name="TextBox 4"/>
          <p:cNvSpPr txBox="1"/>
          <p:nvPr/>
        </p:nvSpPr>
        <p:spPr>
          <a:xfrm>
            <a:off x="457200" y="32120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After modification: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1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Before modification: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1400"/>
            <a:ext cx="8457143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7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</a:t>
            </a:r>
            <a:r>
              <a:rPr lang="en-AU" dirty="0" smtClean="0"/>
              <a:t>4:</a:t>
            </a:r>
          </a:p>
          <a:p>
            <a:pPr lvl="1"/>
            <a:r>
              <a:rPr lang="en-AU" dirty="0"/>
              <a:t>Modify </a:t>
            </a:r>
            <a:r>
              <a:rPr lang="en-AU" b="1" dirty="0"/>
              <a:t>Service1.svc.cs</a:t>
            </a:r>
            <a:r>
              <a:rPr lang="en-AU" dirty="0"/>
              <a:t> to contain the implementation of the </a:t>
            </a:r>
            <a:r>
              <a:rPr lang="en-AU" dirty="0" smtClean="0"/>
              <a:t>method </a:t>
            </a:r>
            <a:r>
              <a:rPr lang="en-AU" dirty="0" err="1" smtClean="0"/>
              <a:t>GetStringBack</a:t>
            </a:r>
            <a:r>
              <a:rPr lang="en-AU" dirty="0" smtClean="0"/>
              <a:t>(). </a:t>
            </a:r>
            <a:r>
              <a:rPr lang="en-AU" dirty="0"/>
              <a:t>A</a:t>
            </a:r>
            <a:r>
              <a:rPr lang="en-AU" dirty="0" smtClean="0"/>
              <a:t>fter that, save </a:t>
            </a:r>
            <a:r>
              <a:rPr lang="en-AU" dirty="0"/>
              <a:t>and close Service1.svc.cs.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0" y="1191124"/>
            <a:ext cx="8447620" cy="39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762000"/>
            <a:ext cx="833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Before modification: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89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762000"/>
            <a:ext cx="833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After modification: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1181685"/>
            <a:ext cx="8466667" cy="46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5:</a:t>
            </a:r>
          </a:p>
          <a:p>
            <a:pPr lvl="1"/>
            <a:r>
              <a:rPr lang="en-AU" dirty="0" smtClean="0"/>
              <a:t>Compile </a:t>
            </a:r>
            <a:r>
              <a:rPr lang="en-AU" dirty="0"/>
              <a:t>and run the service by clicking </a:t>
            </a:r>
            <a:r>
              <a:rPr lang="en-AU" b="1" dirty="0"/>
              <a:t>Debug</a:t>
            </a:r>
            <a:r>
              <a:rPr lang="en-AU" dirty="0"/>
              <a:t> from the menu and then clicking </a:t>
            </a:r>
            <a:r>
              <a:rPr lang="en-AU" b="1" dirty="0"/>
              <a:t>Start Without Debugging</a:t>
            </a:r>
            <a:r>
              <a:rPr lang="en-AU" dirty="0" smtClean="0"/>
              <a:t>.</a:t>
            </a:r>
          </a:p>
          <a:p>
            <a:pPr marL="457200" lvl="1" indent="0">
              <a:buNone/>
            </a:pPr>
            <a:r>
              <a:rPr lang="en-AU" dirty="0" smtClean="0"/>
              <a:t>(if there is no errors then this service is successfully created.)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247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6:</a:t>
            </a:r>
          </a:p>
          <a:p>
            <a:pPr lvl="1"/>
            <a:r>
              <a:rPr lang="en-AU" dirty="0" smtClean="0"/>
              <a:t>Deploy this service to the Windows Cloud. To do so, firstly we right click the project name on the solution explorer.</a:t>
            </a:r>
          </a:p>
          <a:p>
            <a:pPr lvl="1"/>
            <a:r>
              <a:rPr lang="en-AU" dirty="0" smtClean="0"/>
              <a:t>Then log </a:t>
            </a:r>
            <a:r>
              <a:rPr lang="en-AU" dirty="0"/>
              <a:t>in Windows Azure management portal at </a:t>
            </a:r>
            <a:r>
              <a:rPr lang="en-AU" dirty="0">
                <a:hlinkClick r:id="rId2"/>
              </a:rPr>
              <a:t>http://windows.azure.com</a:t>
            </a:r>
            <a:r>
              <a:rPr lang="en-AU" dirty="0"/>
              <a:t>.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960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2" y="1600200"/>
            <a:ext cx="3851338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29667" y="1600200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Click </a:t>
            </a:r>
            <a:r>
              <a:rPr lang="en-AU" dirty="0"/>
              <a:t>the </a:t>
            </a:r>
            <a:r>
              <a:rPr lang="en-AU" dirty="0" smtClean="0"/>
              <a:t>publish and assume that is successfully compiled, the Windows Visual Studio will prompt a folder with two files inside.</a:t>
            </a:r>
          </a:p>
          <a:p>
            <a:r>
              <a:rPr lang="en-AU" b="1" dirty="0" err="1" smtClean="0"/>
              <a:t>AzureReturnString.cspkg</a:t>
            </a:r>
            <a:r>
              <a:rPr lang="en-AU" dirty="0" smtClean="0"/>
              <a:t> is the package file </a:t>
            </a:r>
            <a:r>
              <a:rPr lang="en-AU" dirty="0"/>
              <a:t>that contains the service definition as well as the binaries and other items for the application being deployed.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05400"/>
            <a:ext cx="5774394" cy="9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772400" cy="5626894"/>
          </a:xfrm>
        </p:spPr>
      </p:pic>
      <p:sp>
        <p:nvSpPr>
          <p:cNvPr id="2" name="TextBox 1"/>
          <p:cNvSpPr txBox="1"/>
          <p:nvPr/>
        </p:nvSpPr>
        <p:spPr>
          <a:xfrm>
            <a:off x="914400" y="381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Windows Azure Platform management Web page: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885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Step 7:</a:t>
            </a:r>
          </a:p>
          <a:p>
            <a:pPr lvl="1"/>
            <a:r>
              <a:rPr lang="en-AU" dirty="0"/>
              <a:t>Within the Windows Azure management portal, click </a:t>
            </a:r>
            <a:r>
              <a:rPr lang="en-AU" b="1" dirty="0"/>
              <a:t>Hosted Services, Storage Accounts &amp; CDN</a:t>
            </a:r>
            <a:r>
              <a:rPr lang="en-AU" dirty="0" smtClean="0"/>
              <a:t>. </a:t>
            </a:r>
            <a:r>
              <a:rPr lang="en-AU" dirty="0"/>
              <a:t>Then Click </a:t>
            </a:r>
            <a:r>
              <a:rPr lang="en-AU" b="1" dirty="0"/>
              <a:t>New Hosted Service</a:t>
            </a:r>
            <a:r>
              <a:rPr lang="en-AU" dirty="0" smtClean="0"/>
              <a:t>.</a:t>
            </a:r>
          </a:p>
          <a:p>
            <a:pPr lvl="1"/>
            <a:endParaRPr lang="en-AU" dirty="0" smtClean="0"/>
          </a:p>
          <a:p>
            <a:pPr lvl="1"/>
            <a:r>
              <a:rPr lang="en-AU" dirty="0"/>
              <a:t>C</a:t>
            </a:r>
            <a:r>
              <a:rPr lang="en-AU" dirty="0" smtClean="0"/>
              <a:t>hoose a subscription name and then fill the name of </a:t>
            </a:r>
            <a:r>
              <a:rPr lang="en-AU" dirty="0"/>
              <a:t>the service and </a:t>
            </a:r>
            <a:r>
              <a:rPr lang="en-AU" dirty="0" err="1" smtClean="0"/>
              <a:t>url</a:t>
            </a:r>
            <a:r>
              <a:rPr lang="en-AU" dirty="0"/>
              <a:t>, </a:t>
            </a:r>
            <a:r>
              <a:rPr lang="en-AU" dirty="0" smtClean="0"/>
              <a:t>choose </a:t>
            </a:r>
            <a:r>
              <a:rPr lang="en-AU" dirty="0"/>
              <a:t>a region from the list of regions. </a:t>
            </a:r>
            <a:r>
              <a:rPr lang="en-AU" dirty="0" smtClean="0"/>
              <a:t>Then choose </a:t>
            </a:r>
            <a:r>
              <a:rPr lang="en-AU" b="1" dirty="0"/>
              <a:t>Deploy to stage environment</a:t>
            </a:r>
            <a:r>
              <a:rPr lang="en-AU" dirty="0"/>
              <a:t>. </a:t>
            </a:r>
            <a:r>
              <a:rPr lang="en-AU" dirty="0" smtClean="0"/>
              <a:t>Make sure </a:t>
            </a:r>
            <a:r>
              <a:rPr lang="en-AU" dirty="0"/>
              <a:t>that </a:t>
            </a:r>
            <a:r>
              <a:rPr lang="en-AU" b="1" dirty="0"/>
              <a:t>Start after successful deployment</a:t>
            </a:r>
            <a:r>
              <a:rPr lang="en-AU" dirty="0"/>
              <a:t> is checked. Specify a name for the deployment</a:t>
            </a:r>
            <a:r>
              <a:rPr lang="en-AU" dirty="0" smtClean="0"/>
              <a:t>.</a:t>
            </a:r>
          </a:p>
          <a:p>
            <a:pPr lvl="1"/>
            <a:endParaRPr lang="en-AU" dirty="0" smtClean="0"/>
          </a:p>
          <a:p>
            <a:pPr lvl="1"/>
            <a:r>
              <a:rPr lang="en-AU" dirty="0"/>
              <a:t>For </a:t>
            </a:r>
            <a:r>
              <a:rPr lang="en-AU" b="1" dirty="0"/>
              <a:t>Package </a:t>
            </a:r>
            <a:r>
              <a:rPr lang="en-AU" b="1" dirty="0" smtClean="0"/>
              <a:t>location</a:t>
            </a:r>
            <a:r>
              <a:rPr lang="en-AU" dirty="0" smtClean="0"/>
              <a:t>, use the file named </a:t>
            </a:r>
            <a:r>
              <a:rPr lang="en-AU" b="1" dirty="0" err="1"/>
              <a:t>AzureReturnString.cspkg</a:t>
            </a:r>
            <a:r>
              <a:rPr lang="en-AU" b="1" dirty="0"/>
              <a:t> </a:t>
            </a:r>
            <a:r>
              <a:rPr lang="en-AU" dirty="0" smtClean="0"/>
              <a:t>we created in last step; for </a:t>
            </a:r>
            <a:r>
              <a:rPr lang="en-AU" b="1" dirty="0"/>
              <a:t>Configuration </a:t>
            </a:r>
            <a:r>
              <a:rPr lang="en-AU" b="1" dirty="0" smtClean="0"/>
              <a:t>file</a:t>
            </a:r>
            <a:r>
              <a:rPr lang="en-AU" dirty="0" smtClean="0"/>
              <a:t>, use the </a:t>
            </a:r>
            <a:r>
              <a:rPr lang="en-AU" b="1" dirty="0" err="1" smtClean="0"/>
              <a:t>ServiceConfiguration.cscfg</a:t>
            </a:r>
            <a:r>
              <a:rPr lang="en-AU" dirty="0" smtClean="0"/>
              <a:t> in the same folder, </a:t>
            </a:r>
            <a:r>
              <a:rPr lang="en-AU" dirty="0"/>
              <a:t>and </a:t>
            </a:r>
            <a:r>
              <a:rPr lang="en-AU" dirty="0" smtClean="0"/>
              <a:t>Click Ok.</a:t>
            </a:r>
          </a:p>
          <a:p>
            <a:pPr lvl="1"/>
            <a:endParaRPr lang="en-AU" dirty="0" smtClean="0"/>
          </a:p>
          <a:p>
            <a:pPr lvl="1"/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warning </a:t>
            </a:r>
            <a:r>
              <a:rPr lang="en-AU" dirty="0" smtClean="0"/>
              <a:t>will appear on the screen after </a:t>
            </a:r>
            <a:r>
              <a:rPr lang="en-AU" dirty="0"/>
              <a:t>you click </a:t>
            </a:r>
            <a:r>
              <a:rPr lang="en-AU" dirty="0" smtClean="0"/>
              <a:t>OK. We can ignore it. Click yes.</a:t>
            </a:r>
          </a:p>
        </p:txBody>
      </p:sp>
    </p:spTree>
    <p:extLst>
      <p:ext uri="{BB962C8B-B14F-4D97-AF65-F5344CB8AC3E}">
        <p14:creationId xmlns:p14="http://schemas.microsoft.com/office/powerpoint/2010/main" val="136122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Practicals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1. Requirements: </a:t>
            </a:r>
          </a:p>
          <a:p>
            <a:pPr lvl="1"/>
            <a:r>
              <a:rPr lang="en-AU" dirty="0"/>
              <a:t>Windows 7 </a:t>
            </a:r>
            <a:r>
              <a:rPr lang="en-AU" dirty="0" smtClean="0"/>
              <a:t>Enterprise</a:t>
            </a:r>
          </a:p>
          <a:p>
            <a:pPr lvl="1"/>
            <a:r>
              <a:rPr lang="en-AU" dirty="0" smtClean="0"/>
              <a:t>Windows Studio 2010 Professional</a:t>
            </a:r>
          </a:p>
          <a:p>
            <a:pPr lvl="1"/>
            <a:r>
              <a:rPr lang="en-AU" dirty="0" smtClean="0"/>
              <a:t>Windows Azure Account</a:t>
            </a:r>
          </a:p>
          <a:p>
            <a:pPr lvl="1"/>
            <a:r>
              <a:rPr lang="en-AU" dirty="0" smtClean="0"/>
              <a:t>Windows Azure SDK (The latest one is 1.4)</a:t>
            </a:r>
          </a:p>
        </p:txBody>
      </p:sp>
    </p:spTree>
    <p:extLst>
      <p:ext uri="{BB962C8B-B14F-4D97-AF65-F5344CB8AC3E}">
        <p14:creationId xmlns:p14="http://schemas.microsoft.com/office/powerpoint/2010/main" val="842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610599" cy="5715000"/>
          </a:xfrm>
        </p:spPr>
      </p:pic>
      <p:sp>
        <p:nvSpPr>
          <p:cNvPr id="2" name="TextBox 1"/>
          <p:cNvSpPr txBox="1"/>
          <p:nvPr/>
        </p:nvSpPr>
        <p:spPr>
          <a:xfrm>
            <a:off x="2286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Hosted Services Web page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3314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8" y="609600"/>
            <a:ext cx="8714492" cy="6096000"/>
          </a:xfrm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Create a new Hosted Services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692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8686800" cy="6248400"/>
          </a:xfrm>
        </p:spPr>
      </p:pic>
      <p:sp>
        <p:nvSpPr>
          <p:cNvPr id="2" name="TextBox 1"/>
          <p:cNvSpPr txBox="1"/>
          <p:nvPr/>
        </p:nvSpPr>
        <p:spPr>
          <a:xfrm>
            <a:off x="228600" y="76200"/>
            <a:ext cx="868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Warning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8479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Step 8: Create a client to call this service.</a:t>
            </a:r>
          </a:p>
          <a:p>
            <a:pPr lvl="1"/>
            <a:r>
              <a:rPr lang="en-AU" dirty="0" smtClean="0"/>
              <a:t>1. Back to Windows Studio 2010 and create a </a:t>
            </a:r>
            <a:r>
              <a:rPr lang="en-AU" b="1" dirty="0"/>
              <a:t>Console </a:t>
            </a:r>
            <a:r>
              <a:rPr lang="en-AU" b="1" dirty="0" smtClean="0"/>
              <a:t>Application. (File -&gt; New -&gt; Project, on the prompt window, click Visual c# -&gt; console Application).</a:t>
            </a:r>
          </a:p>
          <a:p>
            <a:pPr lvl="1"/>
            <a:r>
              <a:rPr lang="en-AU" dirty="0" smtClean="0"/>
              <a:t>2. Right click the solution explorer and click </a:t>
            </a:r>
            <a:r>
              <a:rPr lang="en-AU" b="1" dirty="0"/>
              <a:t>Add service </a:t>
            </a:r>
            <a:r>
              <a:rPr lang="en-AU" b="1" dirty="0" smtClean="0"/>
              <a:t>reference. </a:t>
            </a:r>
            <a:r>
              <a:rPr lang="en-AU" dirty="0" smtClean="0"/>
              <a:t>On the prompt Window, fill the </a:t>
            </a:r>
            <a:r>
              <a:rPr lang="en-AU" dirty="0"/>
              <a:t>address like </a:t>
            </a: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d2410dd6115545d7aebd208dbb46bb06.cloudapp.net/service1.svc</a:t>
            </a:r>
            <a:r>
              <a:rPr lang="en-AU" dirty="0" smtClean="0"/>
              <a:t>. </a:t>
            </a:r>
          </a:p>
          <a:p>
            <a:pPr marL="457200" lvl="1" indent="0">
              <a:buNone/>
            </a:pPr>
            <a:r>
              <a:rPr lang="en-AU" dirty="0" smtClean="0"/>
              <a:t>Note: you can find the </a:t>
            </a:r>
            <a:r>
              <a:rPr lang="en-AU" dirty="0" err="1" smtClean="0"/>
              <a:t>url</a:t>
            </a:r>
            <a:r>
              <a:rPr lang="en-AU" dirty="0" smtClean="0"/>
              <a:t> on the Windows Azure management page.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7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8: Create a client to call this service.</a:t>
            </a:r>
          </a:p>
          <a:p>
            <a:pPr lvl="1"/>
            <a:r>
              <a:rPr lang="en-AU" dirty="0" smtClean="0"/>
              <a:t>3.For example,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d2410dd6115545d7aebd208dbb46bb06.cloudapp.net/service1.svc</a:t>
            </a:r>
            <a:r>
              <a:rPr lang="en-AU" dirty="0" smtClean="0"/>
              <a:t> can be navigated in the browser. Click </a:t>
            </a:r>
            <a:r>
              <a:rPr lang="en-AU" b="1" dirty="0" smtClean="0"/>
              <a:t>Go </a:t>
            </a:r>
            <a:r>
              <a:rPr lang="en-AU" dirty="0" smtClean="0"/>
              <a:t>and wait for listing services.</a:t>
            </a:r>
          </a:p>
          <a:p>
            <a:pPr lvl="1"/>
            <a:r>
              <a:rPr lang="en-AU" dirty="0" smtClean="0"/>
              <a:t>4. Select the </a:t>
            </a:r>
            <a:r>
              <a:rPr lang="en-AU" b="1" dirty="0" smtClean="0"/>
              <a:t>service1</a:t>
            </a:r>
            <a:r>
              <a:rPr lang="en-AU" dirty="0" smtClean="0"/>
              <a:t> and click </a:t>
            </a:r>
            <a:r>
              <a:rPr lang="en-AU" b="1" dirty="0" smtClean="0"/>
              <a:t>Advanced</a:t>
            </a:r>
            <a:r>
              <a:rPr lang="en-AU" dirty="0" smtClean="0"/>
              <a:t>, to make sure the </a:t>
            </a:r>
            <a:r>
              <a:rPr lang="en-AU" b="1" dirty="0" smtClean="0"/>
              <a:t>Always </a:t>
            </a:r>
            <a:r>
              <a:rPr lang="en-AU" b="1" dirty="0"/>
              <a:t>generate message contracts</a:t>
            </a:r>
            <a:r>
              <a:rPr lang="en-AU" dirty="0"/>
              <a:t> is checked in the </a:t>
            </a:r>
            <a:r>
              <a:rPr lang="en-AU" b="1" dirty="0"/>
              <a:t>Service Reference Settings</a:t>
            </a:r>
            <a:r>
              <a:rPr lang="en-AU" dirty="0"/>
              <a:t> </a:t>
            </a:r>
            <a:r>
              <a:rPr lang="en-AU" dirty="0" smtClean="0"/>
              <a:t>dialog.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4267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74" y="1219200"/>
            <a:ext cx="4871226" cy="4525963"/>
          </a:xfrm>
        </p:spPr>
      </p:pic>
      <p:sp>
        <p:nvSpPr>
          <p:cNvPr id="5" name="TextBox 4"/>
          <p:cNvSpPr txBox="1"/>
          <p:nvPr/>
        </p:nvSpPr>
        <p:spPr>
          <a:xfrm>
            <a:off x="304800" y="4688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Add Web Services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38014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9: </a:t>
            </a:r>
          </a:p>
          <a:p>
            <a:pPr lvl="1"/>
            <a:r>
              <a:rPr lang="en-AU" dirty="0" smtClean="0"/>
              <a:t>Open the </a:t>
            </a:r>
            <a:r>
              <a:rPr lang="en-AU" b="1" dirty="0" err="1" smtClean="0"/>
              <a:t>program.cs</a:t>
            </a:r>
            <a:r>
              <a:rPr lang="en-AU" dirty="0" smtClean="0"/>
              <a:t> file and modify the code below. click </a:t>
            </a:r>
            <a:r>
              <a:rPr lang="en-AU" b="1" dirty="0" smtClean="0"/>
              <a:t>debug</a:t>
            </a:r>
            <a:r>
              <a:rPr lang="en-AU" dirty="0" smtClean="0"/>
              <a:t> menu and </a:t>
            </a:r>
            <a:r>
              <a:rPr lang="en-AU" b="1" dirty="0" smtClean="0"/>
              <a:t>Start without Debugging</a:t>
            </a:r>
            <a:r>
              <a:rPr lang="en-AU" dirty="0" smtClean="0"/>
              <a:t>. You will see a prompt windows.</a:t>
            </a:r>
          </a:p>
        </p:txBody>
      </p:sp>
    </p:spTree>
    <p:extLst>
      <p:ext uri="{BB962C8B-B14F-4D97-AF65-F5344CB8AC3E}">
        <p14:creationId xmlns:p14="http://schemas.microsoft.com/office/powerpoint/2010/main" val="298813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6320381" cy="5440364"/>
          </a:xfrm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838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Client side code to call the service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42505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62000"/>
            <a:ext cx="7235151" cy="5592763"/>
          </a:xfr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Calling service on the Windows Azure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12933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Practicals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2.  Install Windows Azure SDK:</a:t>
            </a:r>
          </a:p>
          <a:p>
            <a:pPr lvl="1"/>
            <a:r>
              <a:rPr lang="en-AU" dirty="0" smtClean="0"/>
              <a:t>http://www.microsoft.com/windowsazure/sdk/</a:t>
            </a:r>
          </a:p>
          <a:p>
            <a:pPr marL="0" indent="0">
              <a:buNone/>
            </a:pPr>
            <a:r>
              <a:rPr lang="en-AU" dirty="0" smtClean="0"/>
              <a:t>	(The latest version is 1.4.)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Tips: Be aware the version you choose.  		You must choose the correct version.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If your machine is 32 bits </a:t>
            </a:r>
            <a:r>
              <a:rPr lang="en-AU" dirty="0" smtClean="0">
                <a:sym typeface="Wingdings" pitchFamily="2" charset="2"/>
              </a:rPr>
              <a:t> x86</a:t>
            </a:r>
          </a:p>
          <a:p>
            <a:pPr marL="0" indent="0">
              <a:buNone/>
            </a:pPr>
            <a:r>
              <a:rPr lang="en-AU" dirty="0">
                <a:sym typeface="Wingdings" pitchFamily="2" charset="2"/>
              </a:rPr>
              <a:t>	</a:t>
            </a:r>
            <a:r>
              <a:rPr lang="en-AU" dirty="0" smtClean="0">
                <a:sym typeface="Wingdings" pitchFamily="2" charset="2"/>
              </a:rPr>
              <a:t>	If your machine is 64 bits  x64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75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Practical 7 - Task 1: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Goal: </a:t>
            </a:r>
          </a:p>
          <a:p>
            <a:pPr lvl="1"/>
            <a:r>
              <a:rPr lang="en-AU" dirty="0" smtClean="0"/>
              <a:t>Create a Web Service and deploy it on the Windows Azure</a:t>
            </a:r>
          </a:p>
          <a:p>
            <a:pPr lvl="1"/>
            <a:r>
              <a:rPr lang="en-AU" dirty="0" smtClean="0"/>
              <a:t>Create a client application to call this service.</a:t>
            </a:r>
          </a:p>
          <a:p>
            <a:r>
              <a:rPr lang="en-AU" b="1" dirty="0"/>
              <a:t>Prerequisites:</a:t>
            </a:r>
          </a:p>
          <a:p>
            <a:pPr lvl="1"/>
            <a:r>
              <a:rPr lang="en-AU" dirty="0"/>
              <a:t>Make sure necessary tools have been </a:t>
            </a:r>
            <a:r>
              <a:rPr lang="en-AU" dirty="0" smtClean="0"/>
              <a:t>installed.</a:t>
            </a:r>
            <a:endParaRPr lang="en-AU" dirty="0"/>
          </a:p>
          <a:p>
            <a:pPr lvl="1"/>
            <a:r>
              <a:rPr lang="en-AU" dirty="0"/>
              <a:t>NET programming </a:t>
            </a:r>
            <a:r>
              <a:rPr lang="en-AU" dirty="0" smtClean="0"/>
              <a:t>background, i.e. previous </a:t>
            </a:r>
            <a:r>
              <a:rPr lang="en-AU" dirty="0" err="1" smtClean="0"/>
              <a:t>pracs</a:t>
            </a:r>
            <a:r>
              <a:rPr lang="en-AU" dirty="0" smtClean="0"/>
              <a:t>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23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1:</a:t>
            </a:r>
          </a:p>
          <a:p>
            <a:pPr lvl="1"/>
            <a:r>
              <a:rPr lang="en-AU" dirty="0" smtClean="0"/>
              <a:t>Run Windows Studio 2010 Professional by Administrator.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On the </a:t>
            </a:r>
            <a:r>
              <a:rPr lang="en-AU" b="1" dirty="0" smtClean="0"/>
              <a:t>File</a:t>
            </a:r>
            <a:r>
              <a:rPr lang="en-AU" dirty="0" smtClean="0"/>
              <a:t> menu, click </a:t>
            </a:r>
            <a:r>
              <a:rPr lang="en-AU" b="1" dirty="0" smtClean="0"/>
              <a:t>New</a:t>
            </a:r>
            <a:r>
              <a:rPr lang="en-AU" dirty="0" smtClean="0"/>
              <a:t> and then click </a:t>
            </a:r>
            <a:r>
              <a:rPr lang="en-AU" b="1" dirty="0" smtClean="0"/>
              <a:t>Project. </a:t>
            </a:r>
            <a:r>
              <a:rPr lang="en-AU" dirty="0" smtClean="0"/>
              <a:t>Here we name the project “</a:t>
            </a:r>
            <a:r>
              <a:rPr lang="en-AU" dirty="0" err="1" smtClean="0"/>
              <a:t>A</a:t>
            </a:r>
            <a:r>
              <a:rPr lang="en-AU" i="1" dirty="0" err="1" smtClean="0"/>
              <a:t>zureReturnString</a:t>
            </a:r>
            <a:r>
              <a:rPr lang="en-AU" i="1" dirty="0" smtClean="0"/>
              <a:t>”. </a:t>
            </a:r>
            <a:r>
              <a:rPr lang="en-AU" dirty="0" smtClean="0"/>
              <a:t>Click Ok.</a:t>
            </a:r>
            <a:endParaRPr lang="en-AU" b="1" dirty="0" smtClean="0"/>
          </a:p>
          <a:p>
            <a:pPr lvl="1"/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24200"/>
            <a:ext cx="3583770" cy="44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1:</a:t>
            </a:r>
          </a:p>
          <a:p>
            <a:pPr lvl="1"/>
            <a:r>
              <a:rPr lang="en-AU" dirty="0"/>
              <a:t>Open the </a:t>
            </a:r>
            <a:r>
              <a:rPr lang="en-AU" b="1" dirty="0"/>
              <a:t>File</a:t>
            </a:r>
            <a:r>
              <a:rPr lang="en-AU" dirty="0"/>
              <a:t> menu on the top, click </a:t>
            </a:r>
            <a:r>
              <a:rPr lang="en-AU" b="1" dirty="0"/>
              <a:t>New</a:t>
            </a:r>
            <a:r>
              <a:rPr lang="en-AU" dirty="0"/>
              <a:t> and then click </a:t>
            </a:r>
            <a:r>
              <a:rPr lang="en-AU" b="1" dirty="0"/>
              <a:t>Project</a:t>
            </a:r>
          </a:p>
          <a:p>
            <a:pPr lvl="1"/>
            <a:endParaRPr lang="en-AU" b="1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3" y="286142"/>
            <a:ext cx="8780953" cy="6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2:</a:t>
            </a:r>
          </a:p>
          <a:p>
            <a:pPr lvl="1"/>
            <a:r>
              <a:rPr lang="en-AU" dirty="0" smtClean="0"/>
              <a:t>On the prompt New Windows Azure Project Window, select the</a:t>
            </a:r>
            <a:r>
              <a:rPr lang="en-AU" b="1" dirty="0" smtClean="0"/>
              <a:t> WCF Services Web Role</a:t>
            </a:r>
            <a:r>
              <a:rPr lang="en-AU" dirty="0" smtClean="0"/>
              <a:t> and add it to the right side. Then click Ok.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47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7 - Task 1: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2" y="1958419"/>
            <a:ext cx="6085715" cy="3809524"/>
          </a:xfrm>
        </p:spPr>
      </p:pic>
    </p:spTree>
    <p:extLst>
      <p:ext uri="{BB962C8B-B14F-4D97-AF65-F5344CB8AC3E}">
        <p14:creationId xmlns:p14="http://schemas.microsoft.com/office/powerpoint/2010/main" val="4554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11" y="914400"/>
            <a:ext cx="7538189" cy="5509683"/>
          </a:xfrm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Visual Studio automatically creates a </a:t>
            </a:r>
            <a:r>
              <a:rPr lang="en-AU" dirty="0" err="1" smtClean="0"/>
              <a:t>svc.cs</a:t>
            </a:r>
            <a:r>
              <a:rPr lang="en-AU" dirty="0" smtClean="0"/>
              <a:t> file as above.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66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780</Words>
  <Application>Microsoft Office PowerPoint</Application>
  <PresentationFormat>On-screen Show (4:3)</PresentationFormat>
  <Paragraphs>85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Azure Practicals</vt:lpstr>
      <vt:lpstr>Azure Practicals Preparation</vt:lpstr>
      <vt:lpstr>Azure Practicals Preparation</vt:lpstr>
      <vt:lpstr>Practical 7 - Task 1: </vt:lpstr>
      <vt:lpstr>Practical 7 - Task 1: </vt:lpstr>
      <vt:lpstr>PowerPoint Presentation</vt:lpstr>
      <vt:lpstr>Practical 7 - Task 1: </vt:lpstr>
      <vt:lpstr>Practical 7 - Task 1: </vt:lpstr>
      <vt:lpstr>PowerPoint Presentation</vt:lpstr>
      <vt:lpstr>Practical 7 - Task 1: </vt:lpstr>
      <vt:lpstr>PowerPoint Presentation</vt:lpstr>
      <vt:lpstr>Practical 7 - Task 1: </vt:lpstr>
      <vt:lpstr>PowerPoint Presentation</vt:lpstr>
      <vt:lpstr>PowerPoint Presentation</vt:lpstr>
      <vt:lpstr>Practical 7 - Task 1: </vt:lpstr>
      <vt:lpstr>Practical 7 - Task 1: </vt:lpstr>
      <vt:lpstr>Practical 7 - Task 1: </vt:lpstr>
      <vt:lpstr>PowerPoint Presentation</vt:lpstr>
      <vt:lpstr>Practical 7 - Task 1: </vt:lpstr>
      <vt:lpstr>PowerPoint Presentation</vt:lpstr>
      <vt:lpstr>PowerPoint Presentation</vt:lpstr>
      <vt:lpstr>PowerPoint Presentation</vt:lpstr>
      <vt:lpstr>Practical 7 - Task 1: </vt:lpstr>
      <vt:lpstr>Practical 7 - Task 1: </vt:lpstr>
      <vt:lpstr>PowerPoint Presentation</vt:lpstr>
      <vt:lpstr>Practical 7 - Task 1: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Romaan</cp:lastModifiedBy>
  <cp:revision>135</cp:revision>
  <dcterms:created xsi:type="dcterms:W3CDTF">2006-08-16T00:00:00Z</dcterms:created>
  <dcterms:modified xsi:type="dcterms:W3CDTF">2012-09-27T08:53:33Z</dcterms:modified>
</cp:coreProperties>
</file>