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70" r:id="rId2"/>
  </p:sldMasterIdLst>
  <p:notesMasterIdLst>
    <p:notesMasterId r:id="rId10"/>
  </p:notesMasterIdLst>
  <p:sldIdLst>
    <p:sldId id="620" r:id="rId3"/>
    <p:sldId id="273" r:id="rId4"/>
    <p:sldId id="274" r:id="rId5"/>
    <p:sldId id="621" r:id="rId6"/>
    <p:sldId id="611" r:id="rId7"/>
    <p:sldId id="622" r:id="rId8"/>
    <p:sldId id="28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D72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7" d="100"/>
          <a:sy n="67" d="100"/>
        </p:scale>
        <p:origin x="6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180374-432B-4306-A051-DDAE949C07CB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68324F-CC61-4A1C-A398-13A8123E0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59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2FFF06F-4AD9-4193-9CD0-98B71BB94447}"/>
              </a:ext>
            </a:extLst>
          </p:cNvPr>
          <p:cNvSpPr/>
          <p:nvPr userDrawn="1"/>
        </p:nvSpPr>
        <p:spPr>
          <a:xfrm>
            <a:off x="1" y="1014153"/>
            <a:ext cx="12192002" cy="584384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989691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20911" y="64928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607601B-38E7-4DA6-980A-97D376244E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1"/>
            <a:ext cx="12192000" cy="844523"/>
          </a:xfrm>
          <a:prstGeom prst="rect">
            <a:avLst/>
          </a:prstGeom>
        </p:spPr>
        <p:txBody>
          <a:bodyPr/>
          <a:lstStyle>
            <a:lvl1pPr algn="ctr">
              <a:defRPr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15508-A2A1-4C83-8DA9-35B34F7BC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10F52-3F8B-48E7-B12B-F019A5680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08F1A-65C2-46BB-843B-5B5A95E2C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1541-A256-4FBD-BFB0-2085FCF1147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B5D89-2890-49B2-8567-E14A622B1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92C8C-8808-4E52-9D5F-1E78F6EF5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8129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EA11-F442-4137-AC1D-89B11277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17C6-AC8B-4532-AE3F-387079E62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871A6-853A-4002-83F4-E902C433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1541-A256-4FBD-BFB0-2085FCF1147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E19BB-6F28-49B4-89DE-F207AC94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2B811-767D-4160-8F02-5E27E9F0E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688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" y="6443111"/>
            <a:ext cx="1027632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420911" y="6480757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C57E8-83AF-400E-B9FF-463E52F27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B7549-120F-4E57-BFAF-9FC4E2805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B8A41-41BE-43DD-AD91-72E9832A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1541-A256-4FBD-BFB0-2085FCF1147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8671A-2FAD-4F76-B11F-55E41FD22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83311-3D81-4B27-8E69-CB7AE4CF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2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EB742-0F27-4B75-946A-F1E3B1A8A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5BFDE-B8BB-49FA-8A86-8405932707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C93D6-82D8-494B-B25E-A7B110E64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888F7D-11E6-4981-9C99-7282B58CF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1541-A256-4FBD-BFB0-2085FCF1147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9738BE-9595-4C41-B49B-4837E8BB3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1B6F9-90FD-443D-9738-58FB5DBC3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261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1637B-7B25-4747-9A8E-D35513314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36927-F5BD-4340-9B5A-41B753D5D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983A3C-789D-4A46-8EE4-CE7D2C608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86FDF-F2C4-4537-B102-99DFEE9E9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B9DB02-C6C5-4276-B7D2-E688A5F50E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C5B137-9EA0-40EE-A800-F1B568246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1541-A256-4FBD-BFB0-2085FCF1147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13E27D-AA5B-4949-B50C-802830B59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B754EB-013D-4D42-AFAF-4A1AB7C88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3346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A5C79-2D3F-47D0-87DB-E685707DA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3E9078-65A9-4FC3-8E53-12E875F1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1541-A256-4FBD-BFB0-2085FCF1147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F2F56-1C9F-4526-AD70-D78BC0733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90CD6E-DEEC-49F6-A5D0-A92AD9DFF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395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5FBF3B-AAED-4497-88F3-6C9E35A66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1541-A256-4FBD-BFB0-2085FCF1147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C9B04A-0051-46F0-AC08-0BE58795C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8BCC7-4E13-4004-A54A-2A37540BD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08314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D1FCB-2425-4DD7-A4DC-083938AFF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4CD63-C703-4848-86A1-B876283D4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1397C-9531-492C-9CF8-DA5FC034D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EE76C-276B-4800-9930-0218C3B39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1541-A256-4FBD-BFB0-2085FCF1147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C871E4-BEDB-4C43-BE3E-B4DA8679D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3B5E3-3A12-4282-A1E8-ECEA0C269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5393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69299-27D7-4B4B-890F-B63993F14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16348B-D19A-4BAF-9AF0-FE15F395D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80BB4A-B0AD-470C-A330-AF6878683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6ED8BD-B098-46E6-AA79-E3B65AB14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1541-A256-4FBD-BFB0-2085FCF1147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71257-089E-40A7-8799-002A32897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92486-1CD8-436D-B7FC-31E69ADBE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863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7454-C7F1-4E8E-B958-C8B0FEC6E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02324-3CB9-404C-8C1A-5506BC974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8C35A-C080-4AB6-82C4-9D3A6D500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1541-A256-4FBD-BFB0-2085FCF1147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C8107-8807-43D0-B0B5-1C57CF69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30E97-3C13-491B-B7CB-6C1EC440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163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DECDFD-BDA6-4759-99CB-2E48B302C3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70A5-5451-4946-99B5-3EA1C88CC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35239-2955-41DF-A609-A80DEFC03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1541-A256-4FBD-BFB0-2085FCF1147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C0A08-951D-429C-AD7A-6F4D3AC6E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83CDE2-F3BC-4771-BBD9-7B7AB911C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445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90497"/>
            <a:ext cx="9906000" cy="14779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D3E562-54AD-4434-B0EB-471CA5CCD2D2}"/>
              </a:ext>
            </a:extLst>
          </p:cNvPr>
          <p:cNvSpPr/>
          <p:nvPr userDrawn="1"/>
        </p:nvSpPr>
        <p:spPr>
          <a:xfrm>
            <a:off x="-1590" y="990355"/>
            <a:ext cx="12192002" cy="59269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B16C41-C16F-436D-9CE9-EEF5DEEF5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A7C63-F518-44E0-8CE3-F19EDD9E2B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B0A87-E3D7-4B45-BA75-6B7D3C79F4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11541-A256-4FBD-BFB0-2085FCF11470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D5195-77FE-4136-B78B-4BB812ECF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9F626-B191-4312-9C19-89F9542D2A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F3A36-9CD1-4F7B-AEBF-FAB5018636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7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github.com/bcafferky/shared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DBD99B3-57B7-44D3-9E00-442AFF64081C}"/>
              </a:ext>
            </a:extLst>
          </p:cNvPr>
          <p:cNvSpPr/>
          <p:nvPr/>
        </p:nvSpPr>
        <p:spPr>
          <a:xfrm>
            <a:off x="10585970" y="2291610"/>
            <a:ext cx="831446" cy="326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670222-3969-4B49-883A-F1E93EB6AB2E}"/>
              </a:ext>
            </a:extLst>
          </p:cNvPr>
          <p:cNvSpPr/>
          <p:nvPr/>
        </p:nvSpPr>
        <p:spPr>
          <a:xfrm>
            <a:off x="11748989" y="4715245"/>
            <a:ext cx="226041" cy="3266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E01357-942F-4D78-AF8B-120996E56FB5}"/>
              </a:ext>
            </a:extLst>
          </p:cNvPr>
          <p:cNvSpPr txBox="1"/>
          <p:nvPr/>
        </p:nvSpPr>
        <p:spPr>
          <a:xfrm>
            <a:off x="0" y="63668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Python &amp; SQLite3</a:t>
            </a:r>
          </a:p>
        </p:txBody>
      </p:sp>
      <p:pic>
        <p:nvPicPr>
          <p:cNvPr id="5" name="Picture 6" descr="Image result for python language">
            <a:extLst>
              <a:ext uri="{FF2B5EF4-FFF2-40B4-BE49-F238E27FC236}">
                <a16:creationId xmlns:a16="http://schemas.microsoft.com/office/drawing/2014/main" id="{692E352F-62CF-431E-AB4B-51B9D8E5E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26" y="1387107"/>
            <a:ext cx="2734659" cy="273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lus Sign 5">
            <a:extLst>
              <a:ext uri="{FF2B5EF4-FFF2-40B4-BE49-F238E27FC236}">
                <a16:creationId xmlns:a16="http://schemas.microsoft.com/office/drawing/2014/main" id="{DAE34B4B-AC21-4F6C-BBDA-BFB53E1ABA8E}"/>
              </a:ext>
            </a:extLst>
          </p:cNvPr>
          <p:cNvSpPr/>
          <p:nvPr/>
        </p:nvSpPr>
        <p:spPr>
          <a:xfrm>
            <a:off x="2782778" y="2366446"/>
            <a:ext cx="914400" cy="914400"/>
          </a:xfrm>
          <a:prstGeom prst="mathPlus">
            <a:avLst/>
          </a:prstGeom>
          <a:solidFill>
            <a:srgbClr val="FFFF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A983D85-E24E-427E-9AFC-587C447D9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989" y="1738731"/>
            <a:ext cx="4581247" cy="216982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03F947-B544-48FD-9DB7-003848A917D7}"/>
              </a:ext>
            </a:extLst>
          </p:cNvPr>
          <p:cNvSpPr/>
          <p:nvPr/>
        </p:nvSpPr>
        <p:spPr>
          <a:xfrm>
            <a:off x="726656" y="5800500"/>
            <a:ext cx="24054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Arial Narrow" panose="020B0606020202030204" pitchFamily="34" charset="0"/>
              </a:rPr>
              <a:t>Bryan Cafferky</a:t>
            </a:r>
            <a:endParaRPr lang="en-US" sz="3200" dirty="0"/>
          </a:p>
        </p:txBody>
      </p:sp>
      <p:sp>
        <p:nvSpPr>
          <p:cNvPr id="3" name="Rectangle 2">
            <a:hlinkClick r:id="rId4"/>
            <a:extLst>
              <a:ext uri="{FF2B5EF4-FFF2-40B4-BE49-F238E27FC236}">
                <a16:creationId xmlns:a16="http://schemas.microsoft.com/office/drawing/2014/main" id="{20A7BCA7-05DB-4C91-8E75-EB9F6961C119}"/>
              </a:ext>
            </a:extLst>
          </p:cNvPr>
          <p:cNvSpPr/>
          <p:nvPr/>
        </p:nvSpPr>
        <p:spPr>
          <a:xfrm>
            <a:off x="232095" y="6385275"/>
            <a:ext cx="3775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https://github.com/bcafferky/shared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4AFB7D-05C0-4EC5-914B-5D813F9C3321}"/>
              </a:ext>
            </a:extLst>
          </p:cNvPr>
          <p:cNvSpPr txBox="1"/>
          <p:nvPr/>
        </p:nvSpPr>
        <p:spPr>
          <a:xfrm>
            <a:off x="473529" y="4428821"/>
            <a:ext cx="60975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Data Analysis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52286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5469" y="1303889"/>
            <a:ext cx="96176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SQLite?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use SQLite?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SQLite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Combining SQLite with PostgreSQL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413F8D7-C55E-4B22-81F2-E6CBC5D2F37B}"/>
              </a:ext>
            </a:extLst>
          </p:cNvPr>
          <p:cNvSpPr txBox="1">
            <a:spLocks/>
          </p:cNvSpPr>
          <p:nvPr/>
        </p:nvSpPr>
        <p:spPr>
          <a:xfrm>
            <a:off x="0" y="114961"/>
            <a:ext cx="12192000" cy="7014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Where Are We Going?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E0FC8E-4D7F-4163-AF74-5E3428EC1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7" y="47689"/>
            <a:ext cx="855825" cy="875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BEC81E5-1171-4F45-B337-3815E8164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953" y="-16823"/>
            <a:ext cx="2120047" cy="100412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0162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3984"/>
            <a:ext cx="12122092" cy="738805"/>
          </a:xfrm>
        </p:spPr>
        <p:txBody>
          <a:bodyPr>
            <a:normAutofit/>
          </a:bodyPr>
          <a:lstStyle/>
          <a:p>
            <a:r>
              <a:rPr lang="en-US" sz="4000" cap="none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What is SQLite?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3501" y="1506984"/>
            <a:ext cx="10460491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Source Lightweight "run anywhere" DBMS</a:t>
            </a:r>
          </a:p>
          <a:p>
            <a:endParaRPr lang="en-US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Included with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SQL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Rich DBMS Functionality</a:t>
            </a:r>
            <a:endParaRPr lang="en-US" sz="24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CBCB96-B9D6-4724-AB37-43AA21D2D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8" y="82728"/>
            <a:ext cx="1773654" cy="840061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95462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3984"/>
            <a:ext cx="12122092" cy="738805"/>
          </a:xfrm>
        </p:spPr>
        <p:txBody>
          <a:bodyPr>
            <a:normAutofit/>
          </a:bodyPr>
          <a:lstStyle/>
          <a:p>
            <a:r>
              <a:rPr lang="en-US" sz="4000" cap="none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Why use SQLite?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5469" y="1236396"/>
            <a:ext cx="104604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a local database to store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 Configuration</a:t>
            </a:r>
          </a:p>
          <a:p>
            <a:endParaRPr lang="en-US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Stage, Clean, and Transform Data for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 a local Data Warehouse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and Data can be shared with anyone</a:t>
            </a:r>
            <a:endParaRPr lang="en-US" sz="2400" dirty="0">
              <a:solidFill>
                <a:srgbClr val="FFFF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CBCB96-B9D6-4724-AB37-43AA21D2D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8" y="82728"/>
            <a:ext cx="1773654" cy="84006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E5B50C3-3AA0-49A2-B93D-93736508F33C}"/>
              </a:ext>
            </a:extLst>
          </p:cNvPr>
          <p:cNvSpPr/>
          <p:nvPr/>
        </p:nvSpPr>
        <p:spPr>
          <a:xfrm>
            <a:off x="665588" y="5473001"/>
            <a:ext cx="1750441" cy="648639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Windows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3B00B2-E7BE-4348-801C-04BAE35E507E}"/>
              </a:ext>
            </a:extLst>
          </p:cNvPr>
          <p:cNvSpPr/>
          <p:nvPr/>
        </p:nvSpPr>
        <p:spPr>
          <a:xfrm>
            <a:off x="2818762" y="5473000"/>
            <a:ext cx="1750441" cy="648639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Linux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1E932AD-952E-48E4-9A5E-98ED34448F85}"/>
              </a:ext>
            </a:extLst>
          </p:cNvPr>
          <p:cNvSpPr/>
          <p:nvPr/>
        </p:nvSpPr>
        <p:spPr>
          <a:xfrm>
            <a:off x="4971936" y="5473000"/>
            <a:ext cx="1750441" cy="648639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5481F5-882A-4195-84D6-82B22D8E1FE8}"/>
              </a:ext>
            </a:extLst>
          </p:cNvPr>
          <p:cNvSpPr/>
          <p:nvPr/>
        </p:nvSpPr>
        <p:spPr>
          <a:xfrm>
            <a:off x="7576457" y="1374286"/>
            <a:ext cx="2929811" cy="2740513"/>
          </a:xfrm>
          <a:prstGeom prst="ellipse">
            <a:avLst/>
          </a:prstGeom>
          <a:solidFill>
            <a:srgbClr val="C0000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Do Not Store Confidential Data in SQLite!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9A69267-6207-4EDD-8F27-EBB2C372E485}"/>
              </a:ext>
            </a:extLst>
          </p:cNvPr>
          <p:cNvSpPr/>
          <p:nvPr/>
        </p:nvSpPr>
        <p:spPr>
          <a:xfrm>
            <a:off x="7125110" y="5472999"/>
            <a:ext cx="1750441" cy="648639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Android</a:t>
            </a:r>
          </a:p>
        </p:txBody>
      </p:sp>
    </p:spTree>
    <p:extLst>
      <p:ext uri="{BB962C8B-B14F-4D97-AF65-F5344CB8AC3E}">
        <p14:creationId xmlns:p14="http://schemas.microsoft.com/office/powerpoint/2010/main" val="402476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10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3980" y="115836"/>
            <a:ext cx="4830177" cy="738805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SQLite Architecture</a:t>
            </a:r>
            <a:endParaRPr lang="en-US" sz="4000" cap="none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00AA46-580A-43D5-A9BD-9263506D3CFD}"/>
              </a:ext>
            </a:extLst>
          </p:cNvPr>
          <p:cNvSpPr/>
          <p:nvPr/>
        </p:nvSpPr>
        <p:spPr>
          <a:xfrm>
            <a:off x="2214744" y="3787396"/>
            <a:ext cx="6199413" cy="584775"/>
          </a:xfrm>
          <a:prstGeom prst="rect">
            <a:avLst/>
          </a:prstGeom>
          <a:solidFill>
            <a:srgbClr val="7030A0"/>
          </a:solidFill>
          <a:ln w="28575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adventureworks.db</a:t>
            </a:r>
            <a:endParaRPr lang="en-US" sz="32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A6ECF2F-FAD6-489B-ADEE-84B7ABFA7C8B}"/>
              </a:ext>
            </a:extLst>
          </p:cNvPr>
          <p:cNvCxnSpPr>
            <a:cxnSpLocks/>
          </p:cNvCxnSpPr>
          <p:nvPr/>
        </p:nvCxnSpPr>
        <p:spPr>
          <a:xfrm flipH="1">
            <a:off x="2239860" y="4379053"/>
            <a:ext cx="1" cy="1947779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21FDA8-D152-4649-9035-5EF156672DB6}"/>
              </a:ext>
            </a:extLst>
          </p:cNvPr>
          <p:cNvCxnSpPr>
            <a:cxnSpLocks/>
          </p:cNvCxnSpPr>
          <p:nvPr/>
        </p:nvCxnSpPr>
        <p:spPr>
          <a:xfrm>
            <a:off x="2256639" y="5003276"/>
            <a:ext cx="97312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10D338-FA50-4447-A1A7-F3AE6F58A2C3}"/>
              </a:ext>
            </a:extLst>
          </p:cNvPr>
          <p:cNvCxnSpPr>
            <a:cxnSpLocks/>
          </p:cNvCxnSpPr>
          <p:nvPr/>
        </p:nvCxnSpPr>
        <p:spPr>
          <a:xfrm>
            <a:off x="2256639" y="5648022"/>
            <a:ext cx="989902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59A730-5D39-461D-A794-F4707F001F68}"/>
              </a:ext>
            </a:extLst>
          </p:cNvPr>
          <p:cNvCxnSpPr>
            <a:cxnSpLocks/>
          </p:cNvCxnSpPr>
          <p:nvPr/>
        </p:nvCxnSpPr>
        <p:spPr>
          <a:xfrm>
            <a:off x="2223082" y="6326832"/>
            <a:ext cx="989903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FF21AAA4-3A8E-451C-B9CC-947C8350C8DA}"/>
              </a:ext>
            </a:extLst>
          </p:cNvPr>
          <p:cNvSpPr/>
          <p:nvPr/>
        </p:nvSpPr>
        <p:spPr>
          <a:xfrm>
            <a:off x="3229762" y="4805166"/>
            <a:ext cx="2674640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dimproduct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3EB969-5DA9-4850-BA48-AD04C26101C0}"/>
              </a:ext>
            </a:extLst>
          </p:cNvPr>
          <p:cNvSpPr/>
          <p:nvPr/>
        </p:nvSpPr>
        <p:spPr>
          <a:xfrm>
            <a:off x="3229762" y="5483975"/>
            <a:ext cx="3341618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dimsalesregion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E21DD90-5D88-4157-9B53-60A0A5E0E5C6}"/>
              </a:ext>
            </a:extLst>
          </p:cNvPr>
          <p:cNvSpPr/>
          <p:nvPr/>
        </p:nvSpPr>
        <p:spPr>
          <a:xfrm>
            <a:off x="3229762" y="6157389"/>
            <a:ext cx="3791808" cy="461665"/>
          </a:xfrm>
          <a:prstGeom prst="rect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factinternetsales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1E5C0588-111D-408B-8AAC-C630A8F74E33}"/>
              </a:ext>
            </a:extLst>
          </p:cNvPr>
          <p:cNvSpPr/>
          <p:nvPr/>
        </p:nvSpPr>
        <p:spPr>
          <a:xfrm>
            <a:off x="1855367" y="2469514"/>
            <a:ext cx="6761527" cy="601090"/>
          </a:xfrm>
          <a:prstGeom prst="roundRect">
            <a:avLst/>
          </a:prstGeom>
          <a:solidFill>
            <a:srgbClr val="00B05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sqlite3 module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A84C2DC0-84BE-4263-AD37-F93C6DC50F80}"/>
              </a:ext>
            </a:extLst>
          </p:cNvPr>
          <p:cNvSpPr/>
          <p:nvPr/>
        </p:nvSpPr>
        <p:spPr>
          <a:xfrm>
            <a:off x="1744902" y="1181448"/>
            <a:ext cx="6761527" cy="583482"/>
          </a:xfrm>
          <a:prstGeom prst="roundRect">
            <a:avLst/>
          </a:prstGeom>
          <a:solidFill>
            <a:srgbClr val="C00000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Python Program</a:t>
            </a:r>
          </a:p>
        </p:txBody>
      </p:sp>
      <p:sp>
        <p:nvSpPr>
          <p:cNvPr id="38" name="Arrow: Up-Down 37">
            <a:extLst>
              <a:ext uri="{FF2B5EF4-FFF2-40B4-BE49-F238E27FC236}">
                <a16:creationId xmlns:a16="http://schemas.microsoft.com/office/drawing/2014/main" id="{BA4F4986-DEC0-4452-9C28-F43D5E541A36}"/>
              </a:ext>
            </a:extLst>
          </p:cNvPr>
          <p:cNvSpPr/>
          <p:nvPr/>
        </p:nvSpPr>
        <p:spPr>
          <a:xfrm>
            <a:off x="4834265" y="1823145"/>
            <a:ext cx="401865" cy="639487"/>
          </a:xfrm>
          <a:prstGeom prst="up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Up-Down 40">
            <a:extLst>
              <a:ext uri="{FF2B5EF4-FFF2-40B4-BE49-F238E27FC236}">
                <a16:creationId xmlns:a16="http://schemas.microsoft.com/office/drawing/2014/main" id="{9A345B25-936F-427D-9423-2F0CDB8BB70B}"/>
              </a:ext>
            </a:extLst>
          </p:cNvPr>
          <p:cNvSpPr/>
          <p:nvPr/>
        </p:nvSpPr>
        <p:spPr>
          <a:xfrm>
            <a:off x="4834264" y="3092167"/>
            <a:ext cx="401865" cy="683021"/>
          </a:xfrm>
          <a:prstGeom prst="up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25658E-155F-4534-A2DD-79629FD9DFF5}"/>
              </a:ext>
            </a:extLst>
          </p:cNvPr>
          <p:cNvSpPr txBox="1"/>
          <p:nvPr/>
        </p:nvSpPr>
        <p:spPr>
          <a:xfrm>
            <a:off x="5314450" y="3255296"/>
            <a:ext cx="9703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SQL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95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9" grpId="0" animBg="1"/>
      <p:bldP spid="32" grpId="0" animBg="1"/>
      <p:bldP spid="34" grpId="0" animBg="1"/>
      <p:bldP spid="35" grpId="0" animBg="1"/>
      <p:bldP spid="37" grpId="0" animBg="1"/>
      <p:bldP spid="38" grpId="0" animBg="1"/>
      <p:bldP spid="41" grpId="0" animBg="1"/>
      <p:bldP spid="4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1819" y="183984"/>
            <a:ext cx="3362103" cy="738805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Demo Time!</a:t>
            </a:r>
            <a:endParaRPr lang="en-US" sz="4000" cap="none" dirty="0">
              <a:solidFill>
                <a:srgbClr val="0070C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FCB4FE-45FA-4409-95FF-35536A922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7" y="47689"/>
            <a:ext cx="855825" cy="875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000AA46-580A-43D5-A9BD-9263506D3CFD}"/>
              </a:ext>
            </a:extLst>
          </p:cNvPr>
          <p:cNvSpPr/>
          <p:nvPr/>
        </p:nvSpPr>
        <p:spPr>
          <a:xfrm>
            <a:off x="4471384" y="2598003"/>
            <a:ext cx="26257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SQLite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4635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413F8D7-C55E-4B22-81F2-E6CBC5D2F37B}"/>
              </a:ext>
            </a:extLst>
          </p:cNvPr>
          <p:cNvSpPr txBox="1">
            <a:spLocks/>
          </p:cNvSpPr>
          <p:nvPr/>
        </p:nvSpPr>
        <p:spPr>
          <a:xfrm>
            <a:off x="0" y="114961"/>
            <a:ext cx="12192000" cy="701449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70C0"/>
                </a:solidFill>
                <a:latin typeface="Arial Rounded MT Bold" panose="020F0704030504030204" pitchFamily="34" charset="0"/>
              </a:rPr>
              <a:t>Wrapping Up</a:t>
            </a:r>
            <a:endParaRPr lang="en-US" sz="4000" dirty="0">
              <a:latin typeface="Arial Rounded MT Bold" panose="020F07040305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E0FC8E-4D7F-4163-AF74-5E3428EC1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7" y="47689"/>
            <a:ext cx="855825" cy="875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</p:pic>
      <p:pic>
        <p:nvPicPr>
          <p:cNvPr id="7170" name="Picture 2" descr="Image result for presents">
            <a:extLst>
              <a:ext uri="{FF2B5EF4-FFF2-40B4-BE49-F238E27FC236}">
                <a16:creationId xmlns:a16="http://schemas.microsoft.com/office/drawing/2014/main" id="{CCE4BD10-624A-4DBF-A514-9B75E8AA3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9943" y="4646210"/>
            <a:ext cx="2582882" cy="2147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python language">
            <a:extLst>
              <a:ext uri="{FF2B5EF4-FFF2-40B4-BE49-F238E27FC236}">
                <a16:creationId xmlns:a16="http://schemas.microsoft.com/office/drawing/2014/main" id="{DFEB1CF9-9574-4506-A26E-38AEFEE596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9062" y="6185193"/>
            <a:ext cx="608887" cy="608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1B2F86-465B-4785-91A6-9D968D2EEEA0}"/>
              </a:ext>
            </a:extLst>
          </p:cNvPr>
          <p:cNvSpPr txBox="1"/>
          <p:nvPr/>
        </p:nvSpPr>
        <p:spPr>
          <a:xfrm>
            <a:off x="495469" y="1303889"/>
            <a:ext cx="961760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SQLite?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use SQLite?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SQLite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Combining SQLite with PostgreSQL</a:t>
            </a:r>
          </a:p>
        </p:txBody>
      </p:sp>
    </p:spTree>
    <p:extLst>
      <p:ext uri="{BB962C8B-B14F-4D97-AF65-F5344CB8AC3E}">
        <p14:creationId xmlns:p14="http://schemas.microsoft.com/office/powerpoint/2010/main" val="13906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9100</TotalTime>
  <Words>138</Words>
  <Application>Microsoft Office PowerPoint</Application>
  <PresentationFormat>Widescreen</PresentationFormat>
  <Paragraphs>57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Black</vt:lpstr>
      <vt:lpstr>Arial Narrow</vt:lpstr>
      <vt:lpstr>Arial Rounded MT Bold</vt:lpstr>
      <vt:lpstr>Calibri</vt:lpstr>
      <vt:lpstr>Calibri Light</vt:lpstr>
      <vt:lpstr>Circuit</vt:lpstr>
      <vt:lpstr>Office Theme</vt:lpstr>
      <vt:lpstr>PowerPoint Presentation</vt:lpstr>
      <vt:lpstr>PowerPoint Presentation</vt:lpstr>
      <vt:lpstr>What is SQLite?</vt:lpstr>
      <vt:lpstr>Why use SQLite?</vt:lpstr>
      <vt:lpstr>SQLite Architecture</vt:lpstr>
      <vt:lpstr>Demo Time!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</dc:title>
  <dc:creator>Bryan C</dc:creator>
  <cp:lastModifiedBy>Bryan C</cp:lastModifiedBy>
  <cp:revision>180</cp:revision>
  <dcterms:created xsi:type="dcterms:W3CDTF">2016-09-22T15:24:50Z</dcterms:created>
  <dcterms:modified xsi:type="dcterms:W3CDTF">2020-09-21T14:32:55Z</dcterms:modified>
</cp:coreProperties>
</file>