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0" r:id="rId4"/>
    <p:sldId id="261" r:id="rId5"/>
    <p:sldId id="259" r:id="rId6"/>
    <p:sldId id="267" r:id="rId7"/>
    <p:sldId id="263" r:id="rId8"/>
    <p:sldId id="268" r:id="rId9"/>
    <p:sldId id="265" r:id="rId10"/>
    <p:sldId id="270" r:id="rId11"/>
    <p:sldId id="272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18.png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B2F70-48D7-4096-8DE8-9DBCCF4E4B88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CC39498-2722-497D-9031-141BD87BF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Requirements</a:t>
          </a:r>
        </a:p>
      </dgm:t>
    </dgm:pt>
    <dgm:pt modelId="{4A7CBC32-51DB-49E8-87C7-81F5156818FE}" type="parTrans" cxnId="{5128E703-D6A7-4099-981D-E21490878F6A}">
      <dgm:prSet/>
      <dgm:spPr/>
      <dgm:t>
        <a:bodyPr/>
        <a:lstStyle/>
        <a:p>
          <a:endParaRPr lang="en-US"/>
        </a:p>
      </dgm:t>
    </dgm:pt>
    <dgm:pt modelId="{EE651205-A42F-4AE2-B574-4DFFF6288535}" type="sibTrans" cxnId="{5128E703-D6A7-4099-981D-E21490878F6A}">
      <dgm:prSet/>
      <dgm:spPr/>
      <dgm:t>
        <a:bodyPr/>
        <a:lstStyle/>
        <a:p>
          <a:endParaRPr lang="en-US"/>
        </a:p>
      </dgm:t>
    </dgm:pt>
    <dgm:pt modelId="{F5ED0BA3-2AA3-4C23-AA60-C4D064C7F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</a:t>
          </a:r>
        </a:p>
      </dgm:t>
    </dgm:pt>
    <dgm:pt modelId="{F6F661E7-F765-4358-B17B-A2F289C218EA}" type="parTrans" cxnId="{EF110417-6506-4D1C-B616-F48DB9FD9B98}">
      <dgm:prSet/>
      <dgm:spPr/>
      <dgm:t>
        <a:bodyPr/>
        <a:lstStyle/>
        <a:p>
          <a:endParaRPr lang="en-US"/>
        </a:p>
      </dgm:t>
    </dgm:pt>
    <dgm:pt modelId="{7C2FCD6B-649D-402C-BECB-708879758F55}" type="sibTrans" cxnId="{EF110417-6506-4D1C-B616-F48DB9FD9B98}">
      <dgm:prSet/>
      <dgm:spPr/>
      <dgm:t>
        <a:bodyPr/>
        <a:lstStyle/>
        <a:p>
          <a:endParaRPr lang="en-US"/>
        </a:p>
      </dgm:t>
    </dgm:pt>
    <dgm:pt modelId="{4962921C-3573-47EF-88ED-3099163B5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</a:t>
          </a:r>
        </a:p>
      </dgm:t>
    </dgm:pt>
    <dgm:pt modelId="{054B5B71-BBCE-4546-B5E1-7AD2DCD49C97}" type="parTrans" cxnId="{9B4EDCD2-7DC8-4F30-A024-023F79AB7123}">
      <dgm:prSet/>
      <dgm:spPr/>
      <dgm:t>
        <a:bodyPr/>
        <a:lstStyle/>
        <a:p>
          <a:endParaRPr lang="en-US"/>
        </a:p>
      </dgm:t>
    </dgm:pt>
    <dgm:pt modelId="{29B68228-9F5A-4C45-A3FF-559F05A4E201}" type="sibTrans" cxnId="{9B4EDCD2-7DC8-4F30-A024-023F79AB7123}">
      <dgm:prSet/>
      <dgm:spPr/>
      <dgm:t>
        <a:bodyPr/>
        <a:lstStyle/>
        <a:p>
          <a:endParaRPr lang="en-US"/>
        </a:p>
      </dgm:t>
    </dgm:pt>
    <dgm:pt modelId="{5323FDC2-A0DB-4A04-A3A5-A7E802F043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</a:t>
          </a:r>
        </a:p>
      </dgm:t>
    </dgm:pt>
    <dgm:pt modelId="{B2E12AE2-FC12-4655-9505-3AF81096947A}" type="parTrans" cxnId="{2E9B692C-DFB4-40C8-9C34-A8633ECCBC91}">
      <dgm:prSet/>
      <dgm:spPr/>
      <dgm:t>
        <a:bodyPr/>
        <a:lstStyle/>
        <a:p>
          <a:endParaRPr lang="en-US"/>
        </a:p>
      </dgm:t>
    </dgm:pt>
    <dgm:pt modelId="{49B262CE-FF91-4320-9F8E-87D18EA2223D}" type="sibTrans" cxnId="{2E9B692C-DFB4-40C8-9C34-A8633ECCBC91}">
      <dgm:prSet/>
      <dgm:spPr/>
      <dgm:t>
        <a:bodyPr/>
        <a:lstStyle/>
        <a:p>
          <a:endParaRPr lang="en-US"/>
        </a:p>
      </dgm:t>
    </dgm:pt>
    <dgm:pt modelId="{05608C7A-B583-4416-9505-2A6FE2D89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</a:t>
          </a:r>
        </a:p>
      </dgm:t>
    </dgm:pt>
    <dgm:pt modelId="{A181BE15-35D7-4B0B-9A8C-DB99CC7B30F1}" type="parTrans" cxnId="{93B97795-ABD2-4B15-B915-F7F4717F123B}">
      <dgm:prSet/>
      <dgm:spPr/>
      <dgm:t>
        <a:bodyPr/>
        <a:lstStyle/>
        <a:p>
          <a:endParaRPr lang="en-US"/>
        </a:p>
      </dgm:t>
    </dgm:pt>
    <dgm:pt modelId="{E2AF7EB8-7999-489E-9236-E4A8B053B9C5}" type="sibTrans" cxnId="{93B97795-ABD2-4B15-B915-F7F4717F123B}">
      <dgm:prSet/>
      <dgm:spPr/>
      <dgm:t>
        <a:bodyPr/>
        <a:lstStyle/>
        <a:p>
          <a:endParaRPr lang="en-US"/>
        </a:p>
      </dgm:t>
    </dgm:pt>
    <dgm:pt modelId="{B620CD1A-1A02-4A74-8D6C-3ED322F93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Demonstration</a:t>
          </a:r>
        </a:p>
      </dgm:t>
    </dgm:pt>
    <dgm:pt modelId="{65A2C18D-60E3-482B-B090-A42D9123E241}" type="parTrans" cxnId="{D821DCD7-A4F0-4060-9511-D813DCFC659A}">
      <dgm:prSet/>
      <dgm:spPr/>
      <dgm:t>
        <a:bodyPr/>
        <a:lstStyle/>
        <a:p>
          <a:endParaRPr lang="en-US"/>
        </a:p>
      </dgm:t>
    </dgm:pt>
    <dgm:pt modelId="{BFB04D83-3225-4152-8107-F64D8192F855}" type="sibTrans" cxnId="{D821DCD7-A4F0-4060-9511-D813DCFC659A}">
      <dgm:prSet/>
      <dgm:spPr/>
      <dgm:t>
        <a:bodyPr/>
        <a:lstStyle/>
        <a:p>
          <a:endParaRPr lang="en-US"/>
        </a:p>
      </dgm:t>
    </dgm:pt>
    <dgm:pt modelId="{14F7EAFF-E8C5-4F73-B8FA-72F3432E7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</a:t>
          </a:r>
        </a:p>
      </dgm:t>
    </dgm:pt>
    <dgm:pt modelId="{B0D8D534-89FF-41C5-ADAF-F5FF1DB2522A}" type="parTrans" cxnId="{4264E48A-F9D1-474C-972A-11A414CE3AB3}">
      <dgm:prSet/>
      <dgm:spPr/>
      <dgm:t>
        <a:bodyPr/>
        <a:lstStyle/>
        <a:p>
          <a:endParaRPr lang="en-US"/>
        </a:p>
      </dgm:t>
    </dgm:pt>
    <dgm:pt modelId="{A23D900B-6643-4E03-9D0E-10E6072FC7B9}" type="sibTrans" cxnId="{4264E48A-F9D1-474C-972A-11A414CE3AB3}">
      <dgm:prSet/>
      <dgm:spPr/>
      <dgm:t>
        <a:bodyPr/>
        <a:lstStyle/>
        <a:p>
          <a:endParaRPr lang="en-US"/>
        </a:p>
      </dgm:t>
    </dgm:pt>
    <dgm:pt modelId="{A888D2E9-A541-478C-A5F1-086D569C6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Retrospection</a:t>
          </a:r>
        </a:p>
      </dgm:t>
    </dgm:pt>
    <dgm:pt modelId="{9D76F7E5-E5E4-49B2-AF51-5A06250A708F}" type="parTrans" cxnId="{7AF8922B-724A-4FB9-850C-7508FCCA97C7}">
      <dgm:prSet/>
      <dgm:spPr/>
      <dgm:t>
        <a:bodyPr/>
        <a:lstStyle/>
        <a:p>
          <a:endParaRPr lang="en-US"/>
        </a:p>
      </dgm:t>
    </dgm:pt>
    <dgm:pt modelId="{05EB7C55-234A-4FDA-866E-294851E6C4DC}" type="sibTrans" cxnId="{7AF8922B-724A-4FB9-850C-7508FCCA97C7}">
      <dgm:prSet/>
      <dgm:spPr/>
      <dgm:t>
        <a:bodyPr/>
        <a:lstStyle/>
        <a:p>
          <a:endParaRPr lang="en-US"/>
        </a:p>
      </dgm:t>
    </dgm:pt>
    <dgm:pt modelId="{09C7F04C-A0CB-47BF-B903-3ED639558801}" type="pres">
      <dgm:prSet presAssocID="{69CB2F70-48D7-4096-8DE8-9DBCCF4E4B88}" presName="root" presStyleCnt="0">
        <dgm:presLayoutVars>
          <dgm:dir/>
          <dgm:resizeHandles val="exact"/>
        </dgm:presLayoutVars>
      </dgm:prSet>
      <dgm:spPr/>
    </dgm:pt>
    <dgm:pt modelId="{6E6977CF-C4D1-471F-BFA1-98FB767696B8}" type="pres">
      <dgm:prSet presAssocID="{5CC39498-2722-497D-9031-141BD87BF8B4}" presName="compNode" presStyleCnt="0"/>
      <dgm:spPr/>
    </dgm:pt>
    <dgm:pt modelId="{F8182688-C25A-4054-914C-CECF1C34388A}" type="pres">
      <dgm:prSet presAssocID="{5CC39498-2722-497D-9031-141BD87BF8B4}" presName="bgRect" presStyleLbl="bgShp" presStyleIdx="0" presStyleCnt="8"/>
      <dgm:spPr/>
    </dgm:pt>
    <dgm:pt modelId="{8DBCBEB7-B65B-4C94-AB69-E79215EAD0B3}" type="pres">
      <dgm:prSet presAssocID="{5CC39498-2722-497D-9031-141BD87BF8B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ABDE47-87F4-4AB9-A5B2-0AB13D8EE1AB}" type="pres">
      <dgm:prSet presAssocID="{5CC39498-2722-497D-9031-141BD87BF8B4}" presName="spaceRect" presStyleCnt="0"/>
      <dgm:spPr/>
    </dgm:pt>
    <dgm:pt modelId="{24C62B0D-45F0-420F-9C00-9847B19CED08}" type="pres">
      <dgm:prSet presAssocID="{5CC39498-2722-497D-9031-141BD87BF8B4}" presName="parTx" presStyleLbl="revTx" presStyleIdx="0" presStyleCnt="8">
        <dgm:presLayoutVars>
          <dgm:chMax val="0"/>
          <dgm:chPref val="0"/>
        </dgm:presLayoutVars>
      </dgm:prSet>
      <dgm:spPr/>
    </dgm:pt>
    <dgm:pt modelId="{1852091A-01A8-4956-999F-0C460A7FA546}" type="pres">
      <dgm:prSet presAssocID="{EE651205-A42F-4AE2-B574-4DFFF6288535}" presName="sibTrans" presStyleCnt="0"/>
      <dgm:spPr/>
    </dgm:pt>
    <dgm:pt modelId="{F919786E-0457-474D-95BE-BEA97D541E29}" type="pres">
      <dgm:prSet presAssocID="{F5ED0BA3-2AA3-4C23-AA60-C4D064C7F21D}" presName="compNode" presStyleCnt="0"/>
      <dgm:spPr/>
    </dgm:pt>
    <dgm:pt modelId="{75A1B1F1-BBCD-4A8F-BA43-2FC7FE538EC1}" type="pres">
      <dgm:prSet presAssocID="{F5ED0BA3-2AA3-4C23-AA60-C4D064C7F21D}" presName="bgRect" presStyleLbl="bgShp" presStyleIdx="1" presStyleCnt="8"/>
      <dgm:spPr/>
    </dgm:pt>
    <dgm:pt modelId="{9A9A1D78-78D5-41F0-81CF-1C782FED7C60}" type="pres">
      <dgm:prSet presAssocID="{F5ED0BA3-2AA3-4C23-AA60-C4D064C7F21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22D985B-BACC-45AC-8239-5324DA3B0C93}" type="pres">
      <dgm:prSet presAssocID="{F5ED0BA3-2AA3-4C23-AA60-C4D064C7F21D}" presName="spaceRect" presStyleCnt="0"/>
      <dgm:spPr/>
    </dgm:pt>
    <dgm:pt modelId="{8324097B-29A0-4F4E-B78D-57F973575D2F}" type="pres">
      <dgm:prSet presAssocID="{F5ED0BA3-2AA3-4C23-AA60-C4D064C7F21D}" presName="parTx" presStyleLbl="revTx" presStyleIdx="1" presStyleCnt="8">
        <dgm:presLayoutVars>
          <dgm:chMax val="0"/>
          <dgm:chPref val="0"/>
        </dgm:presLayoutVars>
      </dgm:prSet>
      <dgm:spPr/>
    </dgm:pt>
    <dgm:pt modelId="{11DCEB61-9246-4302-A76D-28065C1AAA39}" type="pres">
      <dgm:prSet presAssocID="{7C2FCD6B-649D-402C-BECB-708879758F55}" presName="sibTrans" presStyleCnt="0"/>
      <dgm:spPr/>
    </dgm:pt>
    <dgm:pt modelId="{9CCE41B6-D590-4C88-8818-0DA0977B7F50}" type="pres">
      <dgm:prSet presAssocID="{4962921C-3573-47EF-88ED-3099163B5A5B}" presName="compNode" presStyleCnt="0"/>
      <dgm:spPr/>
    </dgm:pt>
    <dgm:pt modelId="{625019AF-0D8A-4E23-8468-2882B3C97756}" type="pres">
      <dgm:prSet presAssocID="{4962921C-3573-47EF-88ED-3099163B5A5B}" presName="bgRect" presStyleLbl="bgShp" presStyleIdx="2" presStyleCnt="8"/>
      <dgm:spPr/>
    </dgm:pt>
    <dgm:pt modelId="{E4372AF3-3C3A-405B-8967-74A97CB23612}" type="pres">
      <dgm:prSet presAssocID="{4962921C-3573-47EF-88ED-3099163B5A5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FE7631-6BA3-418F-9F1A-CDD006AEFB38}" type="pres">
      <dgm:prSet presAssocID="{4962921C-3573-47EF-88ED-3099163B5A5B}" presName="spaceRect" presStyleCnt="0"/>
      <dgm:spPr/>
    </dgm:pt>
    <dgm:pt modelId="{18204569-E7D9-4B24-8954-BC17C0399A8B}" type="pres">
      <dgm:prSet presAssocID="{4962921C-3573-47EF-88ED-3099163B5A5B}" presName="parTx" presStyleLbl="revTx" presStyleIdx="2" presStyleCnt="8">
        <dgm:presLayoutVars>
          <dgm:chMax val="0"/>
          <dgm:chPref val="0"/>
        </dgm:presLayoutVars>
      </dgm:prSet>
      <dgm:spPr/>
    </dgm:pt>
    <dgm:pt modelId="{C8CC3C7E-DEE3-40F5-96F0-19DB707E9E19}" type="pres">
      <dgm:prSet presAssocID="{29B68228-9F5A-4C45-A3FF-559F05A4E201}" presName="sibTrans" presStyleCnt="0"/>
      <dgm:spPr/>
    </dgm:pt>
    <dgm:pt modelId="{F0EDDEA6-81E6-4694-B54D-1CBE300AA4F8}" type="pres">
      <dgm:prSet presAssocID="{5323FDC2-A0DB-4A04-A3A5-A7E802F043A1}" presName="compNode" presStyleCnt="0"/>
      <dgm:spPr/>
    </dgm:pt>
    <dgm:pt modelId="{73B9C3A3-6FC0-4FCE-A456-CB04C66AFCA5}" type="pres">
      <dgm:prSet presAssocID="{5323FDC2-A0DB-4A04-A3A5-A7E802F043A1}" presName="bgRect" presStyleLbl="bgShp" presStyleIdx="3" presStyleCnt="8"/>
      <dgm:spPr/>
    </dgm:pt>
    <dgm:pt modelId="{F735E66A-B398-47FC-8C2F-BFD8EBE71A70}" type="pres">
      <dgm:prSet presAssocID="{5323FDC2-A0DB-4A04-A3A5-A7E802F043A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369A8E-78DD-4598-A17F-5CB133EFFEC5}" type="pres">
      <dgm:prSet presAssocID="{5323FDC2-A0DB-4A04-A3A5-A7E802F043A1}" presName="spaceRect" presStyleCnt="0"/>
      <dgm:spPr/>
    </dgm:pt>
    <dgm:pt modelId="{3C657ADC-F939-4BD9-98A6-6715FFBDF6CD}" type="pres">
      <dgm:prSet presAssocID="{5323FDC2-A0DB-4A04-A3A5-A7E802F043A1}" presName="parTx" presStyleLbl="revTx" presStyleIdx="3" presStyleCnt="8">
        <dgm:presLayoutVars>
          <dgm:chMax val="0"/>
          <dgm:chPref val="0"/>
        </dgm:presLayoutVars>
      </dgm:prSet>
      <dgm:spPr/>
    </dgm:pt>
    <dgm:pt modelId="{F9DAC0F7-0B0F-4B9A-A6CF-21F02A8D37FD}" type="pres">
      <dgm:prSet presAssocID="{49B262CE-FF91-4320-9F8E-87D18EA2223D}" presName="sibTrans" presStyleCnt="0"/>
      <dgm:spPr/>
    </dgm:pt>
    <dgm:pt modelId="{1678BA4B-5F3D-4910-812E-30B284F4B4DE}" type="pres">
      <dgm:prSet presAssocID="{05608C7A-B583-4416-9505-2A6FE2D89E29}" presName="compNode" presStyleCnt="0"/>
      <dgm:spPr/>
    </dgm:pt>
    <dgm:pt modelId="{ABAF0045-4B1A-4552-8E6F-C8A8F6FC7D4E}" type="pres">
      <dgm:prSet presAssocID="{05608C7A-B583-4416-9505-2A6FE2D89E29}" presName="bgRect" presStyleLbl="bgShp" presStyleIdx="4" presStyleCnt="8"/>
      <dgm:spPr/>
    </dgm:pt>
    <dgm:pt modelId="{3269B493-C0E7-48E0-930C-64BB3B182E9E}" type="pres">
      <dgm:prSet presAssocID="{05608C7A-B583-4416-9505-2A6FE2D89E2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486275B8-3973-4C24-B0E1-E4831DB44D3A}" type="pres">
      <dgm:prSet presAssocID="{05608C7A-B583-4416-9505-2A6FE2D89E29}" presName="spaceRect" presStyleCnt="0"/>
      <dgm:spPr/>
    </dgm:pt>
    <dgm:pt modelId="{7E422C7A-88AC-4BDA-AE8C-474EF79C6C91}" type="pres">
      <dgm:prSet presAssocID="{05608C7A-B583-4416-9505-2A6FE2D89E29}" presName="parTx" presStyleLbl="revTx" presStyleIdx="4" presStyleCnt="8">
        <dgm:presLayoutVars>
          <dgm:chMax val="0"/>
          <dgm:chPref val="0"/>
        </dgm:presLayoutVars>
      </dgm:prSet>
      <dgm:spPr/>
    </dgm:pt>
    <dgm:pt modelId="{00A2C86C-393B-4776-8B6C-05DEC9754D6C}" type="pres">
      <dgm:prSet presAssocID="{E2AF7EB8-7999-489E-9236-E4A8B053B9C5}" presName="sibTrans" presStyleCnt="0"/>
      <dgm:spPr/>
    </dgm:pt>
    <dgm:pt modelId="{D2DF4B64-9188-4175-9BDA-1496F50C118E}" type="pres">
      <dgm:prSet presAssocID="{A888D2E9-A541-478C-A5F1-086D569C6495}" presName="compNode" presStyleCnt="0"/>
      <dgm:spPr/>
    </dgm:pt>
    <dgm:pt modelId="{C4F7720D-DE48-4A98-8F75-2A0D1B836878}" type="pres">
      <dgm:prSet presAssocID="{A888D2E9-A541-478C-A5F1-086D569C6495}" presName="bgRect" presStyleLbl="bgShp" presStyleIdx="5" presStyleCnt="8"/>
      <dgm:spPr/>
    </dgm:pt>
    <dgm:pt modelId="{673BE3D0-54E2-4544-A777-9B4C5B671074}" type="pres">
      <dgm:prSet presAssocID="{A888D2E9-A541-478C-A5F1-086D569C649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332F5D1F-BC52-4CB4-8D4D-2B679310B8E3}" type="pres">
      <dgm:prSet presAssocID="{A888D2E9-A541-478C-A5F1-086D569C6495}" presName="spaceRect" presStyleCnt="0"/>
      <dgm:spPr/>
    </dgm:pt>
    <dgm:pt modelId="{A13448EA-02C0-4EE9-9D12-1FC62BC8E158}" type="pres">
      <dgm:prSet presAssocID="{A888D2E9-A541-478C-A5F1-086D569C6495}" presName="parTx" presStyleLbl="revTx" presStyleIdx="5" presStyleCnt="8">
        <dgm:presLayoutVars>
          <dgm:chMax val="0"/>
          <dgm:chPref val="0"/>
        </dgm:presLayoutVars>
      </dgm:prSet>
      <dgm:spPr/>
    </dgm:pt>
    <dgm:pt modelId="{792D3160-255E-4C5F-8792-7E3412C5A55C}" type="pres">
      <dgm:prSet presAssocID="{05EB7C55-234A-4FDA-866E-294851E6C4DC}" presName="sibTrans" presStyleCnt="0"/>
      <dgm:spPr/>
    </dgm:pt>
    <dgm:pt modelId="{6084D1C5-EEAE-45C3-B286-1A2AFE6E7600}" type="pres">
      <dgm:prSet presAssocID="{B620CD1A-1A02-4A74-8D6C-3ED322F93286}" presName="compNode" presStyleCnt="0"/>
      <dgm:spPr/>
    </dgm:pt>
    <dgm:pt modelId="{A47FC66E-AB04-4301-9ED0-B3B2A096F2F0}" type="pres">
      <dgm:prSet presAssocID="{B620CD1A-1A02-4A74-8D6C-3ED322F93286}" presName="bgRect" presStyleLbl="bgShp" presStyleIdx="6" presStyleCnt="8"/>
      <dgm:spPr/>
    </dgm:pt>
    <dgm:pt modelId="{0B7A568E-98C9-431A-9118-769A00D25CD6}" type="pres">
      <dgm:prSet presAssocID="{B620CD1A-1A02-4A74-8D6C-3ED322F9328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A2DA59F1-8F8F-48BC-900E-248E2A2D3EF5}" type="pres">
      <dgm:prSet presAssocID="{B620CD1A-1A02-4A74-8D6C-3ED322F93286}" presName="spaceRect" presStyleCnt="0"/>
      <dgm:spPr/>
    </dgm:pt>
    <dgm:pt modelId="{9FD23DA5-2062-4CC0-BBB0-B738BFD4D29B}" type="pres">
      <dgm:prSet presAssocID="{B620CD1A-1A02-4A74-8D6C-3ED322F93286}" presName="parTx" presStyleLbl="revTx" presStyleIdx="6" presStyleCnt="8">
        <dgm:presLayoutVars>
          <dgm:chMax val="0"/>
          <dgm:chPref val="0"/>
        </dgm:presLayoutVars>
      </dgm:prSet>
      <dgm:spPr/>
    </dgm:pt>
    <dgm:pt modelId="{C8F7F87A-7658-4A0B-B24B-B63BB018C5AF}" type="pres">
      <dgm:prSet presAssocID="{BFB04D83-3225-4152-8107-F64D8192F855}" presName="sibTrans" presStyleCnt="0"/>
      <dgm:spPr/>
    </dgm:pt>
    <dgm:pt modelId="{F9DF751D-77BA-45C8-9D45-428AA8C6613F}" type="pres">
      <dgm:prSet presAssocID="{14F7EAFF-E8C5-4F73-B8FA-72F3432E7A07}" presName="compNode" presStyleCnt="0"/>
      <dgm:spPr/>
    </dgm:pt>
    <dgm:pt modelId="{8A0D1E2B-38C8-4A63-A555-19FAAD08FBBF}" type="pres">
      <dgm:prSet presAssocID="{14F7EAFF-E8C5-4F73-B8FA-72F3432E7A07}" presName="bgRect" presStyleLbl="bgShp" presStyleIdx="7" presStyleCnt="8"/>
      <dgm:spPr/>
    </dgm:pt>
    <dgm:pt modelId="{BC636760-49E5-4191-BB9D-7C27F7FB8928}" type="pres">
      <dgm:prSet presAssocID="{14F7EAFF-E8C5-4F73-B8FA-72F3432E7A0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258C925-2EB9-4C96-B8D2-E0352774154E}" type="pres">
      <dgm:prSet presAssocID="{14F7EAFF-E8C5-4F73-B8FA-72F3432E7A07}" presName="spaceRect" presStyleCnt="0"/>
      <dgm:spPr/>
    </dgm:pt>
    <dgm:pt modelId="{B948920C-9E9F-4ACD-8A93-6C5DA49767BC}" type="pres">
      <dgm:prSet presAssocID="{14F7EAFF-E8C5-4F73-B8FA-72F3432E7A0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426DE01-7074-4DC8-9F9E-D7F8582AE36F}" type="presOf" srcId="{A888D2E9-A541-478C-A5F1-086D569C6495}" destId="{A13448EA-02C0-4EE9-9D12-1FC62BC8E158}" srcOrd="0" destOrd="0" presId="urn:microsoft.com/office/officeart/2018/2/layout/IconVerticalSolidList"/>
    <dgm:cxn modelId="{5128E703-D6A7-4099-981D-E21490878F6A}" srcId="{69CB2F70-48D7-4096-8DE8-9DBCCF4E4B88}" destId="{5CC39498-2722-497D-9031-141BD87BF8B4}" srcOrd="0" destOrd="0" parTransId="{4A7CBC32-51DB-49E8-87C7-81F5156818FE}" sibTransId="{EE651205-A42F-4AE2-B574-4DFFF6288535}"/>
    <dgm:cxn modelId="{BC65BA14-8EE2-412F-8611-47B93E9F7BB1}" type="presOf" srcId="{5323FDC2-A0DB-4A04-A3A5-A7E802F043A1}" destId="{3C657ADC-F939-4BD9-98A6-6715FFBDF6CD}" srcOrd="0" destOrd="0" presId="urn:microsoft.com/office/officeart/2018/2/layout/IconVerticalSolidList"/>
    <dgm:cxn modelId="{EF110417-6506-4D1C-B616-F48DB9FD9B98}" srcId="{69CB2F70-48D7-4096-8DE8-9DBCCF4E4B88}" destId="{F5ED0BA3-2AA3-4C23-AA60-C4D064C7F21D}" srcOrd="1" destOrd="0" parTransId="{F6F661E7-F765-4358-B17B-A2F289C218EA}" sibTransId="{7C2FCD6B-649D-402C-BECB-708879758F55}"/>
    <dgm:cxn modelId="{7AF8922B-724A-4FB9-850C-7508FCCA97C7}" srcId="{69CB2F70-48D7-4096-8DE8-9DBCCF4E4B88}" destId="{A888D2E9-A541-478C-A5F1-086D569C6495}" srcOrd="5" destOrd="0" parTransId="{9D76F7E5-E5E4-49B2-AF51-5A06250A708F}" sibTransId="{05EB7C55-234A-4FDA-866E-294851E6C4DC}"/>
    <dgm:cxn modelId="{2E9B692C-DFB4-40C8-9C34-A8633ECCBC91}" srcId="{69CB2F70-48D7-4096-8DE8-9DBCCF4E4B88}" destId="{5323FDC2-A0DB-4A04-A3A5-A7E802F043A1}" srcOrd="3" destOrd="0" parTransId="{B2E12AE2-FC12-4655-9505-3AF81096947A}" sibTransId="{49B262CE-FF91-4320-9F8E-87D18EA2223D}"/>
    <dgm:cxn modelId="{AFC43760-D559-4A25-A0FD-19AE79C65CE6}" type="presOf" srcId="{5CC39498-2722-497D-9031-141BD87BF8B4}" destId="{24C62B0D-45F0-420F-9C00-9847B19CED08}" srcOrd="0" destOrd="0" presId="urn:microsoft.com/office/officeart/2018/2/layout/IconVerticalSolidList"/>
    <dgm:cxn modelId="{03BB7347-603F-4273-8740-B4E884BACE49}" type="presOf" srcId="{4962921C-3573-47EF-88ED-3099163B5A5B}" destId="{18204569-E7D9-4B24-8954-BC17C0399A8B}" srcOrd="0" destOrd="0" presId="urn:microsoft.com/office/officeart/2018/2/layout/IconVerticalSolidList"/>
    <dgm:cxn modelId="{4264E48A-F9D1-474C-972A-11A414CE3AB3}" srcId="{69CB2F70-48D7-4096-8DE8-9DBCCF4E4B88}" destId="{14F7EAFF-E8C5-4F73-B8FA-72F3432E7A07}" srcOrd="7" destOrd="0" parTransId="{B0D8D534-89FF-41C5-ADAF-F5FF1DB2522A}" sibTransId="{A23D900B-6643-4E03-9D0E-10E6072FC7B9}"/>
    <dgm:cxn modelId="{93B97795-ABD2-4B15-B915-F7F4717F123B}" srcId="{69CB2F70-48D7-4096-8DE8-9DBCCF4E4B88}" destId="{05608C7A-B583-4416-9505-2A6FE2D89E29}" srcOrd="4" destOrd="0" parTransId="{A181BE15-35D7-4B0B-9A8C-DB99CC7B30F1}" sibTransId="{E2AF7EB8-7999-489E-9236-E4A8B053B9C5}"/>
    <dgm:cxn modelId="{DA2FD49C-D7EB-4444-BCD6-F0BF44CF6C74}" type="presOf" srcId="{69CB2F70-48D7-4096-8DE8-9DBCCF4E4B88}" destId="{09C7F04C-A0CB-47BF-B903-3ED639558801}" srcOrd="0" destOrd="0" presId="urn:microsoft.com/office/officeart/2018/2/layout/IconVerticalSolidList"/>
    <dgm:cxn modelId="{CF731FA1-17E2-4C99-BA47-6CE90F14B651}" type="presOf" srcId="{05608C7A-B583-4416-9505-2A6FE2D89E29}" destId="{7E422C7A-88AC-4BDA-AE8C-474EF79C6C91}" srcOrd="0" destOrd="0" presId="urn:microsoft.com/office/officeart/2018/2/layout/IconVerticalSolidList"/>
    <dgm:cxn modelId="{9B89FAB0-6927-4BFD-841E-BC58EC18F537}" type="presOf" srcId="{14F7EAFF-E8C5-4F73-B8FA-72F3432E7A07}" destId="{B948920C-9E9F-4ACD-8A93-6C5DA49767BC}" srcOrd="0" destOrd="0" presId="urn:microsoft.com/office/officeart/2018/2/layout/IconVerticalSolidList"/>
    <dgm:cxn modelId="{B544F0CC-9B4C-4797-B4AF-31ACB25E745A}" type="presOf" srcId="{F5ED0BA3-2AA3-4C23-AA60-C4D064C7F21D}" destId="{8324097B-29A0-4F4E-B78D-57F973575D2F}" srcOrd="0" destOrd="0" presId="urn:microsoft.com/office/officeart/2018/2/layout/IconVerticalSolidList"/>
    <dgm:cxn modelId="{9B4EDCD2-7DC8-4F30-A024-023F79AB7123}" srcId="{69CB2F70-48D7-4096-8DE8-9DBCCF4E4B88}" destId="{4962921C-3573-47EF-88ED-3099163B5A5B}" srcOrd="2" destOrd="0" parTransId="{054B5B71-BBCE-4546-B5E1-7AD2DCD49C97}" sibTransId="{29B68228-9F5A-4C45-A3FF-559F05A4E201}"/>
    <dgm:cxn modelId="{D821DCD7-A4F0-4060-9511-D813DCFC659A}" srcId="{69CB2F70-48D7-4096-8DE8-9DBCCF4E4B88}" destId="{B620CD1A-1A02-4A74-8D6C-3ED322F93286}" srcOrd="6" destOrd="0" parTransId="{65A2C18D-60E3-482B-B090-A42D9123E241}" sibTransId="{BFB04D83-3225-4152-8107-F64D8192F855}"/>
    <dgm:cxn modelId="{E9BBABE3-8FB3-468B-8FA1-7F43EF6C4937}" type="presOf" srcId="{B620CD1A-1A02-4A74-8D6C-3ED322F93286}" destId="{9FD23DA5-2062-4CC0-BBB0-B738BFD4D29B}" srcOrd="0" destOrd="0" presId="urn:microsoft.com/office/officeart/2018/2/layout/IconVerticalSolidList"/>
    <dgm:cxn modelId="{A0AC7AA9-B68B-46BE-BAFF-822CC18D0373}" type="presParOf" srcId="{09C7F04C-A0CB-47BF-B903-3ED639558801}" destId="{6E6977CF-C4D1-471F-BFA1-98FB767696B8}" srcOrd="0" destOrd="0" presId="urn:microsoft.com/office/officeart/2018/2/layout/IconVerticalSolidList"/>
    <dgm:cxn modelId="{66086225-B171-42E2-A332-387FE562F99C}" type="presParOf" srcId="{6E6977CF-C4D1-471F-BFA1-98FB767696B8}" destId="{F8182688-C25A-4054-914C-CECF1C34388A}" srcOrd="0" destOrd="0" presId="urn:microsoft.com/office/officeart/2018/2/layout/IconVerticalSolidList"/>
    <dgm:cxn modelId="{3BB053AB-212E-429E-BA1C-B43A250249CF}" type="presParOf" srcId="{6E6977CF-C4D1-471F-BFA1-98FB767696B8}" destId="{8DBCBEB7-B65B-4C94-AB69-E79215EAD0B3}" srcOrd="1" destOrd="0" presId="urn:microsoft.com/office/officeart/2018/2/layout/IconVerticalSolidList"/>
    <dgm:cxn modelId="{9036BDBE-59D7-4248-A057-2DF1E9CB4D78}" type="presParOf" srcId="{6E6977CF-C4D1-471F-BFA1-98FB767696B8}" destId="{8DABDE47-87F4-4AB9-A5B2-0AB13D8EE1AB}" srcOrd="2" destOrd="0" presId="urn:microsoft.com/office/officeart/2018/2/layout/IconVerticalSolidList"/>
    <dgm:cxn modelId="{E6BACCD6-DFE6-4FDC-9139-06D39CEFB33E}" type="presParOf" srcId="{6E6977CF-C4D1-471F-BFA1-98FB767696B8}" destId="{24C62B0D-45F0-420F-9C00-9847B19CED08}" srcOrd="3" destOrd="0" presId="urn:microsoft.com/office/officeart/2018/2/layout/IconVerticalSolidList"/>
    <dgm:cxn modelId="{5F3663C9-8CEC-4D3D-BDE4-E86C6BAA6B91}" type="presParOf" srcId="{09C7F04C-A0CB-47BF-B903-3ED639558801}" destId="{1852091A-01A8-4956-999F-0C460A7FA546}" srcOrd="1" destOrd="0" presId="urn:microsoft.com/office/officeart/2018/2/layout/IconVerticalSolidList"/>
    <dgm:cxn modelId="{E0BD7103-E2FD-4161-AAB8-EE768BA97544}" type="presParOf" srcId="{09C7F04C-A0CB-47BF-B903-3ED639558801}" destId="{F919786E-0457-474D-95BE-BEA97D541E29}" srcOrd="2" destOrd="0" presId="urn:microsoft.com/office/officeart/2018/2/layout/IconVerticalSolidList"/>
    <dgm:cxn modelId="{27FC94F8-FA13-442A-A95E-913EA05E6E5B}" type="presParOf" srcId="{F919786E-0457-474D-95BE-BEA97D541E29}" destId="{75A1B1F1-BBCD-4A8F-BA43-2FC7FE538EC1}" srcOrd="0" destOrd="0" presId="urn:microsoft.com/office/officeart/2018/2/layout/IconVerticalSolidList"/>
    <dgm:cxn modelId="{5DEEB8C3-6F1A-4986-8782-9556DC3B86B2}" type="presParOf" srcId="{F919786E-0457-474D-95BE-BEA97D541E29}" destId="{9A9A1D78-78D5-41F0-81CF-1C782FED7C60}" srcOrd="1" destOrd="0" presId="urn:microsoft.com/office/officeart/2018/2/layout/IconVerticalSolidList"/>
    <dgm:cxn modelId="{97C8A6DF-8F92-487F-8544-FF5047BFE1DB}" type="presParOf" srcId="{F919786E-0457-474D-95BE-BEA97D541E29}" destId="{122D985B-BACC-45AC-8239-5324DA3B0C93}" srcOrd="2" destOrd="0" presId="urn:microsoft.com/office/officeart/2018/2/layout/IconVerticalSolidList"/>
    <dgm:cxn modelId="{91354B0B-F2E2-4CFC-BD92-7024AE54718F}" type="presParOf" srcId="{F919786E-0457-474D-95BE-BEA97D541E29}" destId="{8324097B-29A0-4F4E-B78D-57F973575D2F}" srcOrd="3" destOrd="0" presId="urn:microsoft.com/office/officeart/2018/2/layout/IconVerticalSolidList"/>
    <dgm:cxn modelId="{190874F3-C60F-4501-A6FE-08610AEAE840}" type="presParOf" srcId="{09C7F04C-A0CB-47BF-B903-3ED639558801}" destId="{11DCEB61-9246-4302-A76D-28065C1AAA39}" srcOrd="3" destOrd="0" presId="urn:microsoft.com/office/officeart/2018/2/layout/IconVerticalSolidList"/>
    <dgm:cxn modelId="{5F4356BE-555F-46F8-908C-7AAC6C2671BF}" type="presParOf" srcId="{09C7F04C-A0CB-47BF-B903-3ED639558801}" destId="{9CCE41B6-D590-4C88-8818-0DA0977B7F50}" srcOrd="4" destOrd="0" presId="urn:microsoft.com/office/officeart/2018/2/layout/IconVerticalSolidList"/>
    <dgm:cxn modelId="{693E5296-DC2D-44F0-817C-431AFB55073D}" type="presParOf" srcId="{9CCE41B6-D590-4C88-8818-0DA0977B7F50}" destId="{625019AF-0D8A-4E23-8468-2882B3C97756}" srcOrd="0" destOrd="0" presId="urn:microsoft.com/office/officeart/2018/2/layout/IconVerticalSolidList"/>
    <dgm:cxn modelId="{ABC109BB-CF3D-4873-81D5-3572D7AF4C91}" type="presParOf" srcId="{9CCE41B6-D590-4C88-8818-0DA0977B7F50}" destId="{E4372AF3-3C3A-405B-8967-74A97CB23612}" srcOrd="1" destOrd="0" presId="urn:microsoft.com/office/officeart/2018/2/layout/IconVerticalSolidList"/>
    <dgm:cxn modelId="{747D02CE-33F2-44C6-BEE3-95ECD3D293B5}" type="presParOf" srcId="{9CCE41B6-D590-4C88-8818-0DA0977B7F50}" destId="{A2FE7631-6BA3-418F-9F1A-CDD006AEFB38}" srcOrd="2" destOrd="0" presId="urn:microsoft.com/office/officeart/2018/2/layout/IconVerticalSolidList"/>
    <dgm:cxn modelId="{53165B87-A296-49BD-82C0-C2C8FDF7E16C}" type="presParOf" srcId="{9CCE41B6-D590-4C88-8818-0DA0977B7F50}" destId="{18204569-E7D9-4B24-8954-BC17C0399A8B}" srcOrd="3" destOrd="0" presId="urn:microsoft.com/office/officeart/2018/2/layout/IconVerticalSolidList"/>
    <dgm:cxn modelId="{073D5AD7-A6CE-4C76-B4A7-C4DA6C47967C}" type="presParOf" srcId="{09C7F04C-A0CB-47BF-B903-3ED639558801}" destId="{C8CC3C7E-DEE3-40F5-96F0-19DB707E9E19}" srcOrd="5" destOrd="0" presId="urn:microsoft.com/office/officeart/2018/2/layout/IconVerticalSolidList"/>
    <dgm:cxn modelId="{9FEFED81-FA72-48FB-B1A5-EB119D0B5D1F}" type="presParOf" srcId="{09C7F04C-A0CB-47BF-B903-3ED639558801}" destId="{F0EDDEA6-81E6-4694-B54D-1CBE300AA4F8}" srcOrd="6" destOrd="0" presId="urn:microsoft.com/office/officeart/2018/2/layout/IconVerticalSolidList"/>
    <dgm:cxn modelId="{7ABFFCAC-8477-44DE-9A98-DA2F06ACA4A5}" type="presParOf" srcId="{F0EDDEA6-81E6-4694-B54D-1CBE300AA4F8}" destId="{73B9C3A3-6FC0-4FCE-A456-CB04C66AFCA5}" srcOrd="0" destOrd="0" presId="urn:microsoft.com/office/officeart/2018/2/layout/IconVerticalSolidList"/>
    <dgm:cxn modelId="{53B32E3D-BBEA-4028-A8FC-04D2F2AF66C2}" type="presParOf" srcId="{F0EDDEA6-81E6-4694-B54D-1CBE300AA4F8}" destId="{F735E66A-B398-47FC-8C2F-BFD8EBE71A70}" srcOrd="1" destOrd="0" presId="urn:microsoft.com/office/officeart/2018/2/layout/IconVerticalSolidList"/>
    <dgm:cxn modelId="{A666654C-963F-4573-921B-C5EF06391EE4}" type="presParOf" srcId="{F0EDDEA6-81E6-4694-B54D-1CBE300AA4F8}" destId="{79369A8E-78DD-4598-A17F-5CB133EFFEC5}" srcOrd="2" destOrd="0" presId="urn:microsoft.com/office/officeart/2018/2/layout/IconVerticalSolidList"/>
    <dgm:cxn modelId="{F189AEA1-624D-49B6-A7F6-763E5C18F184}" type="presParOf" srcId="{F0EDDEA6-81E6-4694-B54D-1CBE300AA4F8}" destId="{3C657ADC-F939-4BD9-98A6-6715FFBDF6CD}" srcOrd="3" destOrd="0" presId="urn:microsoft.com/office/officeart/2018/2/layout/IconVerticalSolidList"/>
    <dgm:cxn modelId="{36F2B330-039D-4D9A-A61F-E52843855CC8}" type="presParOf" srcId="{09C7F04C-A0CB-47BF-B903-3ED639558801}" destId="{F9DAC0F7-0B0F-4B9A-A6CF-21F02A8D37FD}" srcOrd="7" destOrd="0" presId="urn:microsoft.com/office/officeart/2018/2/layout/IconVerticalSolidList"/>
    <dgm:cxn modelId="{1B4ED483-84F4-4DDB-99DE-2E764B262F9E}" type="presParOf" srcId="{09C7F04C-A0CB-47BF-B903-3ED639558801}" destId="{1678BA4B-5F3D-4910-812E-30B284F4B4DE}" srcOrd="8" destOrd="0" presId="urn:microsoft.com/office/officeart/2018/2/layout/IconVerticalSolidList"/>
    <dgm:cxn modelId="{399F80ED-2B66-4E05-86E3-69F0BB80E43E}" type="presParOf" srcId="{1678BA4B-5F3D-4910-812E-30B284F4B4DE}" destId="{ABAF0045-4B1A-4552-8E6F-C8A8F6FC7D4E}" srcOrd="0" destOrd="0" presId="urn:microsoft.com/office/officeart/2018/2/layout/IconVerticalSolidList"/>
    <dgm:cxn modelId="{BE46D7A1-3382-4261-AC9F-AD1396575F58}" type="presParOf" srcId="{1678BA4B-5F3D-4910-812E-30B284F4B4DE}" destId="{3269B493-C0E7-48E0-930C-64BB3B182E9E}" srcOrd="1" destOrd="0" presId="urn:microsoft.com/office/officeart/2018/2/layout/IconVerticalSolidList"/>
    <dgm:cxn modelId="{FB948DEE-1D63-45A4-A21E-C6A6C01AC964}" type="presParOf" srcId="{1678BA4B-5F3D-4910-812E-30B284F4B4DE}" destId="{486275B8-3973-4C24-B0E1-E4831DB44D3A}" srcOrd="2" destOrd="0" presId="urn:microsoft.com/office/officeart/2018/2/layout/IconVerticalSolidList"/>
    <dgm:cxn modelId="{F4E2F35F-B07A-42B3-BF4D-C83AB4C65EC9}" type="presParOf" srcId="{1678BA4B-5F3D-4910-812E-30B284F4B4DE}" destId="{7E422C7A-88AC-4BDA-AE8C-474EF79C6C91}" srcOrd="3" destOrd="0" presId="urn:microsoft.com/office/officeart/2018/2/layout/IconVerticalSolidList"/>
    <dgm:cxn modelId="{0B18ACDF-B0CD-4513-9D68-84C3BC7B1EB4}" type="presParOf" srcId="{09C7F04C-A0CB-47BF-B903-3ED639558801}" destId="{00A2C86C-393B-4776-8B6C-05DEC9754D6C}" srcOrd="9" destOrd="0" presId="urn:microsoft.com/office/officeart/2018/2/layout/IconVerticalSolidList"/>
    <dgm:cxn modelId="{2CF6D374-6917-4174-8988-6506F384458E}" type="presParOf" srcId="{09C7F04C-A0CB-47BF-B903-3ED639558801}" destId="{D2DF4B64-9188-4175-9BDA-1496F50C118E}" srcOrd="10" destOrd="0" presId="urn:microsoft.com/office/officeart/2018/2/layout/IconVerticalSolidList"/>
    <dgm:cxn modelId="{CC1BC9D7-1569-4B1E-8BA1-AD0ABFD9C8B7}" type="presParOf" srcId="{D2DF4B64-9188-4175-9BDA-1496F50C118E}" destId="{C4F7720D-DE48-4A98-8F75-2A0D1B836878}" srcOrd="0" destOrd="0" presId="urn:microsoft.com/office/officeart/2018/2/layout/IconVerticalSolidList"/>
    <dgm:cxn modelId="{446F64B8-5CF9-44C0-BB98-06EDE7BDC1D0}" type="presParOf" srcId="{D2DF4B64-9188-4175-9BDA-1496F50C118E}" destId="{673BE3D0-54E2-4544-A777-9B4C5B671074}" srcOrd="1" destOrd="0" presId="urn:microsoft.com/office/officeart/2018/2/layout/IconVerticalSolidList"/>
    <dgm:cxn modelId="{F29389B9-BAE3-4472-A1A4-31C36FE10235}" type="presParOf" srcId="{D2DF4B64-9188-4175-9BDA-1496F50C118E}" destId="{332F5D1F-BC52-4CB4-8D4D-2B679310B8E3}" srcOrd="2" destOrd="0" presId="urn:microsoft.com/office/officeart/2018/2/layout/IconVerticalSolidList"/>
    <dgm:cxn modelId="{841C397C-F2FF-46DA-AC51-22C2EEF90988}" type="presParOf" srcId="{D2DF4B64-9188-4175-9BDA-1496F50C118E}" destId="{A13448EA-02C0-4EE9-9D12-1FC62BC8E158}" srcOrd="3" destOrd="0" presId="urn:microsoft.com/office/officeart/2018/2/layout/IconVerticalSolidList"/>
    <dgm:cxn modelId="{216683BA-D5AD-493F-B741-371B267BE061}" type="presParOf" srcId="{09C7F04C-A0CB-47BF-B903-3ED639558801}" destId="{792D3160-255E-4C5F-8792-7E3412C5A55C}" srcOrd="11" destOrd="0" presId="urn:microsoft.com/office/officeart/2018/2/layout/IconVerticalSolidList"/>
    <dgm:cxn modelId="{149EF92D-8E01-478C-A76E-AA1920AF95FB}" type="presParOf" srcId="{09C7F04C-A0CB-47BF-B903-3ED639558801}" destId="{6084D1C5-EEAE-45C3-B286-1A2AFE6E7600}" srcOrd="12" destOrd="0" presId="urn:microsoft.com/office/officeart/2018/2/layout/IconVerticalSolidList"/>
    <dgm:cxn modelId="{A942122A-F594-489E-85AF-385707B7FE8B}" type="presParOf" srcId="{6084D1C5-EEAE-45C3-B286-1A2AFE6E7600}" destId="{A47FC66E-AB04-4301-9ED0-B3B2A096F2F0}" srcOrd="0" destOrd="0" presId="urn:microsoft.com/office/officeart/2018/2/layout/IconVerticalSolidList"/>
    <dgm:cxn modelId="{4B8782C4-F64C-4AB1-930B-54FF70BFFAE4}" type="presParOf" srcId="{6084D1C5-EEAE-45C3-B286-1A2AFE6E7600}" destId="{0B7A568E-98C9-431A-9118-769A00D25CD6}" srcOrd="1" destOrd="0" presId="urn:microsoft.com/office/officeart/2018/2/layout/IconVerticalSolidList"/>
    <dgm:cxn modelId="{53C722B4-D924-447F-A755-AF43C22B4A44}" type="presParOf" srcId="{6084D1C5-EEAE-45C3-B286-1A2AFE6E7600}" destId="{A2DA59F1-8F8F-48BC-900E-248E2A2D3EF5}" srcOrd="2" destOrd="0" presId="urn:microsoft.com/office/officeart/2018/2/layout/IconVerticalSolidList"/>
    <dgm:cxn modelId="{CCB3D3F0-E068-4684-A6F3-E1070C0C6A75}" type="presParOf" srcId="{6084D1C5-EEAE-45C3-B286-1A2AFE6E7600}" destId="{9FD23DA5-2062-4CC0-BBB0-B738BFD4D29B}" srcOrd="3" destOrd="0" presId="urn:microsoft.com/office/officeart/2018/2/layout/IconVerticalSolidList"/>
    <dgm:cxn modelId="{21334FAB-56A7-4FF3-BC00-20A57F0DAA9A}" type="presParOf" srcId="{09C7F04C-A0CB-47BF-B903-3ED639558801}" destId="{C8F7F87A-7658-4A0B-B24B-B63BB018C5AF}" srcOrd="13" destOrd="0" presId="urn:microsoft.com/office/officeart/2018/2/layout/IconVerticalSolidList"/>
    <dgm:cxn modelId="{9F82AA78-8C4C-4549-9644-7974A4B3CC7C}" type="presParOf" srcId="{09C7F04C-A0CB-47BF-B903-3ED639558801}" destId="{F9DF751D-77BA-45C8-9D45-428AA8C6613F}" srcOrd="14" destOrd="0" presId="urn:microsoft.com/office/officeart/2018/2/layout/IconVerticalSolidList"/>
    <dgm:cxn modelId="{07187AC0-8E49-4454-8B7C-4EDDE5E9C236}" type="presParOf" srcId="{F9DF751D-77BA-45C8-9D45-428AA8C6613F}" destId="{8A0D1E2B-38C8-4A63-A555-19FAAD08FBBF}" srcOrd="0" destOrd="0" presId="urn:microsoft.com/office/officeart/2018/2/layout/IconVerticalSolidList"/>
    <dgm:cxn modelId="{862E6263-2E1D-4E16-82DD-A9ADE9BC1540}" type="presParOf" srcId="{F9DF751D-77BA-45C8-9D45-428AA8C6613F}" destId="{BC636760-49E5-4191-BB9D-7C27F7FB8928}" srcOrd="1" destOrd="0" presId="urn:microsoft.com/office/officeart/2018/2/layout/IconVerticalSolidList"/>
    <dgm:cxn modelId="{02564928-22F7-4059-A9E6-E462FE937E7E}" type="presParOf" srcId="{F9DF751D-77BA-45C8-9D45-428AA8C6613F}" destId="{F258C925-2EB9-4C96-B8D2-E0352774154E}" srcOrd="2" destOrd="0" presId="urn:microsoft.com/office/officeart/2018/2/layout/IconVerticalSolidList"/>
    <dgm:cxn modelId="{D73552D0-2373-40DC-B60E-68D547B03A1B}" type="presParOf" srcId="{F9DF751D-77BA-45C8-9D45-428AA8C6613F}" destId="{B948920C-9E9F-4ACD-8A93-6C5DA49767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82688-C25A-4054-914C-CECF1C34388A}">
      <dsp:nvSpPr>
        <dsp:cNvPr id="0" name=""/>
        <dsp:cNvSpPr/>
      </dsp:nvSpPr>
      <dsp:spPr>
        <a:xfrm>
          <a:off x="0" y="689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CBEB7-B65B-4C94-AB69-E79215EAD0B3}">
      <dsp:nvSpPr>
        <dsp:cNvPr id="0" name=""/>
        <dsp:cNvSpPr/>
      </dsp:nvSpPr>
      <dsp:spPr>
        <a:xfrm>
          <a:off x="175249" y="131040"/>
          <a:ext cx="318635" cy="318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C62B0D-45F0-420F-9C00-9847B19CED08}">
      <dsp:nvSpPr>
        <dsp:cNvPr id="0" name=""/>
        <dsp:cNvSpPr/>
      </dsp:nvSpPr>
      <dsp:spPr>
        <a:xfrm>
          <a:off x="669133" y="689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Requirements</a:t>
          </a:r>
        </a:p>
      </dsp:txBody>
      <dsp:txXfrm>
        <a:off x="669133" y="689"/>
        <a:ext cx="6128541" cy="579336"/>
      </dsp:txXfrm>
    </dsp:sp>
    <dsp:sp modelId="{75A1B1F1-BBCD-4A8F-BA43-2FC7FE538EC1}">
      <dsp:nvSpPr>
        <dsp:cNvPr id="0" name=""/>
        <dsp:cNvSpPr/>
      </dsp:nvSpPr>
      <dsp:spPr>
        <a:xfrm>
          <a:off x="0" y="724860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A1D78-78D5-41F0-81CF-1C782FED7C60}">
      <dsp:nvSpPr>
        <dsp:cNvPr id="0" name=""/>
        <dsp:cNvSpPr/>
      </dsp:nvSpPr>
      <dsp:spPr>
        <a:xfrm>
          <a:off x="175249" y="855211"/>
          <a:ext cx="318635" cy="318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24097B-29A0-4F4E-B78D-57F973575D2F}">
      <dsp:nvSpPr>
        <dsp:cNvPr id="0" name=""/>
        <dsp:cNvSpPr/>
      </dsp:nvSpPr>
      <dsp:spPr>
        <a:xfrm>
          <a:off x="669133" y="724860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Planning</a:t>
          </a:r>
        </a:p>
      </dsp:txBody>
      <dsp:txXfrm>
        <a:off x="669133" y="724860"/>
        <a:ext cx="6128541" cy="579336"/>
      </dsp:txXfrm>
    </dsp:sp>
    <dsp:sp modelId="{625019AF-0D8A-4E23-8468-2882B3C97756}">
      <dsp:nvSpPr>
        <dsp:cNvPr id="0" name=""/>
        <dsp:cNvSpPr/>
      </dsp:nvSpPr>
      <dsp:spPr>
        <a:xfrm>
          <a:off x="0" y="1449031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2AF3-3C3A-405B-8967-74A97CB23612}">
      <dsp:nvSpPr>
        <dsp:cNvPr id="0" name=""/>
        <dsp:cNvSpPr/>
      </dsp:nvSpPr>
      <dsp:spPr>
        <a:xfrm>
          <a:off x="175249" y="1579382"/>
          <a:ext cx="318635" cy="318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204569-E7D9-4B24-8954-BC17C0399A8B}">
      <dsp:nvSpPr>
        <dsp:cNvPr id="0" name=""/>
        <dsp:cNvSpPr/>
      </dsp:nvSpPr>
      <dsp:spPr>
        <a:xfrm>
          <a:off x="669133" y="1449031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Backend</a:t>
          </a:r>
        </a:p>
      </dsp:txBody>
      <dsp:txXfrm>
        <a:off x="669133" y="1449031"/>
        <a:ext cx="6128541" cy="579336"/>
      </dsp:txXfrm>
    </dsp:sp>
    <dsp:sp modelId="{73B9C3A3-6FC0-4FCE-A456-CB04C66AFCA5}">
      <dsp:nvSpPr>
        <dsp:cNvPr id="0" name=""/>
        <dsp:cNvSpPr/>
      </dsp:nvSpPr>
      <dsp:spPr>
        <a:xfrm>
          <a:off x="0" y="2173202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5E66A-B398-47FC-8C2F-BFD8EBE71A70}">
      <dsp:nvSpPr>
        <dsp:cNvPr id="0" name=""/>
        <dsp:cNvSpPr/>
      </dsp:nvSpPr>
      <dsp:spPr>
        <a:xfrm>
          <a:off x="175249" y="2303552"/>
          <a:ext cx="318635" cy="318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657ADC-F939-4BD9-98A6-6715FFBDF6CD}">
      <dsp:nvSpPr>
        <dsp:cNvPr id="0" name=""/>
        <dsp:cNvSpPr/>
      </dsp:nvSpPr>
      <dsp:spPr>
        <a:xfrm>
          <a:off x="669133" y="2173202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Frontend</a:t>
          </a:r>
        </a:p>
      </dsp:txBody>
      <dsp:txXfrm>
        <a:off x="669133" y="2173202"/>
        <a:ext cx="6128541" cy="579336"/>
      </dsp:txXfrm>
    </dsp:sp>
    <dsp:sp modelId="{ABAF0045-4B1A-4552-8E6F-C8A8F6FC7D4E}">
      <dsp:nvSpPr>
        <dsp:cNvPr id="0" name=""/>
        <dsp:cNvSpPr/>
      </dsp:nvSpPr>
      <dsp:spPr>
        <a:xfrm>
          <a:off x="0" y="289737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9B493-C0E7-48E0-930C-64BB3B182E9E}">
      <dsp:nvSpPr>
        <dsp:cNvPr id="0" name=""/>
        <dsp:cNvSpPr/>
      </dsp:nvSpPr>
      <dsp:spPr>
        <a:xfrm>
          <a:off x="175249" y="3027723"/>
          <a:ext cx="318635" cy="3186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422C7A-88AC-4BDA-AE8C-474EF79C6C91}">
      <dsp:nvSpPr>
        <dsp:cNvPr id="0" name=""/>
        <dsp:cNvSpPr/>
      </dsp:nvSpPr>
      <dsp:spPr>
        <a:xfrm>
          <a:off x="669133" y="289737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</a:t>
          </a:r>
        </a:p>
      </dsp:txBody>
      <dsp:txXfrm>
        <a:off x="669133" y="2897373"/>
        <a:ext cx="6128541" cy="579336"/>
      </dsp:txXfrm>
    </dsp:sp>
    <dsp:sp modelId="{C4F7720D-DE48-4A98-8F75-2A0D1B836878}">
      <dsp:nvSpPr>
        <dsp:cNvPr id="0" name=""/>
        <dsp:cNvSpPr/>
      </dsp:nvSpPr>
      <dsp:spPr>
        <a:xfrm>
          <a:off x="0" y="362154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E3D0-54E2-4544-A777-9B4C5B671074}">
      <dsp:nvSpPr>
        <dsp:cNvPr id="0" name=""/>
        <dsp:cNvSpPr/>
      </dsp:nvSpPr>
      <dsp:spPr>
        <a:xfrm>
          <a:off x="175249" y="3751894"/>
          <a:ext cx="318635" cy="3186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3448EA-02C0-4EE9-9D12-1FC62BC8E158}">
      <dsp:nvSpPr>
        <dsp:cNvPr id="0" name=""/>
        <dsp:cNvSpPr/>
      </dsp:nvSpPr>
      <dsp:spPr>
        <a:xfrm>
          <a:off x="669133" y="362154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Retrospection</a:t>
          </a:r>
        </a:p>
      </dsp:txBody>
      <dsp:txXfrm>
        <a:off x="669133" y="3621543"/>
        <a:ext cx="6128541" cy="579336"/>
      </dsp:txXfrm>
    </dsp:sp>
    <dsp:sp modelId="{A47FC66E-AB04-4301-9ED0-B3B2A096F2F0}">
      <dsp:nvSpPr>
        <dsp:cNvPr id="0" name=""/>
        <dsp:cNvSpPr/>
      </dsp:nvSpPr>
      <dsp:spPr>
        <a:xfrm>
          <a:off x="0" y="4345714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A568E-98C9-431A-9118-769A00D25CD6}">
      <dsp:nvSpPr>
        <dsp:cNvPr id="0" name=""/>
        <dsp:cNvSpPr/>
      </dsp:nvSpPr>
      <dsp:spPr>
        <a:xfrm>
          <a:off x="175249" y="4476065"/>
          <a:ext cx="318635" cy="3186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D23DA5-2062-4CC0-BBB0-B738BFD4D29B}">
      <dsp:nvSpPr>
        <dsp:cNvPr id="0" name=""/>
        <dsp:cNvSpPr/>
      </dsp:nvSpPr>
      <dsp:spPr>
        <a:xfrm>
          <a:off x="669133" y="4345714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Demonstration</a:t>
          </a:r>
        </a:p>
      </dsp:txBody>
      <dsp:txXfrm>
        <a:off x="669133" y="4345714"/>
        <a:ext cx="6128541" cy="579336"/>
      </dsp:txXfrm>
    </dsp:sp>
    <dsp:sp modelId="{8A0D1E2B-38C8-4A63-A555-19FAAD08FBBF}">
      <dsp:nvSpPr>
        <dsp:cNvPr id="0" name=""/>
        <dsp:cNvSpPr/>
      </dsp:nvSpPr>
      <dsp:spPr>
        <a:xfrm>
          <a:off x="0" y="5069885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36760-49E5-4191-BB9D-7C27F7FB8928}">
      <dsp:nvSpPr>
        <dsp:cNvPr id="0" name=""/>
        <dsp:cNvSpPr/>
      </dsp:nvSpPr>
      <dsp:spPr>
        <a:xfrm>
          <a:off x="175249" y="5200236"/>
          <a:ext cx="318635" cy="31863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48920C-9E9F-4ACD-8A93-6C5DA49767BC}">
      <dsp:nvSpPr>
        <dsp:cNvPr id="0" name=""/>
        <dsp:cNvSpPr/>
      </dsp:nvSpPr>
      <dsp:spPr>
        <a:xfrm>
          <a:off x="669133" y="5069885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Questions</a:t>
          </a:r>
        </a:p>
      </dsp:txBody>
      <dsp:txXfrm>
        <a:off x="669133" y="5069885"/>
        <a:ext cx="6128541" cy="579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7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4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3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81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D2DBE-2BDC-4AF3-AE16-4AAF8618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1158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1" name="Rectangle 2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282BE-F76A-4BD4-A41B-016DE5A8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Shopping Cart Application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71B2D-F83A-4521-AFD5-5ADDC86EC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Presented by Rosa Garcia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2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56E1D-9350-454E-A526-923BB848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5" y="706539"/>
            <a:ext cx="3696020" cy="496867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AE652-BA8C-4A74-A728-B24E6B60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717969"/>
            <a:ext cx="3703641" cy="49458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57333-6BEF-42A6-9DC6-81BDBAE8E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4" y="706538"/>
            <a:ext cx="3703641" cy="4945809"/>
          </a:xfrm>
          <a:prstGeom prst="rect">
            <a:avLst/>
          </a:prstGeom>
        </p:spPr>
      </p:pic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95824DC6-685F-4012-A529-49DBE34E5181}"/>
              </a:ext>
            </a:extLst>
          </p:cNvPr>
          <p:cNvSpPr/>
          <p:nvPr/>
        </p:nvSpPr>
        <p:spPr>
          <a:xfrm>
            <a:off x="1240912" y="5591391"/>
            <a:ext cx="1941579" cy="548640"/>
          </a:xfrm>
          <a:prstGeom prst="up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5B3C2766-BF37-4F13-A8DA-45630DEC6EF9}"/>
              </a:ext>
            </a:extLst>
          </p:cNvPr>
          <p:cNvSpPr/>
          <p:nvPr/>
        </p:nvSpPr>
        <p:spPr>
          <a:xfrm>
            <a:off x="4944555" y="5591391"/>
            <a:ext cx="1941579" cy="548640"/>
          </a:xfrm>
          <a:prstGeom prst="up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Page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81D9C905-E545-4B9C-8DB9-00B567234E18}"/>
              </a:ext>
            </a:extLst>
          </p:cNvPr>
          <p:cNvSpPr/>
          <p:nvPr/>
        </p:nvSpPr>
        <p:spPr>
          <a:xfrm>
            <a:off x="9001888" y="5591391"/>
            <a:ext cx="1941579" cy="548640"/>
          </a:xfrm>
          <a:prstGeom prst="up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 Page</a:t>
            </a:r>
          </a:p>
        </p:txBody>
      </p:sp>
    </p:spTree>
    <p:extLst>
      <p:ext uri="{BB962C8B-B14F-4D97-AF65-F5344CB8AC3E}">
        <p14:creationId xmlns:p14="http://schemas.microsoft.com/office/powerpoint/2010/main" val="7749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29E-87E4-4B2E-B6C8-D03626D8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46AA-A72D-44AD-A5E6-0797A95C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Technical Insight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My primary technical learning was understanding how to communicate between the backend to the frontend</a:t>
            </a:r>
          </a:p>
          <a:p>
            <a:pPr marL="0" indent="0">
              <a:buNone/>
            </a:pPr>
            <a:r>
              <a:rPr lang="en-US" sz="2400" b="1" dirty="0"/>
              <a:t>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Capstone 1, I learned how to create a backend that displayed CRUD functions on a mock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Capstone 2, I used what I learned in Capstone 1 to build the backend, but had trouble getting the data from the backend to the frontend: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Getting all items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Sending back user input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Getting tax and total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Other challenges included being able to update the quantity without a fixed amount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9DCB-28B9-402C-A322-63A69901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Changes</a:t>
            </a:r>
          </a:p>
        </p:txBody>
      </p:sp>
      <p:sp>
        <p:nvSpPr>
          <p:cNvPr id="5" name="Rectangle 4" descr="Lightbulb and gear">
            <a:extLst>
              <a:ext uri="{FF2B5EF4-FFF2-40B4-BE49-F238E27FC236}">
                <a16:creationId xmlns:a16="http://schemas.microsoft.com/office/drawing/2014/main" id="{3E817CA4-B223-4D0E-BD06-0E087DB408EA}"/>
              </a:ext>
            </a:extLst>
          </p:cNvPr>
          <p:cNvSpPr>
            <a:spLocks noChangeAspect="1"/>
          </p:cNvSpPr>
          <p:nvPr/>
        </p:nvSpPr>
        <p:spPr>
          <a:xfrm>
            <a:off x="1771082" y="1281768"/>
            <a:ext cx="914400" cy="9144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1078059"/>
              <a:satOff val="1151"/>
              <a:lumOff val="-98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8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29E-87E4-4B2E-B6C8-D03626D8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46AA-A72D-44AD-A5E6-0797A95C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b="1" dirty="0"/>
              <a:t>Possible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more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an items detail component to display item information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an admin component to add/delete/update items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navigation by category via button click versus search field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 footer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With more time and money, I’d like to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add a User component to store user information and show purchase history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update the UI to have a more custom design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9DCB-28B9-402C-A322-63A69901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Changes</a:t>
            </a:r>
          </a:p>
        </p:txBody>
      </p:sp>
      <p:sp>
        <p:nvSpPr>
          <p:cNvPr id="5" name="Rectangle 4" descr="Lightbulb and gear">
            <a:extLst>
              <a:ext uri="{FF2B5EF4-FFF2-40B4-BE49-F238E27FC236}">
                <a16:creationId xmlns:a16="http://schemas.microsoft.com/office/drawing/2014/main" id="{3E817CA4-B223-4D0E-BD06-0E087DB408EA}"/>
              </a:ext>
            </a:extLst>
          </p:cNvPr>
          <p:cNvSpPr>
            <a:spLocks noChangeAspect="1"/>
          </p:cNvSpPr>
          <p:nvPr/>
        </p:nvSpPr>
        <p:spPr>
          <a:xfrm>
            <a:off x="1771082" y="1281768"/>
            <a:ext cx="914400" cy="9144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1078059"/>
              <a:satOff val="1151"/>
              <a:lumOff val="-98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0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1A1C1-1616-4E6B-999D-D241D458D1A1}"/>
              </a:ext>
            </a:extLst>
          </p:cNvPr>
          <p:cNvSpPr txBox="1"/>
          <p:nvPr/>
        </p:nvSpPr>
        <p:spPr>
          <a:xfrm>
            <a:off x="3601374" y="3013501"/>
            <a:ext cx="498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Demonstration</a:t>
            </a:r>
          </a:p>
        </p:txBody>
      </p:sp>
      <p:sp>
        <p:nvSpPr>
          <p:cNvPr id="3" name="Rectangle 2" descr="Projector screen">
            <a:extLst>
              <a:ext uri="{FF2B5EF4-FFF2-40B4-BE49-F238E27FC236}">
                <a16:creationId xmlns:a16="http://schemas.microsoft.com/office/drawing/2014/main" id="{C948D4E4-CEBF-40A9-8C91-D7F06EEDBBB5}"/>
              </a:ext>
            </a:extLst>
          </p:cNvPr>
          <p:cNvSpPr>
            <a:spLocks noChangeAspect="1"/>
          </p:cNvSpPr>
          <p:nvPr/>
        </p:nvSpPr>
        <p:spPr>
          <a:xfrm>
            <a:off x="5410199" y="1794933"/>
            <a:ext cx="1371600" cy="1371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1257735"/>
              <a:satOff val="1343"/>
              <a:lumOff val="-114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6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2ED7B-3E2D-46FF-8475-D4BD17BE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CFDE202-97C9-4E67-8EF8-01DCCEC8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44444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10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044C-D088-40C8-BA88-39BE546E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41E7-F456-44B3-8F52-0109B679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Full-stack, e-commerce type application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Front-end using Angular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Back-end using Java with Spring Boot and JPA, and backed by a MySQL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Items should have a name, price, domestic/imported distinction, and category, and be of type Book, Food, Medical, Music, Luxury, or Clothes.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sales tax of 10% applies on all goods except Books, Food, Medical Supplies. An import duty is applied to all import items at a rate of 5%, no exemptions.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Users should be able to search/filter goods based on name or product category.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Users need to be able to add or remove items in various quantities to and from their shopping cart.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user clicks "Purchase",  they should receive a receipt of the purchase.</a:t>
            </a:r>
          </a:p>
        </p:txBody>
      </p:sp>
      <p:sp>
        <p:nvSpPr>
          <p:cNvPr id="14" name="Rectangle 13" descr="Check List">
            <a:extLst>
              <a:ext uri="{FF2B5EF4-FFF2-40B4-BE49-F238E27FC236}">
                <a16:creationId xmlns:a16="http://schemas.microsoft.com/office/drawing/2014/main" id="{699F32AE-F660-46D0-9395-8A4749F553A4}"/>
              </a:ext>
            </a:extLst>
          </p:cNvPr>
          <p:cNvSpPr>
            <a:spLocks noChangeAspect="1"/>
          </p:cNvSpPr>
          <p:nvPr/>
        </p:nvSpPr>
        <p:spPr>
          <a:xfrm>
            <a:off x="10332720" y="914400"/>
            <a:ext cx="822960" cy="8229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CC86-F321-48D0-A65E-6B04C059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Planning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F768-9B40-4AFB-9172-4141C6F4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POSH OPTION – The word “shop” is in our name.</a:t>
            </a:r>
          </a:p>
          <a:p>
            <a:pPr marL="0" indent="0">
              <a:buNone/>
            </a:pPr>
            <a:r>
              <a:rPr lang="en-US" dirty="0"/>
              <a:t>Posh Option is an online emporium that sells books, food, music, luxury items, and clothes.</a:t>
            </a:r>
          </a:p>
          <a:p>
            <a:pPr marL="0" indent="0">
              <a:buNone/>
            </a:pPr>
            <a:r>
              <a:rPr lang="en-US" dirty="0"/>
              <a:t>Based on the “posh” image of the site, 36 items (6 for each category) were chosen that would appeal to users with discerning and varied tastes.</a:t>
            </a:r>
          </a:p>
          <a:p>
            <a:pPr marL="0" indent="0">
              <a:buNone/>
            </a:pPr>
            <a:r>
              <a:rPr lang="en-US" dirty="0"/>
              <a:t>Among the items available are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best-selling books and music CDs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Asian and European snacks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European perfumes, scarves, and leather bags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Common medicinal products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casual attire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F0E10-6D67-4192-9035-7DC7AF942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4" b="16875"/>
          <a:stretch/>
        </p:blipFill>
        <p:spPr>
          <a:xfrm>
            <a:off x="9350003" y="3669936"/>
            <a:ext cx="2198529" cy="2099734"/>
          </a:xfrm>
          <a:prstGeom prst="rect">
            <a:avLst/>
          </a:prstGeom>
        </p:spPr>
      </p:pic>
      <p:sp>
        <p:nvSpPr>
          <p:cNvPr id="20" name="Rectangle 19" descr="Daily Calendar">
            <a:extLst>
              <a:ext uri="{FF2B5EF4-FFF2-40B4-BE49-F238E27FC236}">
                <a16:creationId xmlns:a16="http://schemas.microsoft.com/office/drawing/2014/main" id="{96342A82-27BA-4E6D-B20D-733A0C1F33E7}"/>
              </a:ext>
            </a:extLst>
          </p:cNvPr>
          <p:cNvSpPr>
            <a:spLocks noChangeAspect="1"/>
          </p:cNvSpPr>
          <p:nvPr/>
        </p:nvSpPr>
        <p:spPr>
          <a:xfrm>
            <a:off x="2091332" y="3440972"/>
            <a:ext cx="914400" cy="9144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251547"/>
              <a:satOff val="269"/>
              <a:lumOff val="-22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32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773C2-1E3E-4F9F-9504-405FCBE6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Backend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A981-9710-4686-A863-49C99B66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b="1" dirty="0"/>
              <a:t>Back-end using Java with Spring Boot and JPA, and backed by a MySQL database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Item DTO </a:t>
            </a:r>
            <a:r>
              <a:rPr lang="en-US" dirty="0"/>
              <a:t>– contains the properties for Item that will be used by the database table and maps the database table to the Item DTO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Receipt Class </a:t>
            </a:r>
            <a:r>
              <a:rPr lang="en-US" dirty="0"/>
              <a:t>– contains the properties for Receipt used in calculating the item tax and total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Item DAO (Repository) </a:t>
            </a:r>
            <a:r>
              <a:rPr lang="en-US" dirty="0"/>
              <a:t>– gets the table data from SQL to the  application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Item Service</a:t>
            </a:r>
            <a:r>
              <a:rPr lang="en-US" dirty="0"/>
              <a:t> – contains CRUD functionality as well as the function for calculating tax and total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Item Controller</a:t>
            </a:r>
            <a:r>
              <a:rPr lang="en-US" dirty="0"/>
              <a:t> – handles the client requests and contains the request mapping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MySQL</a:t>
            </a:r>
            <a:r>
              <a:rPr lang="en-US" dirty="0"/>
              <a:t> shopping cart database with 36 item entries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descr="Database">
            <a:extLst>
              <a:ext uri="{FF2B5EF4-FFF2-40B4-BE49-F238E27FC236}">
                <a16:creationId xmlns:a16="http://schemas.microsoft.com/office/drawing/2014/main" id="{EF6D6CE1-AF4B-4A68-83E7-D37BC5DD6D26}"/>
              </a:ext>
            </a:extLst>
          </p:cNvPr>
          <p:cNvSpPr>
            <a:spLocks noChangeAspect="1"/>
          </p:cNvSpPr>
          <p:nvPr/>
        </p:nvSpPr>
        <p:spPr>
          <a:xfrm>
            <a:off x="2082867" y="3559507"/>
            <a:ext cx="914400" cy="9144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503094"/>
              <a:satOff val="537"/>
              <a:lumOff val="-45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69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43F1C4-2B29-4669-A051-92A174C7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6" y="326597"/>
            <a:ext cx="3599583" cy="41003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F1B164-DE3E-4A1D-A1BB-0B22EBC4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5" y="3200400"/>
            <a:ext cx="3176993" cy="29943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F849A9-BD9C-487A-932E-6E4F78A75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16" y="326597"/>
            <a:ext cx="5251182" cy="14495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AA86F0-1986-47EE-9D7C-D21DE2CE7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16" y="2021301"/>
            <a:ext cx="3176993" cy="417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9E5C2-2CED-47DD-923E-032DAFC1B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57" y="2964009"/>
            <a:ext cx="3716565" cy="32307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 descr="A picture containing indoor, bird, table&#10;&#10;Description automatically generated">
            <a:extLst>
              <a:ext uri="{FF2B5EF4-FFF2-40B4-BE49-F238E27FC236}">
                <a16:creationId xmlns:a16="http://schemas.microsoft.com/office/drawing/2014/main" id="{621A7F23-FB91-4294-BC5B-C39B24F70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56" y="1398322"/>
            <a:ext cx="3716566" cy="10925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0C7C2DAA-8CA6-40D1-ABCB-B4F071E0229D}"/>
              </a:ext>
            </a:extLst>
          </p:cNvPr>
          <p:cNvSpPr/>
          <p:nvPr/>
        </p:nvSpPr>
        <p:spPr>
          <a:xfrm>
            <a:off x="2477740" y="3107053"/>
            <a:ext cx="1509203" cy="548640"/>
          </a:xfrm>
          <a:prstGeom prst="down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Receipt Class</a:t>
            </a:r>
          </a:p>
        </p:txBody>
      </p:sp>
      <p:sp>
        <p:nvSpPr>
          <p:cNvPr id="19" name="Callout: Down Arrow 18">
            <a:extLst>
              <a:ext uri="{FF2B5EF4-FFF2-40B4-BE49-F238E27FC236}">
                <a16:creationId xmlns:a16="http://schemas.microsoft.com/office/drawing/2014/main" id="{9F60FE38-ACDC-4998-9246-E04E6202C813}"/>
              </a:ext>
            </a:extLst>
          </p:cNvPr>
          <p:cNvSpPr/>
          <p:nvPr/>
        </p:nvSpPr>
        <p:spPr>
          <a:xfrm>
            <a:off x="9878963" y="2606040"/>
            <a:ext cx="1846381" cy="548640"/>
          </a:xfrm>
          <a:prstGeom prst="down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Controller</a:t>
            </a:r>
          </a:p>
        </p:txBody>
      </p:sp>
      <p:sp>
        <p:nvSpPr>
          <p:cNvPr id="21" name="Callout: Down Arrow 20">
            <a:extLst>
              <a:ext uri="{FF2B5EF4-FFF2-40B4-BE49-F238E27FC236}">
                <a16:creationId xmlns:a16="http://schemas.microsoft.com/office/drawing/2014/main" id="{97DFD3B5-F3A6-48A6-97BF-D8BDC84613FE}"/>
              </a:ext>
            </a:extLst>
          </p:cNvPr>
          <p:cNvSpPr/>
          <p:nvPr/>
        </p:nvSpPr>
        <p:spPr>
          <a:xfrm>
            <a:off x="10120575" y="1051369"/>
            <a:ext cx="1241654" cy="548640"/>
          </a:xfrm>
          <a:prstGeom prst="down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DAO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DF478BE9-D827-4972-9A19-66DB4D18BC20}"/>
              </a:ext>
            </a:extLst>
          </p:cNvPr>
          <p:cNvSpPr/>
          <p:nvPr/>
        </p:nvSpPr>
        <p:spPr>
          <a:xfrm>
            <a:off x="2477739" y="2423160"/>
            <a:ext cx="1509203" cy="365760"/>
          </a:xfrm>
          <a:prstGeom prst="leftArrowCallout">
            <a:avLst>
              <a:gd name="adj1" fmla="val 34804"/>
              <a:gd name="adj2" fmla="val 38480"/>
              <a:gd name="adj3" fmla="val 43382"/>
              <a:gd name="adj4" fmla="val 8309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DTO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D0A7C2BA-1175-4955-8FD7-30AD568C5194}"/>
              </a:ext>
            </a:extLst>
          </p:cNvPr>
          <p:cNvSpPr/>
          <p:nvPr/>
        </p:nvSpPr>
        <p:spPr>
          <a:xfrm>
            <a:off x="8829168" y="559421"/>
            <a:ext cx="2896176" cy="365760"/>
          </a:xfrm>
          <a:prstGeom prst="leftArrowCallout">
            <a:avLst>
              <a:gd name="adj1" fmla="val 34804"/>
              <a:gd name="adj2" fmla="val 38480"/>
              <a:gd name="adj3" fmla="val 43382"/>
              <a:gd name="adj4" fmla="val 8965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 Table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0E6DE933-2CE4-4B4B-9FAE-56F8CEA72333}"/>
              </a:ext>
            </a:extLst>
          </p:cNvPr>
          <p:cNvSpPr/>
          <p:nvPr/>
        </p:nvSpPr>
        <p:spPr>
          <a:xfrm>
            <a:off x="6227237" y="1828154"/>
            <a:ext cx="1417572" cy="548640"/>
          </a:xfrm>
          <a:prstGeom prst="down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Service</a:t>
            </a:r>
          </a:p>
        </p:txBody>
      </p:sp>
    </p:spTree>
    <p:extLst>
      <p:ext uri="{BB962C8B-B14F-4D97-AF65-F5344CB8AC3E}">
        <p14:creationId xmlns:p14="http://schemas.microsoft.com/office/powerpoint/2010/main" val="28585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ECC6A-F27B-42EB-AF55-425EEE81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Frontend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9937-59E1-4D85-9C86-06F9A18A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800" b="1" dirty="0"/>
              <a:t>Front-end using Angular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1 App Module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 Classes</a:t>
            </a:r>
          </a:p>
          <a:p>
            <a:pPr lvl="2"/>
            <a:r>
              <a:rPr lang="en-US" sz="1900" dirty="0"/>
              <a:t>Item </a:t>
            </a:r>
          </a:p>
          <a:p>
            <a:pPr lvl="2"/>
            <a:r>
              <a:rPr lang="en-US" sz="1900" dirty="0"/>
              <a:t>Receipt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6 Components</a:t>
            </a:r>
          </a:p>
          <a:p>
            <a:pPr lvl="2"/>
            <a:r>
              <a:rPr lang="en-US" sz="1900" dirty="0"/>
              <a:t>Checkout – displays the user purchase</a:t>
            </a:r>
          </a:p>
          <a:p>
            <a:pPr lvl="2"/>
            <a:r>
              <a:rPr lang="en-US" sz="1900" dirty="0"/>
              <a:t>Home – displays the home page</a:t>
            </a:r>
          </a:p>
          <a:p>
            <a:pPr lvl="2"/>
            <a:r>
              <a:rPr lang="en-US" sz="1900" dirty="0"/>
              <a:t>Items (master) – displays the items list</a:t>
            </a:r>
          </a:p>
          <a:p>
            <a:pPr lvl="2"/>
            <a:r>
              <a:rPr lang="en-US" sz="1900" dirty="0"/>
              <a:t>Item Card (detail) – displays the cards for each item</a:t>
            </a:r>
          </a:p>
          <a:p>
            <a:pPr lvl="2"/>
            <a:r>
              <a:rPr lang="en-US" sz="1900" dirty="0"/>
              <a:t>Navbar – displays navigation at the top of page</a:t>
            </a:r>
          </a:p>
          <a:p>
            <a:pPr lvl="2"/>
            <a:r>
              <a:rPr lang="en-US" sz="1900" dirty="0"/>
              <a:t>Page not found – displays Not Found page when link does not exist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3 Services</a:t>
            </a:r>
          </a:p>
          <a:p>
            <a:pPr lvl="2"/>
            <a:r>
              <a:rPr lang="en-US" sz="1900" dirty="0"/>
              <a:t>Items – retrieves the items and the receipt calculations from the server</a:t>
            </a:r>
          </a:p>
          <a:p>
            <a:pPr lvl="2"/>
            <a:r>
              <a:rPr lang="en-US" sz="1900" dirty="0"/>
              <a:t>Cart – adds or deletes items from checkout</a:t>
            </a:r>
          </a:p>
          <a:p>
            <a:pPr lvl="2"/>
            <a:r>
              <a:rPr lang="en-US" sz="1900" dirty="0"/>
              <a:t>Transaction – used by the Items service for the purchases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 descr="Server">
            <a:extLst>
              <a:ext uri="{FF2B5EF4-FFF2-40B4-BE49-F238E27FC236}">
                <a16:creationId xmlns:a16="http://schemas.microsoft.com/office/drawing/2014/main" id="{F00254BC-03A7-4FDA-B13D-325FEA01659C}"/>
              </a:ext>
            </a:extLst>
          </p:cNvPr>
          <p:cNvSpPr>
            <a:spLocks noChangeAspect="1"/>
          </p:cNvSpPr>
          <p:nvPr/>
        </p:nvSpPr>
        <p:spPr>
          <a:xfrm>
            <a:off x="1933905" y="3584905"/>
            <a:ext cx="914400" cy="9144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754641"/>
              <a:satOff val="806"/>
              <a:lumOff val="-686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727369-3A5E-43AD-9539-3E7CAD40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07" y="230248"/>
            <a:ext cx="6963605" cy="18833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B8020-9B81-474C-8866-1CFECDE1C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95" y="1828596"/>
            <a:ext cx="3676745" cy="43602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A7E74-2B95-4159-BFAF-1F0B36282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8" y="230248"/>
            <a:ext cx="3200677" cy="33073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C7B9B5-0B35-4B12-A62B-3C98A3D0E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26" y="2873852"/>
            <a:ext cx="3543607" cy="3314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B19EB920-C6C4-4B8F-BAA6-F8DDB03A84CD}"/>
              </a:ext>
            </a:extLst>
          </p:cNvPr>
          <p:cNvSpPr/>
          <p:nvPr/>
        </p:nvSpPr>
        <p:spPr>
          <a:xfrm>
            <a:off x="2029426" y="669161"/>
            <a:ext cx="1509203" cy="365760"/>
          </a:xfrm>
          <a:prstGeom prst="leftArrowCallout">
            <a:avLst>
              <a:gd name="adj1" fmla="val 34804"/>
              <a:gd name="adj2" fmla="val 38480"/>
              <a:gd name="adj3" fmla="val 43382"/>
              <a:gd name="adj4" fmla="val 8309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Class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4A3AF91F-F8AD-4D2B-8C77-3F2EC6F12C2D}"/>
              </a:ext>
            </a:extLst>
          </p:cNvPr>
          <p:cNvSpPr/>
          <p:nvPr/>
        </p:nvSpPr>
        <p:spPr>
          <a:xfrm>
            <a:off x="3801229" y="2683720"/>
            <a:ext cx="1685171" cy="548640"/>
          </a:xfrm>
          <a:prstGeom prst="down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Service</a:t>
            </a:r>
          </a:p>
        </p:txBody>
      </p:sp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E7A1E790-E5B1-4353-9344-8EB2B6EDF3FD}"/>
              </a:ext>
            </a:extLst>
          </p:cNvPr>
          <p:cNvSpPr/>
          <p:nvPr/>
        </p:nvSpPr>
        <p:spPr>
          <a:xfrm>
            <a:off x="9738986" y="1800351"/>
            <a:ext cx="1941579" cy="548640"/>
          </a:xfrm>
          <a:prstGeom prst="upArrow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Card HTML</a:t>
            </a: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E184629C-634D-419D-8257-31053A27B030}"/>
              </a:ext>
            </a:extLst>
          </p:cNvPr>
          <p:cNvSpPr/>
          <p:nvPr/>
        </p:nvSpPr>
        <p:spPr>
          <a:xfrm>
            <a:off x="8902038" y="2499625"/>
            <a:ext cx="1935190" cy="365760"/>
          </a:xfrm>
          <a:prstGeom prst="leftArrowCallout">
            <a:avLst>
              <a:gd name="adj1" fmla="val 34804"/>
              <a:gd name="adj2" fmla="val 38480"/>
              <a:gd name="adj3" fmla="val 43382"/>
              <a:gd name="adj4" fmla="val 8571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Card TS</a:t>
            </a:r>
          </a:p>
        </p:txBody>
      </p:sp>
    </p:spTree>
    <p:extLst>
      <p:ext uri="{BB962C8B-B14F-4D97-AF65-F5344CB8AC3E}">
        <p14:creationId xmlns:p14="http://schemas.microsoft.com/office/powerpoint/2010/main" val="306810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862FC-D8C8-4DAB-BD1E-7A59A6AA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User Interface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E84-32FF-4EC1-899C-5CDC15EE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Responsive</a:t>
            </a:r>
            <a:r>
              <a:rPr lang="en-US" dirty="0"/>
              <a:t> UI with a minimalistic design using Twitter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Bootstrap</a:t>
            </a:r>
          </a:p>
          <a:p>
            <a:pPr marL="0" indent="0">
              <a:buNone/>
            </a:pPr>
            <a:r>
              <a:rPr lang="en-US" dirty="0"/>
              <a:t>Homepage provides information about the company and displays some of the categories</a:t>
            </a:r>
          </a:p>
          <a:p>
            <a:pPr marL="0" indent="0">
              <a:buNone/>
            </a:pPr>
            <a:r>
              <a:rPr lang="en-US" dirty="0"/>
              <a:t>Users can search by item name or item category in the Items page</a:t>
            </a:r>
          </a:p>
          <a:p>
            <a:pPr marL="0" indent="0">
              <a:buNone/>
            </a:pPr>
            <a:r>
              <a:rPr lang="en-US" dirty="0"/>
              <a:t>Users can update their quantity before checkout</a:t>
            </a:r>
          </a:p>
          <a:p>
            <a:pPr marL="0" indent="0">
              <a:buNone/>
            </a:pPr>
            <a:r>
              <a:rPr lang="en-US" dirty="0"/>
              <a:t>Users can delete items from cart</a:t>
            </a:r>
          </a:p>
          <a:p>
            <a:pPr marL="0" indent="0">
              <a:buNone/>
            </a:pPr>
            <a:r>
              <a:rPr lang="en-US" dirty="0"/>
              <a:t>Users can see itemized totals with tax before purchase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descr="Ecommerce">
            <a:extLst>
              <a:ext uri="{FF2B5EF4-FFF2-40B4-BE49-F238E27FC236}">
                <a16:creationId xmlns:a16="http://schemas.microsoft.com/office/drawing/2014/main" id="{9C0657B9-85B1-4A93-8B0D-A72B7A01BE9D}"/>
              </a:ext>
            </a:extLst>
          </p:cNvPr>
          <p:cNvSpPr>
            <a:spLocks noChangeAspect="1"/>
          </p:cNvSpPr>
          <p:nvPr/>
        </p:nvSpPr>
        <p:spPr>
          <a:xfrm>
            <a:off x="2624735" y="3923575"/>
            <a:ext cx="914400" cy="9144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1006188"/>
              <a:satOff val="1075"/>
              <a:lumOff val="-91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934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84124"/>
      </a:dk2>
      <a:lt2>
        <a:srgbClr val="EFEFF2"/>
      </a:lt2>
      <a:accent1>
        <a:srgbClr val="A9A158"/>
      </a:accent1>
      <a:accent2>
        <a:srgbClr val="8BAC44"/>
      </a:accent2>
      <a:accent3>
        <a:srgbClr val="68B24D"/>
      </a:accent3>
      <a:accent4>
        <a:srgbClr val="43B554"/>
      </a:accent4>
      <a:accent5>
        <a:srgbClr val="49B284"/>
      </a:accent5>
      <a:accent6>
        <a:srgbClr val="45AFAD"/>
      </a:accent6>
      <a:hlink>
        <a:srgbClr val="7E84B9"/>
      </a:hlink>
      <a:folHlink>
        <a:srgbClr val="89898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722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RetrospectVTI</vt:lpstr>
      <vt:lpstr>Shopping Cart Application Capstone</vt:lpstr>
      <vt:lpstr>Overview</vt:lpstr>
      <vt:lpstr>Requirements</vt:lpstr>
      <vt:lpstr>Planning</vt:lpstr>
      <vt:lpstr>Backend</vt:lpstr>
      <vt:lpstr>PowerPoint Presentation</vt:lpstr>
      <vt:lpstr>Frontend</vt:lpstr>
      <vt:lpstr>PowerPoint Presentation</vt:lpstr>
      <vt:lpstr>User Interface</vt:lpstr>
      <vt:lpstr>PowerPoint Presentation</vt:lpstr>
      <vt:lpstr>Retrospection</vt:lpstr>
      <vt:lpstr>Retrospection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Application Capstone</dc:title>
  <dc:creator>Rosa Rollo</dc:creator>
  <cp:lastModifiedBy>Rosa Rollo</cp:lastModifiedBy>
  <cp:revision>27</cp:revision>
  <dcterms:created xsi:type="dcterms:W3CDTF">2019-09-17T16:48:19Z</dcterms:created>
  <dcterms:modified xsi:type="dcterms:W3CDTF">2019-09-18T13:21:45Z</dcterms:modified>
</cp:coreProperties>
</file>