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E60C-264A-44CC-985E-8A97AE2CCB2E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0C6F-DB0A-497F-BB2B-8313C6E11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31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E60C-264A-44CC-985E-8A97AE2CCB2E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0C6F-DB0A-497F-BB2B-8313C6E11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39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E60C-264A-44CC-985E-8A97AE2CCB2E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0C6F-DB0A-497F-BB2B-8313C6E11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951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E60C-264A-44CC-985E-8A97AE2CCB2E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0C6F-DB0A-497F-BB2B-8313C6E11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569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E60C-264A-44CC-985E-8A97AE2CCB2E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0C6F-DB0A-497F-BB2B-8313C6E11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156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E60C-264A-44CC-985E-8A97AE2CCB2E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0C6F-DB0A-497F-BB2B-8313C6E11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64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E60C-264A-44CC-985E-8A97AE2CCB2E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0C6F-DB0A-497F-BB2B-8313C6E11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91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E60C-264A-44CC-985E-8A97AE2CCB2E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0C6F-DB0A-497F-BB2B-8313C6E11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09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E60C-264A-44CC-985E-8A97AE2CCB2E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0C6F-DB0A-497F-BB2B-8313C6E11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2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E60C-264A-44CC-985E-8A97AE2CCB2E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0C6F-DB0A-497F-BB2B-8313C6E11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80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E60C-264A-44CC-985E-8A97AE2CCB2E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0C6F-DB0A-497F-BB2B-8313C6E11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35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E60C-264A-44CC-985E-8A97AE2CCB2E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0C6F-DB0A-497F-BB2B-8313C6E11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32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E60C-264A-44CC-985E-8A97AE2CCB2E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0C6F-DB0A-497F-BB2B-8313C6E11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69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9F8E60C-264A-44CC-985E-8A97AE2CCB2E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C420C6F-DB0A-497F-BB2B-8313C6E11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82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9F8E60C-264A-44CC-985E-8A97AE2CCB2E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C420C6F-DB0A-497F-BB2B-8313C6E11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482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89812" y="1976846"/>
            <a:ext cx="8412377" cy="806141"/>
          </a:xfrm>
        </p:spPr>
        <p:txBody>
          <a:bodyPr/>
          <a:lstStyle/>
          <a:p>
            <a:r>
              <a:rPr lang="ru-RU" dirty="0" smtClean="0"/>
              <a:t>Проект: Игра Лабиринт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Выполнили: Лозбень Данил, Роман </a:t>
            </a:r>
            <a:r>
              <a:rPr lang="ru-RU" dirty="0" err="1" smtClean="0"/>
              <a:t>Гавлясэк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51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Общее 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Главный герой игры – шар, за которого игрокам предлагается играть. Главная цель в игре – это прохождение всех уровней, без единой ошибки. Фишка игры – сложность.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439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 вдохновения</a:t>
            </a:r>
            <a:r>
              <a:rPr lang="ru-RU" dirty="0"/>
              <a:t>: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975466" y="2065534"/>
            <a:ext cx="2708259" cy="93021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 smtClean="0"/>
              <a:t>I </a:t>
            </a:r>
            <a:r>
              <a:rPr lang="en-US" dirty="0" err="1" smtClean="0"/>
              <a:t>Wanna</a:t>
            </a:r>
            <a:r>
              <a:rPr lang="en-US" dirty="0" smtClean="0"/>
              <a:t> Be the Guy</a:t>
            </a:r>
            <a:endParaRPr lang="ru-RU" dirty="0"/>
          </a:p>
        </p:txBody>
      </p:sp>
      <p:pic>
        <p:nvPicPr>
          <p:cNvPr id="7" name="Picture 2" descr="https://upload.wikimedia.org/wikipedia/ru/c/c0/I_Wanna_Be_The_Gu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45" y="2995750"/>
            <a:ext cx="2857500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67451" y="2345976"/>
            <a:ext cx="354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World's Hardest Game</a:t>
            </a:r>
            <a:endParaRPr lang="ru-RU" dirty="0"/>
          </a:p>
        </p:txBody>
      </p:sp>
      <p:pic>
        <p:nvPicPr>
          <p:cNvPr id="1028" name="Picture 4" descr="https://watchdocumentaries.com/wp-content/uploads/worlds-hardest-gam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821" y="2995750"/>
            <a:ext cx="4947648" cy="278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8304" y="2432092"/>
            <a:ext cx="3450746" cy="92150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Графика игры выполнена в стиле </a:t>
            </a:r>
            <a:r>
              <a:rPr lang="ru-RU" dirty="0" err="1" smtClean="0"/>
              <a:t>пиксельарт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040" y="2224530"/>
            <a:ext cx="4249680" cy="42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Начало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0000" y="2431294"/>
            <a:ext cx="2917265" cy="302898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При запуске игры отображается стартовый экран с краткой информацией об игре( управление и враги)</a:t>
            </a:r>
          </a:p>
          <a:p>
            <a:pPr marL="0" indent="0">
              <a:buNone/>
            </a:pPr>
            <a:r>
              <a:rPr lang="ru-RU" dirty="0" smtClean="0"/>
              <a:t>Для продолжения требуется нажать любую кнопку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865" y="2143910"/>
            <a:ext cx="4243729" cy="426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Геймплей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2" y="2222287"/>
            <a:ext cx="10894317" cy="363651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Управление осуществляется с помощью стрелок. </a:t>
            </a:r>
          </a:p>
          <a:p>
            <a:pPr marL="0" indent="0">
              <a:buNone/>
            </a:pPr>
            <a:r>
              <a:rPr lang="ru-RU" dirty="0" smtClean="0"/>
              <a:t>Игроку в роли шара требуется добраться до кубка(переход на следующий уровень) и не наткнуться на препятствия. </a:t>
            </a:r>
          </a:p>
        </p:txBody>
      </p:sp>
    </p:spTree>
    <p:extLst>
      <p:ext uri="{BB962C8B-B14F-4D97-AF65-F5344CB8AC3E}">
        <p14:creationId xmlns:p14="http://schemas.microsoft.com/office/powerpoint/2010/main" val="87268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Особенность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609" y="2318083"/>
            <a:ext cx="4310637" cy="3011564"/>
          </a:xfrm>
        </p:spPr>
        <p:txBody>
          <a:bodyPr/>
          <a:lstStyle/>
          <a:p>
            <a:pPr marL="0" indent="0">
              <a:buNone/>
            </a:pPr>
            <a:r>
              <a:rPr lang="ru-RU" smtClean="0"/>
              <a:t>Но есть проблема врага можно увидеть только на близком расстоянии. </a:t>
            </a:r>
          </a:p>
          <a:p>
            <a:pPr marL="0" indent="0">
              <a:buNone/>
            </a:pPr>
            <a:r>
              <a:rPr lang="ru-RU" smtClean="0"/>
              <a:t>А также из-за того что герой имеет размеры равные ширине дорожки, одно неверное движение может привести к перезапуску.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795" y="2821577"/>
            <a:ext cx="3042565" cy="30090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94626" y="2318083"/>
            <a:ext cx="300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 обнаружение врага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520468" y="2328395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После обнаружения врага</a:t>
            </a:r>
            <a:r>
              <a:rPr lang="ru-RU" dirty="0"/>
              <a:t>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660" y="2816310"/>
            <a:ext cx="3054241" cy="301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42361" y="2107475"/>
            <a:ext cx="8412377" cy="806141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38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69</TotalTime>
  <Words>156</Words>
  <Application>Microsoft Office PowerPoint</Application>
  <PresentationFormat>Широкоэкранный</PresentationFormat>
  <Paragraphs>21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2</vt:lpstr>
      <vt:lpstr>Цитаты</vt:lpstr>
      <vt:lpstr>Проект: Игра Лабиринт</vt:lpstr>
      <vt:lpstr>Общее описание</vt:lpstr>
      <vt:lpstr>Источники вдохновения:</vt:lpstr>
      <vt:lpstr>Графика</vt:lpstr>
      <vt:lpstr>Начало игры</vt:lpstr>
      <vt:lpstr>Геймплей</vt:lpstr>
      <vt:lpstr>Особенность игры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Данил ---</dc:creator>
  <cp:lastModifiedBy>Данил ---</cp:lastModifiedBy>
  <cp:revision>7</cp:revision>
  <dcterms:created xsi:type="dcterms:W3CDTF">2024-01-15T14:21:24Z</dcterms:created>
  <dcterms:modified xsi:type="dcterms:W3CDTF">2024-01-15T15:31:08Z</dcterms:modified>
</cp:coreProperties>
</file>