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ACFACEC3.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9E9C98B-D899-EAA3-F0F9-11B75A3CA8AD}" name="Romain Bellamy" initials="RB" userId="0ce225f91c1816f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03" autoAdjust="0"/>
  </p:normalViewPr>
  <p:slideViewPr>
    <p:cSldViewPr snapToGrid="0">
      <p:cViewPr>
        <p:scale>
          <a:sx n="50" d="100"/>
          <a:sy n="50" d="100"/>
        </p:scale>
        <p:origin x="-4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1_ACFACEC3.xml><?xml version="1.0" encoding="utf-8"?>
<p188:cmLst xmlns:a="http://schemas.openxmlformats.org/drawingml/2006/main" xmlns:r="http://schemas.openxmlformats.org/officeDocument/2006/relationships" xmlns:p188="http://schemas.microsoft.com/office/powerpoint/2018/8/main">
  <p188:cm id="{A8B6DF36-DD19-4A18-BE35-D3A6AABCFCAE}" authorId="{F9E9C98B-D899-EAA3-F0F9-11B75A3CA8AD}" created="2022-09-16T07:32:46.244">
    <pc:sldMkLst xmlns:pc="http://schemas.microsoft.com/office/powerpoint/2013/main/command">
      <pc:docMk/>
      <pc:sldMk cId="2902118083" sldId="257"/>
    </pc:sldMkLst>
    <p188:txBody>
      <a:bodyPr/>
      <a:lstStyle/>
      <a:p>
        <a:r>
          <a:rPr lang="fr-FR"/>
          <a:t>Sdfsdf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642DC-2B6E-4508-AF79-AE4BE007109B}" type="datetimeFigureOut">
              <a:rPr lang="fr-FR" smtClean="0"/>
              <a:t>16/09/2022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B13C9-8508-46B1-A4D3-97E4406793E9}" type="slidenum">
              <a:rPr lang="fr-FR" smtClean="0"/>
              <a:t>‹N°›</a:t>
            </a:fld>
            <a:endParaRPr lang="fr-FR"/>
          </a:p>
        </p:txBody>
      </p:sp>
    </p:spTree>
    <p:extLst>
      <p:ext uri="{BB962C8B-B14F-4D97-AF65-F5344CB8AC3E}">
        <p14:creationId xmlns:p14="http://schemas.microsoft.com/office/powerpoint/2010/main" val="1262974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Page « d’accueil » pour l’outil. Séparé en 2 sections pour le moment. Une partie PLM et une partie M3.</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On peut y définit ce qui sera comparé dans le fichier et dans la BDD.</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Petite info si demandée : le stockage de ces indicateurs n’est pas fait en base pour éviter de la polluer avec des tables qui n’ont rien à y faire mais au travers d’un JSON donc on n’a pas à les renseigner a chaque fois.</a:t>
            </a:r>
            <a:endParaRPr lang="fr-FR" sz="1800" dirty="0">
              <a:effectLst/>
              <a:latin typeface="Calibri" panose="020F0502020204030204" pitchFamily="34" charset="0"/>
              <a:ea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2</a:t>
            </a:fld>
            <a:endParaRPr lang="fr-FR"/>
          </a:p>
        </p:txBody>
      </p:sp>
    </p:spTree>
    <p:extLst>
      <p:ext uri="{BB962C8B-B14F-4D97-AF65-F5344CB8AC3E}">
        <p14:creationId xmlns:p14="http://schemas.microsoft.com/office/powerpoint/2010/main" val="290693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Lors d’un clic sur le bouton « Ajouter un attribut à l’article » (le bouton en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blue</a:t>
            </a:r>
            <a:r>
              <a:rPr lang="fr-FR" sz="1800" dirty="0">
                <a:effectLst/>
                <a:latin typeface="Calibri" panose="020F0502020204030204" pitchFamily="34" charset="0"/>
                <a:ea typeface="Calibri" panose="020F0502020204030204" pitchFamily="34" charset="0"/>
                <a:cs typeface="Times New Roman" panose="02020603050405020304" pitchFamily="18" charset="0"/>
              </a:rPr>
              <a:t>) on peut renseigner la table SQL et l’associé avec l’intitulé de la colonne du fichier correspondant et l’ajouter.</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On peut aussi les retirer aisément avec un clic sur le bouton « retirer ».</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Pour des précisions : </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L’intitulé peut ne pas être exactement comme dans le CSV (ex : Pour M3 on a des colonnes portant le nom « HAC1 - Danger class 1 ». Saisir « HAC1 » suffit pour qu’ils comprennent lors du traitement.</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Pour les colonnes multiples aux même équivalence (ex : « HAC1 - Danger class 1 », « HAC2 - Danger class 2 », « HAC3 - Danger class 3 » les trois équivaut à la classe danger) en ne renseignant que « HAC » il va comprendre que les 3 correspondent à la même table.</a:t>
            </a:r>
            <a:endParaRPr lang="fr-FR" sz="1800" dirty="0">
              <a:effectLst/>
              <a:latin typeface="Calibri" panose="020F0502020204030204" pitchFamily="34" charset="0"/>
              <a:ea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3</a:t>
            </a:fld>
            <a:endParaRPr lang="fr-FR"/>
          </a:p>
        </p:txBody>
      </p:sp>
    </p:spTree>
    <p:extLst>
      <p:ext uri="{BB962C8B-B14F-4D97-AF65-F5344CB8AC3E}">
        <p14:creationId xmlns:p14="http://schemas.microsoft.com/office/powerpoint/2010/main" val="154559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Juste pour montrer que le groupe techno a bien été ajouté </a:t>
            </a: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4</a:t>
            </a:fld>
            <a:endParaRPr lang="fr-FR"/>
          </a:p>
        </p:txBody>
      </p:sp>
    </p:spTree>
    <p:extLst>
      <p:ext uri="{BB962C8B-B14F-4D97-AF65-F5344CB8AC3E}">
        <p14:creationId xmlns:p14="http://schemas.microsoft.com/office/powerpoint/2010/main" val="173553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On peut choisir un fichier csv. </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Pour le moment l’emplacement des fichiers est spécifique (src/main/</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resources</a:t>
            </a:r>
            <a:r>
              <a:rPr lang="fr-FR" sz="1800" dirty="0">
                <a:effectLst/>
                <a:latin typeface="Calibri" panose="020F0502020204030204" pitchFamily="34" charset="0"/>
                <a:ea typeface="Calibri" panose="020F0502020204030204" pitchFamily="34" charset="0"/>
                <a:cs typeface="Times New Roman" panose="02020603050405020304" pitchFamily="18" charset="0"/>
              </a:rPr>
              <a:t>/files) mais ça ne restera pas comme ça. C’est juste pour la phase de dev</a:t>
            </a:r>
            <a:endParaRPr lang="fr-FR" sz="1800" dirty="0">
              <a:effectLst/>
              <a:latin typeface="Calibri" panose="020F0502020204030204" pitchFamily="34" charset="0"/>
              <a:ea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5</a:t>
            </a:fld>
            <a:endParaRPr lang="fr-FR"/>
          </a:p>
        </p:txBody>
      </p:sp>
    </p:spTree>
    <p:extLst>
      <p:ext uri="{BB962C8B-B14F-4D97-AF65-F5344CB8AC3E}">
        <p14:creationId xmlns:p14="http://schemas.microsoft.com/office/powerpoint/2010/main" val="159240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appui sur « Envoyer » pour, envoyer. </a:t>
            </a:r>
          </a:p>
          <a:p>
            <a:r>
              <a:rPr lang="fr-FR" dirty="0"/>
              <a:t>Et accessoirement commencer le traitement</a:t>
            </a: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6</a:t>
            </a:fld>
            <a:endParaRPr lang="fr-FR"/>
          </a:p>
        </p:txBody>
      </p:sp>
    </p:spTree>
    <p:extLst>
      <p:ext uri="{BB962C8B-B14F-4D97-AF65-F5344CB8AC3E}">
        <p14:creationId xmlns:p14="http://schemas.microsoft.com/office/powerpoint/2010/main" val="3122116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Résultats Globaux avec les quatre indicateurs vérifiés</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Je n’ai pas mis les Secteur Activité parce que tu m’avais dit que cela était tous faux dans PLM et lors de la présentation je préfère montrer deux couleurs et pas une unique couleur rouge</a:t>
            </a:r>
            <a:endParaRPr lang="fr-FR" dirty="0"/>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7</a:t>
            </a:fld>
            <a:endParaRPr lang="fr-FR"/>
          </a:p>
        </p:txBody>
      </p:sp>
    </p:spTree>
    <p:extLst>
      <p:ext uri="{BB962C8B-B14F-4D97-AF65-F5344CB8AC3E}">
        <p14:creationId xmlns:p14="http://schemas.microsoft.com/office/powerpoint/2010/main" val="324682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Résultats individuels des quatre indicateurs</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8</a:t>
            </a:fld>
            <a:endParaRPr lang="fr-FR"/>
          </a:p>
        </p:txBody>
      </p:sp>
    </p:spTree>
    <p:extLst>
      <p:ext uri="{BB962C8B-B14F-4D97-AF65-F5344CB8AC3E}">
        <p14:creationId xmlns:p14="http://schemas.microsoft.com/office/powerpoint/2010/main" val="993163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Pareil pour M3 cette fois.</a:t>
            </a:r>
          </a:p>
          <a:p>
            <a:r>
              <a:rPr lang="fr-FR" dirty="0"/>
              <a:t>L’</a:t>
            </a:r>
            <a:r>
              <a:rPr lang="fr-FR" dirty="0" err="1"/>
              <a:t>extract</a:t>
            </a:r>
            <a:r>
              <a:rPr lang="fr-FR" dirty="0"/>
              <a:t> a été faite sur avec les Segmentations « vides » enlevé.</a:t>
            </a: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9</a:t>
            </a:fld>
            <a:endParaRPr lang="fr-FR"/>
          </a:p>
        </p:txBody>
      </p:sp>
    </p:spTree>
    <p:extLst>
      <p:ext uri="{BB962C8B-B14F-4D97-AF65-F5344CB8AC3E}">
        <p14:creationId xmlns:p14="http://schemas.microsoft.com/office/powerpoint/2010/main" val="240327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Dernier point.</a:t>
            </a:r>
            <a:endParaRPr lang="fr-FR" sz="1800" dirty="0">
              <a:effectLst/>
              <a:latin typeface="Calibri" panose="020F0502020204030204" pitchFamily="34" charset="0"/>
              <a:ea typeface="Calibri" panose="020F050202020403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On peut avec un clic sur le graph des résultats globaux générer un CSV qui contient que les erreurs.</a:t>
            </a:r>
            <a:endParaRPr lang="fr-FR" sz="1800" dirty="0">
              <a:effectLst/>
              <a:latin typeface="Calibri" panose="020F0502020204030204" pitchFamily="34" charset="0"/>
              <a:ea typeface="Calibri" panose="020F0502020204030204" pitchFamily="34" charset="0"/>
            </a:endParaRPr>
          </a:p>
        </p:txBody>
      </p:sp>
      <p:sp>
        <p:nvSpPr>
          <p:cNvPr id="4" name="Espace réservé du numéro de diapositive 3"/>
          <p:cNvSpPr>
            <a:spLocks noGrp="1"/>
          </p:cNvSpPr>
          <p:nvPr>
            <p:ph type="sldNum" sz="quarter" idx="5"/>
          </p:nvPr>
        </p:nvSpPr>
        <p:spPr/>
        <p:txBody>
          <a:bodyPr/>
          <a:lstStyle/>
          <a:p>
            <a:fld id="{934B13C9-8508-46B1-A4D3-97E4406793E9}" type="slidenum">
              <a:rPr lang="fr-FR" smtClean="0"/>
              <a:t>10</a:t>
            </a:fld>
            <a:endParaRPr lang="fr-FR"/>
          </a:p>
        </p:txBody>
      </p:sp>
    </p:spTree>
    <p:extLst>
      <p:ext uri="{BB962C8B-B14F-4D97-AF65-F5344CB8AC3E}">
        <p14:creationId xmlns:p14="http://schemas.microsoft.com/office/powerpoint/2010/main" val="297713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47D840-4544-65DD-E05E-4EE71E98486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FC84759-9D63-BB64-5B61-D7A9BF4DA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C274BAB-43E8-887E-5A03-6B0A47C5BD8E}"/>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CBDA7F0-CE6D-4654-3435-69E3297078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380285-EAC7-D2C2-CCBE-57268D7DA8BB}"/>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139618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E87296-74F4-C8D0-8896-91F83491BBC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891F7A-CB1E-0AD6-C2B8-C3EEF1EAB4A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606E2E-E82E-F98D-3D3C-47E7A7770842}"/>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BE13C34-E8FC-303C-2EBC-65FB12675E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9CA99B-E002-EADF-4749-54EC5FB1CDF9}"/>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75506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6D5751C-ED80-B439-7F43-178E0766BCC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7A7E35-8D41-E793-3B65-91A8E19FFD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4E7648-BC92-12EA-B7CA-D5F94B74E141}"/>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0F807B04-F3DB-0728-A59E-BB990772D4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CBFB06-CA5D-66BF-12F9-BD5647C32E48}"/>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167859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88FD1-1EB2-2472-19D9-149B249A8E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0C74536-85C6-D3D3-557F-EED5B7AB366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380672-68C2-3A89-4681-8A03CFD3A611}"/>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C1A69FEF-80AB-7457-25C5-96E545D66C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4D7962-00AE-6754-9443-2D6A4C6DC9E8}"/>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392956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71A30-8B57-659D-70D5-9B746895F44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582FC75-3479-EFBA-89E0-E55381D6B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3B27422-E30A-8091-90B0-8D35ED7A0C5B}"/>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2904851-2603-7891-B093-A3CD16BCEA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DF25E5-1901-17DF-7BFB-6B1812D2D9A7}"/>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304791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D3F26-4F8B-B325-C298-B5BAF3D115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FA8602-792C-6C15-B740-27B84AC1BA2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41C2E1D-DDD3-0542-332F-0F6BBDD121B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258F3B-CF29-2CF5-6D42-49B4CCC7F3DD}"/>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53E81BFD-59D9-276C-9E83-9DF5B84A68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E178745-AC21-152C-893F-0407DCBC5EF0}"/>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984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5784B-3E4B-862D-1C5F-B97BEE3BCC0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CA6B699-E188-CA3E-3296-A334E6A96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D0035CB-090F-661C-68D4-523A3AF2352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793991-CEA3-C1A2-C555-6BB0FDB28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8612006-BDAE-BBAF-51A8-739AC1D4362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AA5DEB4-2DA1-7C31-0B7B-9D52928F016A}"/>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8" name="Espace réservé du pied de page 7">
            <a:extLst>
              <a:ext uri="{FF2B5EF4-FFF2-40B4-BE49-F238E27FC236}">
                <a16:creationId xmlns:a16="http://schemas.microsoft.com/office/drawing/2014/main" id="{5C934B1F-B170-2E57-9D8D-19CCF2376C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925C393-D000-F31A-2BD1-1D09D6D625EE}"/>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10613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28662-D886-9305-B5D0-28D803421E4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CD8B7DB-878B-72B7-2B5F-CFB7C87194BA}"/>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4" name="Espace réservé du pied de page 3">
            <a:extLst>
              <a:ext uri="{FF2B5EF4-FFF2-40B4-BE49-F238E27FC236}">
                <a16:creationId xmlns:a16="http://schemas.microsoft.com/office/drawing/2014/main" id="{5104EACC-EFE2-FBBC-07CE-C8F59623D3A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7D8C1FD-BA09-4BCD-C2A1-6BF0D2737356}"/>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31040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51C902D-D817-490F-DBF3-FCBF9BDE2FD3}"/>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3" name="Espace réservé du pied de page 2">
            <a:extLst>
              <a:ext uri="{FF2B5EF4-FFF2-40B4-BE49-F238E27FC236}">
                <a16:creationId xmlns:a16="http://schemas.microsoft.com/office/drawing/2014/main" id="{3E64DD77-A581-64D4-834D-ACE840B78D8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B05CFA2-DAA0-9166-E770-652A48DB070F}"/>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19361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1FC38-DB8C-B7C8-0657-9894F0B56D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7D2A271-8A1A-F38D-4392-AAEF34267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E613A8A-E87D-B3DD-0B5C-47BFFDB96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BDAC63-ACFA-D3F6-23D5-2B69CD2AB185}"/>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55506C54-116C-65CF-8D30-1938269CEA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42CFF4-4B80-6CFF-F848-8F98A9BE48FD}"/>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337688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5CBC5-DB95-1008-0A42-41D5DFEB27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FDE7758-E1A0-8D44-A834-34E3E8C66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04F8F34-1712-B764-300A-5F134488C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ABC7B1-7CA1-4579-5EB0-30BDDE7E4A0F}"/>
              </a:ext>
            </a:extLst>
          </p:cNvPr>
          <p:cNvSpPr>
            <a:spLocks noGrp="1"/>
          </p:cNvSpPr>
          <p:nvPr>
            <p:ph type="dt" sz="half" idx="10"/>
          </p:nvPr>
        </p:nvSpPr>
        <p:spPr/>
        <p:txBody>
          <a:bodyPr/>
          <a:lstStyle/>
          <a:p>
            <a:fld id="{DA648809-E965-4298-9E11-D2401A0D817C}"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022BC0F2-DAD4-4F9B-100A-411AAF2514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75E42C-1B1B-CF09-45A4-5390DCE58991}"/>
              </a:ext>
            </a:extLst>
          </p:cNvPr>
          <p:cNvSpPr>
            <a:spLocks noGrp="1"/>
          </p:cNvSpPr>
          <p:nvPr>
            <p:ph type="sldNum" sz="quarter" idx="12"/>
          </p:nvPr>
        </p:nvSpPr>
        <p:spPr/>
        <p:txBody>
          <a:bodyPr/>
          <a:lstStyle/>
          <a:p>
            <a:fld id="{461B1C64-B4A7-4ED8-8B0A-3A5114C80BEC}" type="slidenum">
              <a:rPr lang="fr-FR" smtClean="0"/>
              <a:t>‹N°›</a:t>
            </a:fld>
            <a:endParaRPr lang="fr-FR"/>
          </a:p>
        </p:txBody>
      </p:sp>
    </p:spTree>
    <p:extLst>
      <p:ext uri="{BB962C8B-B14F-4D97-AF65-F5344CB8AC3E}">
        <p14:creationId xmlns:p14="http://schemas.microsoft.com/office/powerpoint/2010/main" val="206717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CDCD22A-B6D9-A66D-BB48-C8888973D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7910CA-4358-7437-45A7-CBE2E633E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7C66C-8FF0-04A8-AE68-B4A4D5AED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48809-E965-4298-9E11-D2401A0D817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74B5C829-AED1-8552-66CB-877CB4999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7761E9F-5333-24D6-70DC-A9E5DB85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B1C64-B4A7-4ED8-8B0A-3A5114C80BEC}" type="slidenum">
              <a:rPr lang="fr-FR" smtClean="0"/>
              <a:t>‹N°›</a:t>
            </a:fld>
            <a:endParaRPr lang="fr-FR"/>
          </a:p>
        </p:txBody>
      </p:sp>
    </p:spTree>
    <p:extLst>
      <p:ext uri="{BB962C8B-B14F-4D97-AF65-F5344CB8AC3E}">
        <p14:creationId xmlns:p14="http://schemas.microsoft.com/office/powerpoint/2010/main" val="331287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ACFACEC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92947D-DC24-D002-FD47-51058264383F}"/>
              </a:ext>
            </a:extLst>
          </p:cNvPr>
          <p:cNvSpPr>
            <a:spLocks noGrp="1"/>
          </p:cNvSpPr>
          <p:nvPr>
            <p:ph type="ctrTitle"/>
          </p:nvPr>
        </p:nvSpPr>
        <p:spPr/>
        <p:txBody>
          <a:bodyPr/>
          <a:lstStyle/>
          <a:p>
            <a:r>
              <a:rPr lang="fr-FR" dirty="0"/>
              <a:t>Présentation d’une utilisation de la base de référence : </a:t>
            </a:r>
          </a:p>
        </p:txBody>
      </p:sp>
      <p:sp>
        <p:nvSpPr>
          <p:cNvPr id="3" name="Sous-titre 2">
            <a:extLst>
              <a:ext uri="{FF2B5EF4-FFF2-40B4-BE49-F238E27FC236}">
                <a16:creationId xmlns:a16="http://schemas.microsoft.com/office/drawing/2014/main" id="{2C3F5443-6255-280D-9628-9691172EA747}"/>
              </a:ext>
            </a:extLst>
          </p:cNvPr>
          <p:cNvSpPr>
            <a:spLocks noGrp="1"/>
          </p:cNvSpPr>
          <p:nvPr>
            <p:ph type="subTitle" idx="1"/>
          </p:nvPr>
        </p:nvSpPr>
        <p:spPr/>
        <p:txBody>
          <a:bodyPr/>
          <a:lstStyle/>
          <a:p>
            <a:r>
              <a:rPr lang="fr-FR" dirty="0"/>
              <a:t>Vérification des données déjà existante</a:t>
            </a:r>
          </a:p>
        </p:txBody>
      </p:sp>
    </p:spTree>
    <p:extLst>
      <p:ext uri="{BB962C8B-B14F-4D97-AF65-F5344CB8AC3E}">
        <p14:creationId xmlns:p14="http://schemas.microsoft.com/office/powerpoint/2010/main" val="76683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18CD7E0C-9256-4640-140C-2995439C73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4239" y="643467"/>
            <a:ext cx="6403522"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51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64735-D4B8-7251-AE87-C8563A2DECEE}"/>
              </a:ext>
            </a:extLst>
          </p:cNvPr>
          <p:cNvSpPr>
            <a:spLocks noGrp="1"/>
          </p:cNvSpPr>
          <p:nvPr>
            <p:ph type="title"/>
          </p:nvPr>
        </p:nvSpPr>
        <p:spPr/>
        <p:txBody>
          <a:bodyPr/>
          <a:lstStyle/>
          <a:p>
            <a:endParaRPr lang="fr-FR" dirty="0"/>
          </a:p>
        </p:txBody>
      </p:sp>
      <p:pic>
        <p:nvPicPr>
          <p:cNvPr id="5" name="Espace réservé du contenu 4">
            <a:extLst>
              <a:ext uri="{FF2B5EF4-FFF2-40B4-BE49-F238E27FC236}">
                <a16:creationId xmlns:a16="http://schemas.microsoft.com/office/drawing/2014/main" id="{8C42F907-C815-085D-C6E5-C96EA4DA0A7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15994" y="1825625"/>
            <a:ext cx="9760011" cy="4351338"/>
          </a:xfrm>
        </p:spPr>
      </p:pic>
    </p:spTree>
    <p:extLst>
      <p:ext uri="{BB962C8B-B14F-4D97-AF65-F5344CB8AC3E}">
        <p14:creationId xmlns:p14="http://schemas.microsoft.com/office/powerpoint/2010/main" val="2902118083"/>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0FADA49D-D6C5-5400-6623-964E5170A1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1861396"/>
            <a:ext cx="10905066" cy="313520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73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15FF4A8E-426A-4371-A376-9C77AC189A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870319"/>
            <a:ext cx="10515600" cy="2261949"/>
          </a:xfrm>
        </p:spPr>
      </p:pic>
    </p:spTree>
    <p:extLst>
      <p:ext uri="{BB962C8B-B14F-4D97-AF65-F5344CB8AC3E}">
        <p14:creationId xmlns:p14="http://schemas.microsoft.com/office/powerpoint/2010/main" val="216456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D379E711-2F68-ECDB-73BF-C65F732319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2065866"/>
            <a:ext cx="10905066" cy="2726267"/>
          </a:xfrm>
          <a:prstGeom prst="rect">
            <a:avLst/>
          </a:prstGeom>
          <a:ln>
            <a:noFill/>
          </a:ln>
        </p:spPr>
      </p:pic>
    </p:spTree>
    <p:extLst>
      <p:ext uri="{BB962C8B-B14F-4D97-AF65-F5344CB8AC3E}">
        <p14:creationId xmlns:p14="http://schemas.microsoft.com/office/powerpoint/2010/main" val="289006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64EDC582-44C9-2A4F-EE36-4DE472B12F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037364"/>
            <a:ext cx="10515600" cy="1927860"/>
          </a:xfrm>
        </p:spPr>
      </p:pic>
    </p:spTree>
    <p:extLst>
      <p:ext uri="{BB962C8B-B14F-4D97-AF65-F5344CB8AC3E}">
        <p14:creationId xmlns:p14="http://schemas.microsoft.com/office/powerpoint/2010/main" val="309032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Isosceles Triangle 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Espace réservé du contenu 7" descr="Une image contenant texte, équipement électronique&#10;&#10;Description générée automatiquement">
            <a:extLst>
              <a:ext uri="{FF2B5EF4-FFF2-40B4-BE49-F238E27FC236}">
                <a16:creationId xmlns:a16="http://schemas.microsoft.com/office/drawing/2014/main" id="{37F4DE3A-A0EF-B96C-8B00-BA4D74C8F2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251" y="643467"/>
            <a:ext cx="5487498" cy="5571065"/>
          </a:xfrm>
          <a:prstGeom prst="rect">
            <a:avLst/>
          </a:prstGeom>
          <a:ln>
            <a:noFill/>
          </a:ln>
        </p:spPr>
      </p:pic>
      <p:sp>
        <p:nvSpPr>
          <p:cNvPr id="42" name="Isosceles Triangle 4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83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Espace réservé du contenu 10" descr="Une image contenant texte, équipement électronique, CD&#10;&#10;Description générée automatiquement">
            <a:extLst>
              <a:ext uri="{FF2B5EF4-FFF2-40B4-BE49-F238E27FC236}">
                <a16:creationId xmlns:a16="http://schemas.microsoft.com/office/drawing/2014/main" id="{ABB2AAD9-F409-32CC-2C95-FD3FEB777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856" y="643467"/>
            <a:ext cx="2787087" cy="2543217"/>
          </a:xfrm>
          <a:prstGeom prst="rect">
            <a:avLst/>
          </a:prstGeom>
        </p:spPr>
      </p:pic>
      <p:cxnSp>
        <p:nvCxnSpPr>
          <p:cNvPr id="35" name="Straight Connector 34">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Espace réservé du contenu 10" descr="Une image contenant équipement électronique&#10;&#10;Description générée automatiquement">
            <a:extLst>
              <a:ext uri="{FF2B5EF4-FFF2-40B4-BE49-F238E27FC236}">
                <a16:creationId xmlns:a16="http://schemas.microsoft.com/office/drawing/2014/main" id="{E67931E9-B5CA-9533-F0EE-9E9A25613DA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172727" y="643467"/>
            <a:ext cx="3064117" cy="2543217"/>
          </a:xfrm>
          <a:prstGeom prst="rect">
            <a:avLst/>
          </a:prstGeom>
        </p:spPr>
      </p:pic>
      <p:cxnSp>
        <p:nvCxnSpPr>
          <p:cNvPr id="37" name="Straight Connector 36">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Espace réservé du contenu 5" descr="Une image contenant texte, équipement électronique&#10;&#10;Description générée automatiquement">
            <a:extLst>
              <a:ext uri="{FF2B5EF4-FFF2-40B4-BE49-F238E27FC236}">
                <a16:creationId xmlns:a16="http://schemas.microsoft.com/office/drawing/2014/main" id="{937079C5-0728-58C5-871F-96EEE4469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6203" y="3671316"/>
            <a:ext cx="2450392" cy="2545862"/>
          </a:xfrm>
          <a:prstGeom prst="rect">
            <a:avLst/>
          </a:prstGeom>
        </p:spPr>
      </p:pic>
      <p:pic>
        <p:nvPicPr>
          <p:cNvPr id="8" name="Espace réservé du contenu 7" descr="Une image contenant texte, équipement électronique&#10;&#10;Description générée automatiquement">
            <a:extLst>
              <a:ext uri="{FF2B5EF4-FFF2-40B4-BE49-F238E27FC236}">
                <a16:creationId xmlns:a16="http://schemas.microsoft.com/office/drawing/2014/main" id="{4187E43A-E2CC-AEF8-5299-CB4052987C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1464" y="3671316"/>
            <a:ext cx="2406644" cy="2553469"/>
          </a:xfrm>
          <a:prstGeom prst="rect">
            <a:avLst/>
          </a:prstGeom>
        </p:spPr>
      </p:pic>
    </p:spTree>
    <p:extLst>
      <p:ext uri="{BB962C8B-B14F-4D97-AF65-F5344CB8AC3E}">
        <p14:creationId xmlns:p14="http://schemas.microsoft.com/office/powerpoint/2010/main" val="45849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0678C1A2-C359-B5C0-575C-4D15237B2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279" y="650497"/>
            <a:ext cx="5027886" cy="5571066"/>
          </a:xfrm>
          <a:prstGeom prst="rect">
            <a:avLst/>
          </a:prstGeom>
        </p:spPr>
      </p:pic>
      <p:sp>
        <p:nvSpPr>
          <p:cNvPr id="28" name="Rectangle 27">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descr="Une image contenant texte, équipement électronique&#10;&#10;Description générée automatiquement">
            <a:extLst>
              <a:ext uri="{FF2B5EF4-FFF2-40B4-BE49-F238E27FC236}">
                <a16:creationId xmlns:a16="http://schemas.microsoft.com/office/drawing/2014/main" id="{77E8774E-A4A2-5AF7-8D67-1C758539A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528" y="643467"/>
            <a:ext cx="2683635" cy="2475653"/>
          </a:xfrm>
          <a:prstGeom prst="rect">
            <a:avLst/>
          </a:prstGeom>
        </p:spPr>
      </p:pic>
      <p:sp>
        <p:nvSpPr>
          <p:cNvPr id="30" name="Rectangle 29">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 équipement électronique&#10;&#10;Description générée automatiquement">
            <a:extLst>
              <a:ext uri="{FF2B5EF4-FFF2-40B4-BE49-F238E27FC236}">
                <a16:creationId xmlns:a16="http://schemas.microsoft.com/office/drawing/2014/main" id="{790F837A-C0ED-EA78-B0AE-D6F16034774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182161" y="3748194"/>
            <a:ext cx="2882368" cy="2471631"/>
          </a:xfrm>
          <a:prstGeom prst="rect">
            <a:avLst/>
          </a:prstGeom>
        </p:spPr>
      </p:pic>
    </p:spTree>
    <p:extLst>
      <p:ext uri="{BB962C8B-B14F-4D97-AF65-F5344CB8AC3E}">
        <p14:creationId xmlns:p14="http://schemas.microsoft.com/office/powerpoint/2010/main" val="31941157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Grand écran</PresentationFormat>
  <Paragraphs>32</Paragraphs>
  <Slides>10</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d’une utilisation de la base de référence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d’une utilisation de la base de référence : </dc:title>
  <dc:creator>Romain Bellamy</dc:creator>
  <cp:lastModifiedBy>Romain Bellamy</cp:lastModifiedBy>
  <cp:revision>3</cp:revision>
  <dcterms:created xsi:type="dcterms:W3CDTF">2022-09-16T07:19:03Z</dcterms:created>
  <dcterms:modified xsi:type="dcterms:W3CDTF">2022-09-16T08:02:43Z</dcterms:modified>
</cp:coreProperties>
</file>