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06904"/>
            <a:ext cx="105156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906713"/>
            <a:ext cx="10515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535113"/>
            <a:ext cx="51562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74879"/>
            <a:ext cx="515620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5" y="1535113"/>
            <a:ext cx="515778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5" y="2174879"/>
            <a:ext cx="5157787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5804"/>
            <a:ext cx="40132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5" y="685800"/>
            <a:ext cx="6300787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1" y="1846265"/>
            <a:ext cx="40132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4"/>
            <a:ext cx="7177088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5E81-2ED8-4512-8620-486D144720F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0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>
            <a:stCxn id="6" idx="1"/>
          </p:cNvCxnSpPr>
          <p:nvPr/>
        </p:nvCxnSpPr>
        <p:spPr>
          <a:xfrm>
            <a:off x="6670733" y="819199"/>
            <a:ext cx="1537843" cy="1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230994" y="819199"/>
            <a:ext cx="3611012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157245" y="557259"/>
            <a:ext cx="418127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>
                <a:latin typeface="Liberation Sans" pitchFamily="18"/>
                <a:ea typeface="Noto Sans CJK SC Regular" pitchFamily="2"/>
                <a:cs typeface="FreeSans" pitchFamily="2"/>
              </a:rPr>
              <a:t>“W”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70732" y="574068"/>
            <a:ext cx="384015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“A”</a:t>
            </a:r>
          </a:p>
        </p:txBody>
      </p:sp>
      <p:cxnSp>
        <p:nvCxnSpPr>
          <p:cNvPr id="37" name="直線コネクタ 36"/>
          <p:cNvCxnSpPr/>
          <p:nvPr/>
        </p:nvCxnSpPr>
        <p:spPr>
          <a:xfrm flipV="1">
            <a:off x="8208576" y="812124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6123052" y="1258983"/>
            <a:ext cx="1804476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6123052" y="1256785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6406420" y="1698767"/>
            <a:ext cx="1804476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 flipV="1">
            <a:off x="8208576" y="1691691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7306337" y="2138550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7306337" y="2138550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8492220" y="2138550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9114588" y="2138550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V="1">
            <a:off x="7306337" y="2720853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9110957" y="2720853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7302707" y="3020315"/>
            <a:ext cx="1804476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V="1">
            <a:off x="8208576" y="3014444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8492220" y="3457901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V="1">
            <a:off x="9110957" y="3457901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endCxn id="90" idx="3"/>
          </p:cNvCxnSpPr>
          <p:nvPr/>
        </p:nvCxnSpPr>
        <p:spPr>
          <a:xfrm>
            <a:off x="8204945" y="3897685"/>
            <a:ext cx="176906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8208576" y="3894011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9382277" y="3897685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flipV="1">
            <a:off x="10007212" y="3897094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V="1">
            <a:off x="8208576" y="4470715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8207543" y="4777252"/>
            <a:ext cx="1804476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10007212" y="4470715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7306336" y="3461910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V="1">
            <a:off x="7306337" y="3457901"/>
            <a:ext cx="0" cy="1622215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V="1">
            <a:off x="9110957" y="4777252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7302707" y="5080116"/>
            <a:ext cx="1804476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4049435" y="1698767"/>
            <a:ext cx="1804476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36" idx="0"/>
          </p:cNvCxnSpPr>
          <p:nvPr/>
        </p:nvCxnSpPr>
        <p:spPr>
          <a:xfrm flipH="1" flipV="1">
            <a:off x="4051305" y="1691691"/>
            <a:ext cx="2698" cy="894176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4337645" y="2736479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V="1">
            <a:off x="4956384" y="2736479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4050369" y="3176263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 flipV="1">
            <a:off x="4054002" y="3172589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5227703" y="3176263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 flipV="1">
            <a:off x="5852637" y="3175672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 flipV="1">
            <a:off x="4054002" y="3749293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>
            <a:off x="4052968" y="4055830"/>
            <a:ext cx="1804476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/>
          <p:nvPr/>
        </p:nvCxnSpPr>
        <p:spPr>
          <a:xfrm flipV="1">
            <a:off x="5852637" y="3749293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/>
          <p:nvPr/>
        </p:nvCxnSpPr>
        <p:spPr>
          <a:xfrm>
            <a:off x="2305048" y="2740488"/>
            <a:ext cx="1467906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V="1">
            <a:off x="4956384" y="4055830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>
            <a:off x="2305048" y="4358694"/>
            <a:ext cx="2647561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/>
          <p:cNvSpPr/>
          <p:nvPr/>
        </p:nvSpPr>
        <p:spPr>
          <a:xfrm>
            <a:off x="5575372" y="668587"/>
            <a:ext cx="1095361" cy="3012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TYPE</a:t>
            </a:r>
          </a:p>
        </p:txBody>
      </p:sp>
      <p:sp>
        <p:nvSpPr>
          <p:cNvPr id="28" name="フリーフォーム: 図形 27"/>
          <p:cNvSpPr/>
          <p:nvPr/>
        </p:nvSpPr>
        <p:spPr>
          <a:xfrm>
            <a:off x="7660896" y="1108371"/>
            <a:ext cx="1095361" cy="3012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PREFIX</a:t>
            </a:r>
          </a:p>
        </p:txBody>
      </p:sp>
      <p:sp>
        <p:nvSpPr>
          <p:cNvPr id="30" name="フリーフォーム: 図形 29"/>
          <p:cNvSpPr/>
          <p:nvPr/>
        </p:nvSpPr>
        <p:spPr>
          <a:xfrm>
            <a:off x="7606127" y="1987938"/>
            <a:ext cx="1204897" cy="3012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ORIGIN_AS</a:t>
            </a:r>
          </a:p>
        </p:txBody>
      </p:sp>
      <p:sp>
        <p:nvSpPr>
          <p:cNvPr id="32" name="楕円 31"/>
          <p:cNvSpPr/>
          <p:nvPr/>
        </p:nvSpPr>
        <p:spPr>
          <a:xfrm>
            <a:off x="6808445" y="2427722"/>
            <a:ext cx="995783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Path_Change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7" name="フリーフォーム: 図形 76"/>
          <p:cNvSpPr/>
          <p:nvPr/>
        </p:nvSpPr>
        <p:spPr>
          <a:xfrm>
            <a:off x="5575372" y="1548155"/>
            <a:ext cx="1095361" cy="3012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AS_PATH</a:t>
            </a:r>
          </a:p>
        </p:txBody>
      </p:sp>
      <p:sp>
        <p:nvSpPr>
          <p:cNvPr id="39" name="フリーフォーム: 図形 38"/>
          <p:cNvSpPr/>
          <p:nvPr/>
        </p:nvSpPr>
        <p:spPr>
          <a:xfrm>
            <a:off x="7660896" y="3307289"/>
            <a:ext cx="1095361" cy="3012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HASH</a:t>
            </a:r>
          </a:p>
        </p:txBody>
      </p:sp>
      <p:sp>
        <p:nvSpPr>
          <p:cNvPr id="90" name="フリーフォーム: 図形 89"/>
          <p:cNvSpPr/>
          <p:nvPr/>
        </p:nvSpPr>
        <p:spPr>
          <a:xfrm>
            <a:off x="8381851" y="3732012"/>
            <a:ext cx="1457926" cy="3313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COMMUNITY</a:t>
            </a:r>
          </a:p>
        </p:txBody>
      </p:sp>
      <p:sp>
        <p:nvSpPr>
          <p:cNvPr id="108" name="楕円 107"/>
          <p:cNvSpPr/>
          <p:nvPr/>
        </p:nvSpPr>
        <p:spPr>
          <a:xfrm>
            <a:off x="7608449" y="4186857"/>
            <a:ext cx="1204897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Attribute_Change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0" name="楕円 109"/>
          <p:cNvSpPr/>
          <p:nvPr/>
        </p:nvSpPr>
        <p:spPr>
          <a:xfrm>
            <a:off x="9274506" y="4186857"/>
            <a:ext cx="1457925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Community_Change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6" name="フリーフォーム: 図形 135"/>
          <p:cNvSpPr/>
          <p:nvPr/>
        </p:nvSpPr>
        <p:spPr>
          <a:xfrm>
            <a:off x="3506322" y="2585867"/>
            <a:ext cx="1095361" cy="3012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HASH</a:t>
            </a:r>
          </a:p>
        </p:txBody>
      </p:sp>
      <p:sp>
        <p:nvSpPr>
          <p:cNvPr id="137" name="フリーフォーム: 図形 136"/>
          <p:cNvSpPr/>
          <p:nvPr/>
        </p:nvSpPr>
        <p:spPr>
          <a:xfrm>
            <a:off x="4227276" y="3010590"/>
            <a:ext cx="1457926" cy="3313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COMMUNITY</a:t>
            </a:r>
          </a:p>
        </p:txBody>
      </p:sp>
      <p:sp>
        <p:nvSpPr>
          <p:cNvPr id="140" name="楕円 139"/>
          <p:cNvSpPr/>
          <p:nvPr/>
        </p:nvSpPr>
        <p:spPr>
          <a:xfrm>
            <a:off x="3453874" y="3465435"/>
            <a:ext cx="1204897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Attribute_Change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1" name="楕円 140"/>
          <p:cNvSpPr/>
          <p:nvPr/>
        </p:nvSpPr>
        <p:spPr>
          <a:xfrm>
            <a:off x="5119932" y="3465435"/>
            <a:ext cx="1457925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Community_Change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4" name="楕円 153"/>
          <p:cNvSpPr/>
          <p:nvPr/>
        </p:nvSpPr>
        <p:spPr>
          <a:xfrm>
            <a:off x="8570308" y="2427722"/>
            <a:ext cx="1095361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Origin_Change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55" name="直線コネクタ 154"/>
          <p:cNvCxnSpPr/>
          <p:nvPr/>
        </p:nvCxnSpPr>
        <p:spPr>
          <a:xfrm flipV="1">
            <a:off x="4051305" y="4358694"/>
            <a:ext cx="0" cy="1027959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 flipV="1">
            <a:off x="8207208" y="5080116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/>
          <p:nvPr/>
        </p:nvCxnSpPr>
        <p:spPr>
          <a:xfrm>
            <a:off x="4056322" y="5386653"/>
            <a:ext cx="6830018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 flipV="1">
            <a:off x="6123968" y="5386653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 flipV="1">
            <a:off x="6123968" y="5970824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>
          <a:xfrm>
            <a:off x="5565657" y="6263669"/>
            <a:ext cx="1095361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Prepending</a:t>
            </a:r>
          </a:p>
        </p:txBody>
      </p:sp>
      <p:cxnSp>
        <p:nvCxnSpPr>
          <p:cNvPr id="173" name="直線コネクタ 172"/>
          <p:cNvCxnSpPr/>
          <p:nvPr/>
        </p:nvCxnSpPr>
        <p:spPr>
          <a:xfrm>
            <a:off x="8713639" y="1258983"/>
            <a:ext cx="2172700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楕円 173"/>
          <p:cNvSpPr/>
          <p:nvPr/>
        </p:nvSpPr>
        <p:spPr>
          <a:xfrm>
            <a:off x="10338660" y="2440667"/>
            <a:ext cx="1095361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New_Prefix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75" name="直線コネクタ 174"/>
          <p:cNvCxnSpPr>
            <a:stCxn id="174" idx="0"/>
          </p:cNvCxnSpPr>
          <p:nvPr/>
        </p:nvCxnSpPr>
        <p:spPr>
          <a:xfrm flipV="1">
            <a:off x="10886341" y="1258983"/>
            <a:ext cx="0" cy="1181684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 flipV="1">
            <a:off x="10886340" y="2722195"/>
            <a:ext cx="0" cy="2664458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>
            <a:off x="1325125" y="1252380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 flipV="1">
            <a:off x="1328756" y="1248706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2502458" y="1252380"/>
            <a:ext cx="621193" cy="0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V="1">
            <a:off x="3127392" y="1251789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フリーフォーム: 図形 189"/>
          <p:cNvSpPr/>
          <p:nvPr/>
        </p:nvSpPr>
        <p:spPr>
          <a:xfrm>
            <a:off x="1683314" y="1101768"/>
            <a:ext cx="1095361" cy="3012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PREFIX</a:t>
            </a:r>
          </a:p>
        </p:txBody>
      </p:sp>
      <p:sp>
        <p:nvSpPr>
          <p:cNvPr id="191" name="楕円 190"/>
          <p:cNvSpPr/>
          <p:nvPr/>
        </p:nvSpPr>
        <p:spPr>
          <a:xfrm>
            <a:off x="668384" y="1541551"/>
            <a:ext cx="1325387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Remove_Prefix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2" name="楕円 191"/>
          <p:cNvSpPr/>
          <p:nvPr/>
        </p:nvSpPr>
        <p:spPr>
          <a:xfrm>
            <a:off x="2394686" y="1541551"/>
            <a:ext cx="1457926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Duplicate_Withdraw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194" name="直線コネクタ 193"/>
          <p:cNvCxnSpPr/>
          <p:nvPr/>
        </p:nvCxnSpPr>
        <p:spPr>
          <a:xfrm flipV="1">
            <a:off x="2237458" y="812124"/>
            <a:ext cx="0" cy="30653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楕円 200"/>
          <p:cNvSpPr/>
          <p:nvPr/>
        </p:nvSpPr>
        <p:spPr>
          <a:xfrm>
            <a:off x="1576086" y="3465435"/>
            <a:ext cx="1457925" cy="3012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Duplicate_Announce</a:t>
            </a:r>
            <a:endParaRPr lang="en-US" sz="1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205" name="直線コネクタ 204"/>
          <p:cNvCxnSpPr/>
          <p:nvPr/>
        </p:nvCxnSpPr>
        <p:spPr>
          <a:xfrm flipV="1">
            <a:off x="2305048" y="2736479"/>
            <a:ext cx="0" cy="742647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V="1">
            <a:off x="2305048" y="3749293"/>
            <a:ext cx="0" cy="609401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フリーフォーム: 図形 86"/>
          <p:cNvSpPr/>
          <p:nvPr/>
        </p:nvSpPr>
        <p:spPr>
          <a:xfrm>
            <a:off x="5395693" y="5651664"/>
            <a:ext cx="1457924" cy="3644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5240">
            <a:solidFill>
              <a:srgbClr val="000000"/>
            </a:solidFill>
            <a:prstDash val="solid"/>
          </a:ln>
        </p:spPr>
        <p:txBody>
          <a:bodyPr vert="horz" wrap="none" lIns="72090" tIns="38340" rIns="72090" bIns="38340" anchor="ctr" anchorCtr="0" compatLnSpc="0">
            <a:noAutofit/>
          </a:bodyPr>
          <a:lstStyle/>
          <a:p>
            <a:pPr algn="ctr"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PREPENDING</a:t>
            </a: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235200" y="1010924"/>
            <a:ext cx="563551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“exist”</a:t>
            </a: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2633100" y="1010924"/>
            <a:ext cx="798679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“not exist”</a:t>
            </a: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3062420" y="2491347"/>
            <a:ext cx="589071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“same”</a:t>
            </a: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4460320" y="2491347"/>
            <a:ext cx="799833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“different”</a:t>
            </a: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7226214" y="3214774"/>
            <a:ext cx="589071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“same”</a:t>
            </a: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8624114" y="3214774"/>
            <a:ext cx="799833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“different”</a:t>
            </a: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7226214" y="1898781"/>
            <a:ext cx="589071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“same”</a:t>
            </a: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8624114" y="1898781"/>
            <a:ext cx="799833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“different”</a:t>
            </a: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7916488" y="3658615"/>
            <a:ext cx="589071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“same”</a:t>
            </a: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9714988" y="3658615"/>
            <a:ext cx="799833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“different”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3786343" y="2935759"/>
            <a:ext cx="589071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“same”</a:t>
            </a: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5567421" y="2935759"/>
            <a:ext cx="799833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“different”</a:t>
            </a: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7215157" y="1003135"/>
            <a:ext cx="563551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“exist”</a:t>
            </a: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8613057" y="1003135"/>
            <a:ext cx="798679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“not exist”</a:t>
            </a:r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5120715" y="1436826"/>
            <a:ext cx="589071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“same”</a:t>
            </a: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6518615" y="1436826"/>
            <a:ext cx="799833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“different”</a:t>
            </a: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6131761" y="6016145"/>
            <a:ext cx="478015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“yes”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0114904" y="6544681"/>
            <a:ext cx="1833193" cy="245131"/>
          </a:xfrm>
          <a:prstGeom prst="rect">
            <a:avLst/>
          </a:prstGeom>
          <a:noFill/>
          <a:ln w="15240">
            <a:noFill/>
          </a:ln>
        </p:spPr>
        <p:txBody>
          <a:bodyPr vert="horz" wrap="none" lIns="67500" tIns="33750" rIns="67500" bIns="33750" anchorCtr="0" compatLnSpc="0">
            <a:spAutoFit/>
          </a:bodyPr>
          <a:lstStyle/>
          <a:p>
            <a:pPr hangingPunct="0"/>
            <a:r>
              <a:rPr lang="en-US" sz="1200" dirty="0">
                <a:latin typeface="Liberation Sans" pitchFamily="18"/>
                <a:ea typeface="Noto Sans CJK SC Regular" pitchFamily="2"/>
                <a:cs typeface="FreeSans" pitchFamily="2"/>
              </a:rPr>
              <a:t>* HASH : MD5 of attribute</a:t>
            </a:r>
          </a:p>
        </p:txBody>
      </p:sp>
    </p:spTree>
    <p:extLst>
      <p:ext uri="{BB962C8B-B14F-4D97-AF65-F5344CB8AC3E}">
        <p14:creationId xmlns:p14="http://schemas.microsoft.com/office/powerpoint/2010/main" val="21505398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123</TotalTime>
  <Words>86</Words>
  <Application>Microsoft Office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FreeSans</vt:lpstr>
      <vt:lpstr>Liberation Sans</vt:lpstr>
      <vt:lpstr>ＭＳ Ｐゴシック</vt:lpstr>
      <vt:lpstr>Noto Sans CJK SC Regular</vt:lpstr>
      <vt:lpstr>Arial</vt:lpstr>
      <vt:lpstr>Calibri</vt:lpstr>
      <vt:lpstr>Blank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北畠知行</dc:creator>
  <cp:lastModifiedBy>北畠知行</cp:lastModifiedBy>
  <cp:revision>14</cp:revision>
  <dcterms:created xsi:type="dcterms:W3CDTF">2016-08-12T15:55:59Z</dcterms:created>
  <dcterms:modified xsi:type="dcterms:W3CDTF">2016-08-12T18:00:32Z</dcterms:modified>
</cp:coreProperties>
</file>