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5" r:id="rId4"/>
    <p:sldId id="271" r:id="rId5"/>
    <p:sldId id="258" r:id="rId6"/>
    <p:sldId id="259" r:id="rId7"/>
    <p:sldId id="260" r:id="rId8"/>
    <p:sldId id="262" r:id="rId9"/>
    <p:sldId id="272" r:id="rId10"/>
    <p:sldId id="267" r:id="rId11"/>
    <p:sldId id="261" r:id="rId12"/>
    <p:sldId id="266" r:id="rId13"/>
    <p:sldId id="273" r:id="rId14"/>
    <p:sldId id="274" r:id="rId15"/>
    <p:sldId id="275" r:id="rId16"/>
    <p:sldId id="270" r:id="rId17"/>
    <p:sldId id="264" r:id="rId18"/>
    <p:sldId id="263" r:id="rId19"/>
    <p:sldId id="268" r:id="rId20"/>
    <p:sldId id="269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7219" userDrawn="1">
          <p15:clr>
            <a:srgbClr val="A4A3A4"/>
          </p15:clr>
        </p15:guide>
        <p15:guide id="3" orient="horz" pos="26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F7F"/>
    <a:srgbClr val="E2AA00"/>
    <a:srgbClr val="FFD9A0"/>
    <a:srgbClr val="D39E00"/>
    <a:srgbClr val="FFD184"/>
    <a:srgbClr val="FFC000"/>
    <a:srgbClr val="C0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7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26" y="570"/>
      </p:cViewPr>
      <p:guideLst>
        <p:guide pos="7219"/>
        <p:guide orient="horz" pos="26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PhD\AA_TECdoc_jacobr\papers\2017_ECRTS\paper\Ressources\Glossy_implementation_she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PhD\AA_TECdoc_jacobr\papers\2017_ECRTS\paper\Ressources\Glossy_implementation_she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PhD\AA_TECdoc_jacobr\papers\2017_EMSOFT\paper\Ressources\Glossy_implementation_she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PhD\AA_TECdoc_jacobr\papers\2017_EMSOFT\paper\Ressources\Glossy_implementation_shee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PhD\AA_TECdoc_jacobr\papers\2017_EMSOFT\paper\Ressources\Glossy_implementation_shee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PhD\AA_TECdoc_jacobr\papers\2017_EMSOFT\paper\Ressources\Glossy_implementation_shee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597485997305241"/>
          <c:y val="0.16752322261185465"/>
          <c:w val="0.75108991730538854"/>
          <c:h val="0.63759988334791484"/>
        </c:manualLayout>
      </c:layout>
      <c:barChart>
        <c:barDir val="col"/>
        <c:grouping val="clustered"/>
        <c:varyColors val="0"/>
        <c:ser>
          <c:idx val="0"/>
          <c:order val="0"/>
          <c:tx>
            <c:v>B = 1</c:v>
          </c:tx>
          <c:spPr>
            <a:solidFill>
              <a:schemeClr val="accent4">
                <a:shade val="53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(Sheet1!$N$3,Sheet1!$N$4,Sheet1!$N$6,Sheet1!$N$10)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cat>
          <c:val>
            <c:numRef>
              <c:f>(Sheet1!$S$3,Sheet1!$S$4,Sheet1!$S$6,Sheet1!$S$10)</c:f>
              <c:numCache>
                <c:formatCode>0.0</c:formatCode>
                <c:ptCount val="4"/>
                <c:pt idx="0">
                  <c:v>8.0355000000000008</c:v>
                </c:pt>
                <c:pt idx="1">
                  <c:v>9.2725000000000009</c:v>
                </c:pt>
                <c:pt idx="2">
                  <c:v>11.746499999999999</c:v>
                </c:pt>
                <c:pt idx="3">
                  <c:v>16.694500000000001</c:v>
                </c:pt>
              </c:numCache>
            </c:numRef>
          </c:val>
        </c:ser>
        <c:ser>
          <c:idx val="1"/>
          <c:order val="1"/>
          <c:tx>
            <c:v>B = 2</c:v>
          </c:tx>
          <c:spPr>
            <a:solidFill>
              <a:schemeClr val="accent4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(Sheet1!$N$3,Sheet1!$N$4,Sheet1!$N$6,Sheet1!$N$10)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cat>
          <c:val>
            <c:numRef>
              <c:f>(Sheet1!$T$3,Sheet1!$T$4,Sheet1!$T$6,Sheet1!$T$10)</c:f>
              <c:numCache>
                <c:formatCode>0.0</c:formatCode>
                <c:ptCount val="4"/>
                <c:pt idx="0">
                  <c:v>13.337375</c:v>
                </c:pt>
                <c:pt idx="1">
                  <c:v>15.304874999999999</c:v>
                </c:pt>
                <c:pt idx="2">
                  <c:v>19.239875000000001</c:v>
                </c:pt>
                <c:pt idx="3">
                  <c:v>27.109874999999999</c:v>
                </c:pt>
              </c:numCache>
            </c:numRef>
          </c:val>
        </c:ser>
        <c:ser>
          <c:idx val="2"/>
          <c:order val="2"/>
          <c:tx>
            <c:v>B = 5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(Sheet1!$N$3,Sheet1!$N$4,Sheet1!$N$6,Sheet1!$N$10)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cat>
          <c:val>
            <c:numRef>
              <c:f>(Sheet1!$U$3,Sheet1!$U$4,Sheet1!$U$6,Sheet1!$U$10)</c:f>
              <c:numCache>
                <c:formatCode>0.0</c:formatCode>
                <c:ptCount val="4"/>
                <c:pt idx="0">
                  <c:v>29.242999999999999</c:v>
                </c:pt>
                <c:pt idx="1">
                  <c:v>33.402000000000001</c:v>
                </c:pt>
                <c:pt idx="2">
                  <c:v>41.72</c:v>
                </c:pt>
                <c:pt idx="3">
                  <c:v>58.356000000000002</c:v>
                </c:pt>
              </c:numCache>
            </c:numRef>
          </c:val>
        </c:ser>
        <c:ser>
          <c:idx val="3"/>
          <c:order val="3"/>
          <c:tx>
            <c:v>B = 10</c:v>
          </c:tx>
          <c:spPr>
            <a:solidFill>
              <a:schemeClr val="accent4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de-CH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(Sheet1!$N$3,Sheet1!$N$4,Sheet1!$N$6,Sheet1!$N$10)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cat>
          <c:val>
            <c:numRef>
              <c:f>(Sheet1!$V$3,Sheet1!$V$4,Sheet1!$V$6,Sheet1!$V$10)</c:f>
              <c:numCache>
                <c:formatCode>0.0</c:formatCode>
                <c:ptCount val="4"/>
                <c:pt idx="0">
                  <c:v>55.752375000000001</c:v>
                </c:pt>
                <c:pt idx="1">
                  <c:v>63.563875000000003</c:v>
                </c:pt>
                <c:pt idx="2">
                  <c:v>79.186875000000001</c:v>
                </c:pt>
                <c:pt idx="3">
                  <c:v>110.432875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8308400"/>
        <c:axId val="138307840"/>
        <c:extLst>
          <c:ext xmlns:c15="http://schemas.microsoft.com/office/drawing/2012/chart" uri="{02D57815-91ED-43cb-92C2-25804820EDAC}">
            <c15:filteredBarSeries>
              <c15:ser>
                <c:idx val="4"/>
                <c:order val="4"/>
                <c:tx>
                  <c:v>slots=20</c:v>
                </c:tx>
                <c:spPr>
                  <a:solidFill>
                    <a:schemeClr val="accent4">
                      <a:tint val="54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(Sheet1!$N$3,Sheet1!$N$4,Sheet1!$N$6,Sheet1!$N$10)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1</c:v>
                      </c:pt>
                      <c:pt idx="1">
                        <c:v>2</c:v>
                      </c:pt>
                      <c:pt idx="2">
                        <c:v>4</c:v>
                      </c:pt>
                      <c:pt idx="3">
                        <c:v>8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(Sheet1!$X$3,Sheet1!$X$4,Sheet1!$X$6,Sheet1!$X$10)</c15:sqref>
                        </c15:formulaRef>
                      </c:ext>
                    </c:extLst>
                    <c:numCache>
                      <c:formatCode>0.0</c:formatCode>
                      <c:ptCount val="4"/>
                      <c:pt idx="0">
                        <c:v>108.771125</c:v>
                      </c:pt>
                      <c:pt idx="1">
                        <c:v>123.887625</c:v>
                      </c:pt>
                      <c:pt idx="2">
                        <c:v>154.12062499999999</c:v>
                      </c:pt>
                      <c:pt idx="3">
                        <c:v>214.586625</c:v>
                      </c:pt>
                    </c:numCache>
                  </c:numRef>
                </c:val>
              </c15:ser>
            </c15:filteredBarSeries>
          </c:ext>
        </c:extLst>
      </c:barChart>
      <c:catAx>
        <c:axId val="1383084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>
                    <a:solidFill>
                      <a:schemeClr val="tx1"/>
                    </a:solidFill>
                  </a:rPr>
                  <a:t>Network diameter [hops]</a:t>
                </a:r>
              </a:p>
            </c:rich>
          </c:tx>
          <c:layout>
            <c:manualLayout>
              <c:xMode val="edge"/>
              <c:yMode val="edge"/>
              <c:x val="0.40985071248090021"/>
              <c:y val="0.889561268206142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8307840"/>
        <c:crosses val="autoZero"/>
        <c:auto val="1"/>
        <c:lblAlgn val="ctr"/>
        <c:lblOffset val="100"/>
        <c:noMultiLvlLbl val="0"/>
      </c:catAx>
      <c:valAx>
        <c:axId val="138307840"/>
        <c:scaling>
          <c:orientation val="minMax"/>
        </c:scaling>
        <c:delete val="0"/>
        <c:axPos val="l"/>
        <c:title>
          <c:tx>
            <c:rich>
              <a:bodyPr rot="0" spcFirstLastPara="1" vertOverflow="ellipsis" wrap="square" anchor="t" anchorCtr="0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>
                    <a:solidFill>
                      <a:schemeClr val="tx1"/>
                    </a:solidFill>
                  </a:rPr>
                  <a:t>Round</a:t>
                </a:r>
                <a:r>
                  <a:rPr lang="de-CH" baseline="0">
                    <a:solidFill>
                      <a:schemeClr val="tx1"/>
                    </a:solidFill>
                  </a:rPr>
                  <a:t> length [ms]</a:t>
                </a:r>
                <a:endParaRPr lang="de-CH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7.994929592578473E-2"/>
              <c:y val="4.3825710587886762E-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t" anchorCtr="0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" sourceLinked="0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8308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597485997305241"/>
          <c:y val="0.16752322261185465"/>
          <c:w val="0.75108991730538854"/>
          <c:h val="0.63759988334791484"/>
        </c:manualLayout>
      </c:layout>
      <c:barChart>
        <c:barDir val="col"/>
        <c:grouping val="clustered"/>
        <c:varyColors val="0"/>
        <c:ser>
          <c:idx val="0"/>
          <c:order val="0"/>
          <c:tx>
            <c:v>B = 1</c:v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(Sheet1!$N$3,Sheet1!$N$4,Sheet1!$N$6,Sheet1!$N$10)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cat>
          <c:val>
            <c:numRef>
              <c:f>(Sheet1!$AC$3,Sheet1!$AC$4,Sheet1!$AC$6,Sheet1!$AC$10)</c:f>
              <c:numCache>
                <c:formatCode>0</c:formatCode>
                <c:ptCount val="4"/>
                <c:pt idx="0">
                  <c:v>72.727272727272734</c:v>
                </c:pt>
                <c:pt idx="1">
                  <c:v>68.487462928012945</c:v>
                </c:pt>
                <c:pt idx="2">
                  <c:v>62.686757757629927</c:v>
                </c:pt>
                <c:pt idx="3">
                  <c:v>56.243074066309269</c:v>
                </c:pt>
              </c:numCache>
            </c:numRef>
          </c:val>
        </c:ser>
        <c:ser>
          <c:idx val="1"/>
          <c:order val="1"/>
          <c:tx>
            <c:v>B = 2</c:v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(Sheet1!$N$3,Sheet1!$N$4,Sheet1!$N$6,Sheet1!$N$10)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cat>
          <c:val>
            <c:numRef>
              <c:f>(Sheet1!$AD$3,Sheet1!$AD$4,Sheet1!$AD$6,Sheet1!$AD$10)</c:f>
              <c:numCache>
                <c:formatCode>0</c:formatCode>
                <c:ptCount val="4"/>
                <c:pt idx="0">
                  <c:v>44.644279702715117</c:v>
                </c:pt>
                <c:pt idx="1">
                  <c:v>42.214490480974199</c:v>
                </c:pt>
                <c:pt idx="2">
                  <c:v>38.845756534281016</c:v>
                </c:pt>
                <c:pt idx="3">
                  <c:v>35.04212026060614</c:v>
                </c:pt>
              </c:numCache>
            </c:numRef>
          </c:val>
        </c:ser>
        <c:ser>
          <c:idx val="2"/>
          <c:order val="2"/>
          <c:tx>
            <c:v>B = 5</c:v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(Sheet1!$N$3,Sheet1!$N$4,Sheet1!$N$6,Sheet1!$N$10)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cat>
          <c:val>
            <c:numRef>
              <c:f>(Sheet1!$AE$3,Sheet1!$AE$4,Sheet1!$AE$6,Sheet1!$AE$10)</c:f>
              <c:numCache>
                <c:formatCode>0</c:formatCode>
                <c:ptCount val="4"/>
                <c:pt idx="0">
                  <c:v>21.494032759976747</c:v>
                </c:pt>
                <c:pt idx="1">
                  <c:v>20.33411172983655</c:v>
                </c:pt>
                <c:pt idx="2">
                  <c:v>18.708053691275168</c:v>
                </c:pt>
                <c:pt idx="3">
                  <c:v>16.846596750976772</c:v>
                </c:pt>
              </c:numCache>
            </c:numRef>
          </c:val>
        </c:ser>
        <c:ser>
          <c:idx val="3"/>
          <c:order val="3"/>
          <c:tx>
            <c:v>B = 10</c:v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(Sheet1!$N$3,Sheet1!$N$4,Sheet1!$N$6,Sheet1!$N$10)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cat>
          <c:val>
            <c:numRef>
              <c:f>(Sheet1!$AF$3,Sheet1!$AF$4,Sheet1!$AF$6,Sheet1!$AF$10)</c:f>
              <c:numCache>
                <c:formatCode>0</c:formatCode>
                <c:ptCount val="4"/>
                <c:pt idx="0">
                  <c:v>12.26382732574173</c:v>
                </c:pt>
                <c:pt idx="1">
                  <c:v>11.553535715058288</c:v>
                </c:pt>
                <c:pt idx="2">
                  <c:v>10.553358747898571</c:v>
                </c:pt>
                <c:pt idx="3">
                  <c:v>9.4019783511024286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0781424"/>
        <c:axId val="190781984"/>
        <c:extLst/>
      </c:barChart>
      <c:catAx>
        <c:axId val="1907814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>
                    <a:solidFill>
                      <a:schemeClr val="tx1"/>
                    </a:solidFill>
                  </a:rPr>
                  <a:t>Network diameter [hops]</a:t>
                </a:r>
              </a:p>
            </c:rich>
          </c:tx>
          <c:layout>
            <c:manualLayout>
              <c:xMode val="edge"/>
              <c:yMode val="edge"/>
              <c:x val="0.40985069791859319"/>
              <c:y val="0.889561268206142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0781984"/>
        <c:crosses val="autoZero"/>
        <c:auto val="1"/>
        <c:lblAlgn val="ctr"/>
        <c:lblOffset val="100"/>
        <c:noMultiLvlLbl val="0"/>
      </c:catAx>
      <c:valAx>
        <c:axId val="190781984"/>
        <c:scaling>
          <c:orientation val="minMax"/>
        </c:scaling>
        <c:delete val="0"/>
        <c:axPos val="l"/>
        <c:title>
          <c:tx>
            <c:rich>
              <a:bodyPr rot="0" spcFirstLastPara="1" vertOverflow="ellipsis" wrap="square" anchor="t" anchorCtr="0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>
                    <a:solidFill>
                      <a:schemeClr val="tx1"/>
                    </a:solidFill>
                  </a:rPr>
                  <a:t>Utlisation overhead </a:t>
                </a:r>
                <a:r>
                  <a:rPr lang="de-CH" baseline="0">
                    <a:solidFill>
                      <a:schemeClr val="tx1"/>
                    </a:solidFill>
                  </a:rPr>
                  <a:t>[%]</a:t>
                </a:r>
                <a:endParaRPr lang="de-CH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8.9058928996937584E-2"/>
              <c:y val="4.3825710587886762E-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t" anchorCtr="0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" sourceLinked="0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0781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597485997305241"/>
          <c:y val="0.16752322261185465"/>
          <c:w val="0.75108991730538854"/>
          <c:h val="0.63759988334791484"/>
        </c:manualLayout>
      </c:layout>
      <c:barChart>
        <c:barDir val="col"/>
        <c:grouping val="clustered"/>
        <c:varyColors val="0"/>
        <c:ser>
          <c:idx val="0"/>
          <c:order val="0"/>
          <c:tx>
            <c:v>H = 2</c:v>
          </c:tx>
          <c:spPr>
            <a:solidFill>
              <a:schemeClr val="accent4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Sheet1!$B$31:$H$31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</c:numCache>
            </c:numRef>
          </c:cat>
          <c:val>
            <c:numRef>
              <c:f>Sheet1!$B$32:$F$32</c:f>
              <c:numCache>
                <c:formatCode>0.0</c:formatCode>
                <c:ptCount val="5"/>
                <c:pt idx="0">
                  <c:v>1.77</c:v>
                </c:pt>
                <c:pt idx="1">
                  <c:v>1.8979999999999999</c:v>
                </c:pt>
                <c:pt idx="2">
                  <c:v>2.6659999999999999</c:v>
                </c:pt>
                <c:pt idx="3">
                  <c:v>3.69</c:v>
                </c:pt>
                <c:pt idx="4">
                  <c:v>5.7380000000000004</c:v>
                </c:pt>
              </c:numCache>
            </c:numRef>
          </c:val>
        </c:ser>
        <c:ser>
          <c:idx val="1"/>
          <c:order val="1"/>
          <c:tx>
            <c:v>H = 3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Sheet1!$B$31:$H$31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</c:numCache>
            </c:numRef>
          </c:cat>
          <c:val>
            <c:numRef>
              <c:f>Sheet1!$B$33:$F$33</c:f>
              <c:numCache>
                <c:formatCode>0.0</c:formatCode>
                <c:ptCount val="5"/>
                <c:pt idx="0">
                  <c:v>2.2124999999999999</c:v>
                </c:pt>
                <c:pt idx="1">
                  <c:v>2.3725000000000001</c:v>
                </c:pt>
                <c:pt idx="2">
                  <c:v>3.3325</c:v>
                </c:pt>
                <c:pt idx="3">
                  <c:v>4.6124999999999998</c:v>
                </c:pt>
                <c:pt idx="4">
                  <c:v>7.1725000000000003</c:v>
                </c:pt>
              </c:numCache>
            </c:numRef>
          </c:val>
        </c:ser>
        <c:ser>
          <c:idx val="2"/>
          <c:order val="2"/>
          <c:tx>
            <c:v>H = 4</c:v>
          </c:tx>
          <c:spPr>
            <a:solidFill>
              <a:schemeClr val="accent4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Sheet1!$B$31:$H$31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</c:numCache>
            </c:numRef>
          </c:cat>
          <c:val>
            <c:numRef>
              <c:f>Sheet1!$B$34:$F$34</c:f>
              <c:numCache>
                <c:formatCode>0.0</c:formatCode>
                <c:ptCount val="5"/>
                <c:pt idx="0">
                  <c:v>2.6549999999999998</c:v>
                </c:pt>
                <c:pt idx="1">
                  <c:v>2.847</c:v>
                </c:pt>
                <c:pt idx="2">
                  <c:v>3.9990000000000001</c:v>
                </c:pt>
                <c:pt idx="3">
                  <c:v>5.5350000000000001</c:v>
                </c:pt>
                <c:pt idx="4">
                  <c:v>8.6069999999999993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1112288"/>
        <c:axId val="191112848"/>
        <c:extLst/>
      </c:barChart>
      <c:catAx>
        <c:axId val="1911122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>
                    <a:solidFill>
                      <a:schemeClr val="tx1"/>
                    </a:solidFill>
                  </a:rPr>
                  <a:t>Packet payload [Bytes]</a:t>
                </a:r>
              </a:p>
            </c:rich>
          </c:tx>
          <c:layout>
            <c:manualLayout>
              <c:xMode val="edge"/>
              <c:yMode val="edge"/>
              <c:x val="0.40985071248090021"/>
              <c:y val="0.889561268206142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1112848"/>
        <c:crosses val="autoZero"/>
        <c:auto val="1"/>
        <c:lblAlgn val="ctr"/>
        <c:lblOffset val="100"/>
        <c:noMultiLvlLbl val="0"/>
      </c:catAx>
      <c:valAx>
        <c:axId val="191112848"/>
        <c:scaling>
          <c:orientation val="minMax"/>
        </c:scaling>
        <c:delete val="0"/>
        <c:axPos val="l"/>
        <c:title>
          <c:tx>
            <c:rich>
              <a:bodyPr rot="0" spcFirstLastPara="1" vertOverflow="ellipsis" wrap="square" anchor="t" anchorCtr="0"/>
              <a:lstStyle/>
              <a:p>
                <a:pPr algn="l"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>
                    <a:solidFill>
                      <a:schemeClr val="tx1"/>
                    </a:solidFill>
                  </a:rPr>
                  <a:t>Glossy flood length</a:t>
                </a:r>
                <a:r>
                  <a:rPr lang="de-CH" baseline="0">
                    <a:solidFill>
                      <a:schemeClr val="tx1"/>
                    </a:solidFill>
                  </a:rPr>
                  <a:t> [ms]</a:t>
                </a:r>
                <a:endParaRPr lang="de-CH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9.0926482519545659E-2"/>
              <c:y val="2.2274064964027052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t" anchorCtr="0"/>
            <a:lstStyle/>
            <a:p>
              <a:pPr algn="l"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" sourceLinked="0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1112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597485997305241"/>
          <c:y val="0.16752322261185465"/>
          <c:w val="0.75108991730538854"/>
          <c:h val="0.63759988334791484"/>
        </c:manualLayout>
      </c:layout>
      <c:barChart>
        <c:barDir val="col"/>
        <c:grouping val="clustered"/>
        <c:varyColors val="0"/>
        <c:ser>
          <c:idx val="2"/>
          <c:order val="0"/>
          <c:tx>
            <c:v>Cr</c:v>
          </c:tx>
          <c:spPr>
            <a:solidFill>
              <a:schemeClr val="accent4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Sheet1!$B$31:$H$31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</c:numCache>
            </c:numRef>
          </c:cat>
          <c:val>
            <c:numRef>
              <c:f>Sheet1!$C$48:$G$48</c:f>
              <c:numCache>
                <c:formatCode>0</c:formatCode>
                <c:ptCount val="5"/>
                <c:pt idx="0">
                  <c:v>104.5</c:v>
                </c:pt>
                <c:pt idx="1">
                  <c:v>104.75</c:v>
                </c:pt>
                <c:pt idx="2">
                  <c:v>106.25</c:v>
                </c:pt>
                <c:pt idx="3">
                  <c:v>108.25</c:v>
                </c:pt>
                <c:pt idx="4">
                  <c:v>112.25</c:v>
                </c:pt>
              </c:numCache>
            </c:numRef>
          </c:val>
        </c:ser>
        <c:ser>
          <c:idx val="1"/>
          <c:order val="1"/>
          <c:tx>
            <c:v>Cw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Sheet1!$B$31:$H$31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</c:numCache>
            </c:numRef>
          </c:cat>
          <c:val>
            <c:numRef>
              <c:f>Sheet1!$C$47:$G$47</c:f>
              <c:numCache>
                <c:formatCode>0</c:formatCode>
                <c:ptCount val="5"/>
                <c:pt idx="0">
                  <c:v>108.125</c:v>
                </c:pt>
                <c:pt idx="1">
                  <c:v>108.375</c:v>
                </c:pt>
                <c:pt idx="2">
                  <c:v>109.875</c:v>
                </c:pt>
                <c:pt idx="3">
                  <c:v>111.875</c:v>
                </c:pt>
                <c:pt idx="4">
                  <c:v>115.875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1203872"/>
        <c:axId val="191204432"/>
        <c:extLst/>
      </c:barChart>
      <c:catAx>
        <c:axId val="1912038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>
                    <a:solidFill>
                      <a:schemeClr val="tx1"/>
                    </a:solidFill>
                  </a:rPr>
                  <a:t>Packet payload [Bytes]</a:t>
                </a:r>
              </a:p>
            </c:rich>
          </c:tx>
          <c:layout>
            <c:manualLayout>
              <c:xMode val="edge"/>
              <c:yMode val="edge"/>
              <c:x val="0.40985071248090021"/>
              <c:y val="0.889561268206142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1204432"/>
        <c:crosses val="autoZero"/>
        <c:auto val="1"/>
        <c:lblAlgn val="ctr"/>
        <c:lblOffset val="100"/>
        <c:noMultiLvlLbl val="0"/>
      </c:catAx>
      <c:valAx>
        <c:axId val="191204432"/>
        <c:scaling>
          <c:orientation val="minMax"/>
        </c:scaling>
        <c:delete val="0"/>
        <c:axPos val="l"/>
        <c:title>
          <c:tx>
            <c:rich>
              <a:bodyPr rot="0" spcFirstLastPara="1" vertOverflow="ellipsis" wrap="square" anchor="t" anchorCtr="0"/>
              <a:lstStyle/>
              <a:p>
                <a:pPr algn="l"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dirty="0" err="1">
                    <a:solidFill>
                      <a:schemeClr val="tx1"/>
                    </a:solidFill>
                  </a:rPr>
                  <a:t>Execution</a:t>
                </a:r>
                <a:r>
                  <a:rPr lang="de-CH" dirty="0">
                    <a:solidFill>
                      <a:schemeClr val="tx1"/>
                    </a:solidFill>
                  </a:rPr>
                  <a:t> time </a:t>
                </a:r>
                <a:r>
                  <a:rPr lang="de-CH" baseline="0" dirty="0">
                    <a:solidFill>
                      <a:schemeClr val="tx1"/>
                    </a:solidFill>
                  </a:rPr>
                  <a:t>[</a:t>
                </a:r>
                <a:r>
                  <a:rPr lang="de-CH" baseline="0" dirty="0" err="1">
                    <a:solidFill>
                      <a:schemeClr val="tx1"/>
                    </a:solidFill>
                  </a:rPr>
                  <a:t>us</a:t>
                </a:r>
                <a:r>
                  <a:rPr lang="de-CH" baseline="0" dirty="0">
                    <a:solidFill>
                      <a:schemeClr val="tx1"/>
                    </a:solidFill>
                  </a:rPr>
                  <a:t>]</a:t>
                </a:r>
                <a:endParaRPr lang="de-CH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9.0926482519545659E-2"/>
              <c:y val="2.2274064964027052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t" anchorCtr="0"/>
            <a:lstStyle/>
            <a:p>
              <a:pPr algn="l"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" sourceLinked="0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1203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6624391752669015"/>
          <c:y val="0.16215684491486207"/>
          <c:w val="0.18993277165922962"/>
          <c:h val="0.122748375966945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b" anchorCtr="0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597485997305241"/>
          <c:y val="0.16752322261185465"/>
          <c:w val="0.75108991730538854"/>
          <c:h val="0.63759988334791484"/>
        </c:manualLayout>
      </c:layout>
      <c:barChart>
        <c:barDir val="col"/>
        <c:grouping val="clustered"/>
        <c:varyColors val="0"/>
        <c:ser>
          <c:idx val="0"/>
          <c:order val="0"/>
          <c:tx>
            <c:v>H = 2</c:v>
          </c:tx>
          <c:spPr>
            <a:solidFill>
              <a:schemeClr val="accent4">
                <a:shade val="53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Sheet1!$B$31:$H$31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</c:numCache>
            </c:numRef>
          </c:cat>
          <c:val>
            <c:numRef>
              <c:f>Sheet1!$B$32:$F$32</c:f>
              <c:numCache>
                <c:formatCode>0.0</c:formatCode>
                <c:ptCount val="5"/>
                <c:pt idx="0">
                  <c:v>1.77</c:v>
                </c:pt>
                <c:pt idx="1">
                  <c:v>1.8979999999999999</c:v>
                </c:pt>
                <c:pt idx="2">
                  <c:v>2.6659999999999999</c:v>
                </c:pt>
                <c:pt idx="3">
                  <c:v>3.69</c:v>
                </c:pt>
                <c:pt idx="4">
                  <c:v>5.7380000000000004</c:v>
                </c:pt>
              </c:numCache>
            </c:numRef>
          </c:val>
        </c:ser>
        <c:ser>
          <c:idx val="1"/>
          <c:order val="1"/>
          <c:tx>
            <c:v>H = 3</c:v>
          </c:tx>
          <c:spPr>
            <a:solidFill>
              <a:schemeClr val="accent4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Sheet1!$B$31:$H$31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</c:numCache>
            </c:numRef>
          </c:cat>
          <c:val>
            <c:numRef>
              <c:f>Sheet1!$B$33:$F$33</c:f>
              <c:numCache>
                <c:formatCode>0.0</c:formatCode>
                <c:ptCount val="5"/>
                <c:pt idx="0">
                  <c:v>2.2124999999999999</c:v>
                </c:pt>
                <c:pt idx="1">
                  <c:v>2.3725000000000001</c:v>
                </c:pt>
                <c:pt idx="2">
                  <c:v>3.3325</c:v>
                </c:pt>
                <c:pt idx="3">
                  <c:v>4.6124999999999998</c:v>
                </c:pt>
                <c:pt idx="4">
                  <c:v>7.1725000000000003</c:v>
                </c:pt>
              </c:numCache>
            </c:numRef>
          </c:val>
        </c:ser>
        <c:ser>
          <c:idx val="2"/>
          <c:order val="2"/>
          <c:tx>
            <c:v>H = 4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Sheet1!$B$31:$H$31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</c:numCache>
            </c:numRef>
          </c:cat>
          <c:val>
            <c:numRef>
              <c:f>Sheet1!$B$34:$F$34</c:f>
              <c:numCache>
                <c:formatCode>0.0</c:formatCode>
                <c:ptCount val="5"/>
                <c:pt idx="0">
                  <c:v>2.6549999999999998</c:v>
                </c:pt>
                <c:pt idx="1">
                  <c:v>2.847</c:v>
                </c:pt>
                <c:pt idx="2">
                  <c:v>3.9990000000000001</c:v>
                </c:pt>
                <c:pt idx="3">
                  <c:v>5.5350000000000001</c:v>
                </c:pt>
                <c:pt idx="4">
                  <c:v>8.6069999999999993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1463104"/>
        <c:axId val="191463664"/>
      </c:barChart>
      <c:lineChart>
        <c:grouping val="standard"/>
        <c:varyColors val="0"/>
        <c:ser>
          <c:idx val="3"/>
          <c:order val="3"/>
          <c:tx>
            <c:v>Cr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Sheet1!$C$48:$G$48</c:f>
              <c:numCache>
                <c:formatCode>0</c:formatCode>
                <c:ptCount val="5"/>
                <c:pt idx="0">
                  <c:v>104.5</c:v>
                </c:pt>
                <c:pt idx="1">
                  <c:v>104.75</c:v>
                </c:pt>
                <c:pt idx="2">
                  <c:v>106.25</c:v>
                </c:pt>
                <c:pt idx="3">
                  <c:v>108.25</c:v>
                </c:pt>
                <c:pt idx="4">
                  <c:v>112.25</c:v>
                </c:pt>
              </c:numCache>
            </c:numRef>
          </c:val>
          <c:smooth val="0"/>
        </c:ser>
        <c:ser>
          <c:idx val="4"/>
          <c:order val="4"/>
          <c:tx>
            <c:v>Cw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9"/>
            <c:spPr>
              <a:solidFill>
                <a:schemeClr val="accent2"/>
              </a:solidFill>
              <a:ln w="9525" cap="rnd">
                <a:solidFill>
                  <a:schemeClr val="accent2"/>
                </a:solidFill>
              </a:ln>
              <a:effectLst/>
            </c:spPr>
          </c:marker>
          <c:val>
            <c:numRef>
              <c:f>Sheet1!$C$47:$G$47</c:f>
              <c:numCache>
                <c:formatCode>0</c:formatCode>
                <c:ptCount val="5"/>
                <c:pt idx="0">
                  <c:v>108.125</c:v>
                </c:pt>
                <c:pt idx="1">
                  <c:v>108.375</c:v>
                </c:pt>
                <c:pt idx="2">
                  <c:v>109.875</c:v>
                </c:pt>
                <c:pt idx="3">
                  <c:v>111.875</c:v>
                </c:pt>
                <c:pt idx="4">
                  <c:v>115.875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464784"/>
        <c:axId val="191464224"/>
      </c:lineChart>
      <c:catAx>
        <c:axId val="1914631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>
                    <a:solidFill>
                      <a:schemeClr val="tx1"/>
                    </a:solidFill>
                  </a:rPr>
                  <a:t>Packet payload [Bytes]</a:t>
                </a:r>
              </a:p>
            </c:rich>
          </c:tx>
          <c:layout>
            <c:manualLayout>
              <c:xMode val="edge"/>
              <c:yMode val="edge"/>
              <c:x val="0.40985071248090021"/>
              <c:y val="0.889561268206142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1463664"/>
        <c:crosses val="autoZero"/>
        <c:auto val="1"/>
        <c:lblAlgn val="ctr"/>
        <c:lblOffset val="100"/>
        <c:noMultiLvlLbl val="0"/>
      </c:catAx>
      <c:valAx>
        <c:axId val="191463664"/>
        <c:scaling>
          <c:orientation val="minMax"/>
        </c:scaling>
        <c:delete val="0"/>
        <c:axPos val="l"/>
        <c:title>
          <c:tx>
            <c:rich>
              <a:bodyPr rot="0" spcFirstLastPara="1" vertOverflow="ellipsis" wrap="square" anchor="t" anchorCtr="0"/>
              <a:lstStyle/>
              <a:p>
                <a:pPr algn="l"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dirty="0" err="1">
                    <a:solidFill>
                      <a:schemeClr val="tx1"/>
                    </a:solidFill>
                  </a:rPr>
                  <a:t>Glossy</a:t>
                </a:r>
                <a:r>
                  <a:rPr lang="de-CH" dirty="0">
                    <a:solidFill>
                      <a:schemeClr val="tx1"/>
                    </a:solidFill>
                  </a:rPr>
                  <a:t> </a:t>
                </a:r>
                <a:r>
                  <a:rPr lang="de-CH" dirty="0" err="1">
                    <a:solidFill>
                      <a:schemeClr val="tx1"/>
                    </a:solidFill>
                  </a:rPr>
                  <a:t>flood</a:t>
                </a:r>
                <a:r>
                  <a:rPr lang="de-CH" dirty="0">
                    <a:solidFill>
                      <a:schemeClr val="tx1"/>
                    </a:solidFill>
                  </a:rPr>
                  <a:t> </a:t>
                </a:r>
                <a:r>
                  <a:rPr lang="de-CH" dirty="0" err="1">
                    <a:solidFill>
                      <a:schemeClr val="tx1"/>
                    </a:solidFill>
                  </a:rPr>
                  <a:t>length</a:t>
                </a:r>
                <a:r>
                  <a:rPr lang="de-CH" baseline="0" dirty="0">
                    <a:solidFill>
                      <a:schemeClr val="tx1"/>
                    </a:solidFill>
                  </a:rPr>
                  <a:t> [</a:t>
                </a:r>
                <a:r>
                  <a:rPr lang="de-CH" baseline="0" dirty="0" err="1">
                    <a:solidFill>
                      <a:schemeClr val="tx1"/>
                    </a:solidFill>
                  </a:rPr>
                  <a:t>ms</a:t>
                </a:r>
                <a:r>
                  <a:rPr lang="de-CH" baseline="0" dirty="0">
                    <a:solidFill>
                      <a:schemeClr val="tx1"/>
                    </a:solidFill>
                  </a:rPr>
                  <a:t>]</a:t>
                </a:r>
                <a:endParaRPr lang="de-CH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9.0926514685416016E-2"/>
              <c:y val="5.3752367072167205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t" anchorCtr="0"/>
            <a:lstStyle/>
            <a:p>
              <a:pPr algn="l"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" sourceLinked="0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1463104"/>
        <c:crosses val="autoZero"/>
        <c:crossBetween val="between"/>
      </c:valAx>
      <c:valAx>
        <c:axId val="191464224"/>
        <c:scaling>
          <c:orientation val="minMax"/>
          <c:max val="116"/>
          <c:min val="80"/>
        </c:scaling>
        <c:delete val="0"/>
        <c:axPos val="r"/>
        <c:numFmt formatCode="0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1464784"/>
        <c:crosses val="max"/>
        <c:crossBetween val="between"/>
      </c:valAx>
      <c:catAx>
        <c:axId val="191464784"/>
        <c:scaling>
          <c:orientation val="minMax"/>
        </c:scaling>
        <c:delete val="1"/>
        <c:axPos val="b"/>
        <c:majorTickMark val="out"/>
        <c:minorTickMark val="none"/>
        <c:tickLblPos val="nextTo"/>
        <c:crossAx val="19146422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597485997305241"/>
          <c:y val="0.16752322261185465"/>
          <c:w val="0.75108991730538854"/>
          <c:h val="0.63759988334791484"/>
        </c:manualLayout>
      </c:layout>
      <c:barChart>
        <c:barDir val="col"/>
        <c:grouping val="clustered"/>
        <c:varyColors val="0"/>
        <c:ser>
          <c:idx val="0"/>
          <c:order val="0"/>
          <c:tx>
            <c:v>H = 2</c:v>
          </c:tx>
          <c:spPr>
            <a:solidFill>
              <a:schemeClr val="accent4">
                <a:shade val="53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Sheet1!$B$31:$H$31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</c:numCache>
            </c:numRef>
          </c:cat>
          <c:val>
            <c:numRef>
              <c:f>Sheet1!$B$32:$F$32</c:f>
              <c:numCache>
                <c:formatCode>0.0</c:formatCode>
                <c:ptCount val="5"/>
                <c:pt idx="0">
                  <c:v>1.77</c:v>
                </c:pt>
                <c:pt idx="1">
                  <c:v>1.8979999999999999</c:v>
                </c:pt>
                <c:pt idx="2">
                  <c:v>2.6659999999999999</c:v>
                </c:pt>
                <c:pt idx="3">
                  <c:v>3.69</c:v>
                </c:pt>
                <c:pt idx="4">
                  <c:v>5.7380000000000004</c:v>
                </c:pt>
              </c:numCache>
            </c:numRef>
          </c:val>
        </c:ser>
        <c:ser>
          <c:idx val="1"/>
          <c:order val="1"/>
          <c:tx>
            <c:v>H = 3</c:v>
          </c:tx>
          <c:spPr>
            <a:solidFill>
              <a:schemeClr val="accent4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Sheet1!$B$31:$H$31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</c:numCache>
            </c:numRef>
          </c:cat>
          <c:val>
            <c:numRef>
              <c:f>Sheet1!$B$33:$F$33</c:f>
              <c:numCache>
                <c:formatCode>0.0</c:formatCode>
                <c:ptCount val="5"/>
                <c:pt idx="0">
                  <c:v>2.2124999999999999</c:v>
                </c:pt>
                <c:pt idx="1">
                  <c:v>2.3725000000000001</c:v>
                </c:pt>
                <c:pt idx="2">
                  <c:v>3.3325</c:v>
                </c:pt>
                <c:pt idx="3">
                  <c:v>4.6124999999999998</c:v>
                </c:pt>
                <c:pt idx="4">
                  <c:v>7.1725000000000003</c:v>
                </c:pt>
              </c:numCache>
            </c:numRef>
          </c:val>
        </c:ser>
        <c:ser>
          <c:idx val="2"/>
          <c:order val="2"/>
          <c:tx>
            <c:v>H = 4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Sheet1!$B$31:$H$31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</c:numCache>
            </c:numRef>
          </c:cat>
          <c:val>
            <c:numRef>
              <c:f>Sheet1!$B$34:$F$34</c:f>
              <c:numCache>
                <c:formatCode>0.0</c:formatCode>
                <c:ptCount val="5"/>
                <c:pt idx="0">
                  <c:v>2.6549999999999998</c:v>
                </c:pt>
                <c:pt idx="1">
                  <c:v>2.847</c:v>
                </c:pt>
                <c:pt idx="2">
                  <c:v>3.9990000000000001</c:v>
                </c:pt>
                <c:pt idx="3">
                  <c:v>5.5350000000000001</c:v>
                </c:pt>
                <c:pt idx="4">
                  <c:v>8.6069999999999993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1497328"/>
        <c:axId val="191497888"/>
      </c:barChart>
      <c:lineChart>
        <c:grouping val="standard"/>
        <c:varyColors val="0"/>
        <c:ser>
          <c:idx val="3"/>
          <c:order val="3"/>
          <c:tx>
            <c:v>Cr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9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Sheet1!$C$48:$G$48</c:f>
              <c:numCache>
                <c:formatCode>0</c:formatCode>
                <c:ptCount val="5"/>
                <c:pt idx="0">
                  <c:v>104.5</c:v>
                </c:pt>
                <c:pt idx="1">
                  <c:v>104.75</c:v>
                </c:pt>
                <c:pt idx="2">
                  <c:v>106.25</c:v>
                </c:pt>
                <c:pt idx="3">
                  <c:v>108.25</c:v>
                </c:pt>
                <c:pt idx="4">
                  <c:v>112.25</c:v>
                </c:pt>
              </c:numCache>
            </c:numRef>
          </c:val>
          <c:smooth val="0"/>
        </c:ser>
        <c:ser>
          <c:idx val="4"/>
          <c:order val="4"/>
          <c:tx>
            <c:v>Cw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9"/>
            <c:spPr>
              <a:solidFill>
                <a:schemeClr val="accent2"/>
              </a:solidFill>
              <a:ln w="9525" cap="rnd">
                <a:solidFill>
                  <a:schemeClr val="accent2"/>
                </a:solidFill>
              </a:ln>
              <a:effectLst/>
            </c:spPr>
          </c:marker>
          <c:val>
            <c:numRef>
              <c:f>Sheet1!$C$47:$G$47</c:f>
              <c:numCache>
                <c:formatCode>0</c:formatCode>
                <c:ptCount val="5"/>
                <c:pt idx="0">
                  <c:v>108.125</c:v>
                </c:pt>
                <c:pt idx="1">
                  <c:v>108.375</c:v>
                </c:pt>
                <c:pt idx="2">
                  <c:v>109.875</c:v>
                </c:pt>
                <c:pt idx="3">
                  <c:v>111.875</c:v>
                </c:pt>
                <c:pt idx="4">
                  <c:v>115.875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499008"/>
        <c:axId val="191498448"/>
      </c:lineChart>
      <c:catAx>
        <c:axId val="1914973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>
                    <a:solidFill>
                      <a:schemeClr val="tx1"/>
                    </a:solidFill>
                  </a:rPr>
                  <a:t>Packet payload [Bytes]</a:t>
                </a:r>
              </a:p>
            </c:rich>
          </c:tx>
          <c:layout>
            <c:manualLayout>
              <c:xMode val="edge"/>
              <c:yMode val="edge"/>
              <c:x val="0.40985071248090021"/>
              <c:y val="0.889561268206142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1497888"/>
        <c:crosses val="autoZero"/>
        <c:auto val="1"/>
        <c:lblAlgn val="ctr"/>
        <c:lblOffset val="100"/>
        <c:noMultiLvlLbl val="0"/>
      </c:catAx>
      <c:valAx>
        <c:axId val="191497888"/>
        <c:scaling>
          <c:orientation val="minMax"/>
        </c:scaling>
        <c:delete val="0"/>
        <c:axPos val="l"/>
        <c:title>
          <c:tx>
            <c:rich>
              <a:bodyPr rot="0" spcFirstLastPara="1" vertOverflow="ellipsis" wrap="square" anchor="t" anchorCtr="0"/>
              <a:lstStyle/>
              <a:p>
                <a:pPr algn="l"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dirty="0" err="1">
                    <a:solidFill>
                      <a:schemeClr val="tx1"/>
                    </a:solidFill>
                  </a:rPr>
                  <a:t>Glossy</a:t>
                </a:r>
                <a:r>
                  <a:rPr lang="de-CH" dirty="0">
                    <a:solidFill>
                      <a:schemeClr val="tx1"/>
                    </a:solidFill>
                  </a:rPr>
                  <a:t> </a:t>
                </a:r>
                <a:r>
                  <a:rPr lang="de-CH" dirty="0" err="1">
                    <a:solidFill>
                      <a:schemeClr val="tx1"/>
                    </a:solidFill>
                  </a:rPr>
                  <a:t>flood</a:t>
                </a:r>
                <a:r>
                  <a:rPr lang="de-CH" dirty="0">
                    <a:solidFill>
                      <a:schemeClr val="tx1"/>
                    </a:solidFill>
                  </a:rPr>
                  <a:t> </a:t>
                </a:r>
                <a:r>
                  <a:rPr lang="de-CH" dirty="0" err="1">
                    <a:solidFill>
                      <a:schemeClr val="tx1"/>
                    </a:solidFill>
                  </a:rPr>
                  <a:t>length</a:t>
                </a:r>
                <a:r>
                  <a:rPr lang="de-CH" baseline="0" dirty="0">
                    <a:solidFill>
                      <a:schemeClr val="tx1"/>
                    </a:solidFill>
                  </a:rPr>
                  <a:t> [</a:t>
                </a:r>
                <a:r>
                  <a:rPr lang="de-CH" baseline="0" dirty="0" err="1">
                    <a:solidFill>
                      <a:schemeClr val="tx1"/>
                    </a:solidFill>
                  </a:rPr>
                  <a:t>ms</a:t>
                </a:r>
                <a:r>
                  <a:rPr lang="de-CH" baseline="0" dirty="0">
                    <a:solidFill>
                      <a:schemeClr val="tx1"/>
                    </a:solidFill>
                  </a:rPr>
                  <a:t>]</a:t>
                </a:r>
                <a:endParaRPr lang="de-CH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9.0926514685416016E-2"/>
              <c:y val="5.3752367072167205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t" anchorCtr="0"/>
            <a:lstStyle/>
            <a:p>
              <a:pPr algn="l"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" sourceLinked="0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1497328"/>
        <c:crosses val="autoZero"/>
        <c:crossBetween val="between"/>
      </c:valAx>
      <c:valAx>
        <c:axId val="191498448"/>
        <c:scaling>
          <c:orientation val="minMax"/>
          <c:max val="116"/>
          <c:min val="80"/>
        </c:scaling>
        <c:delete val="0"/>
        <c:axPos val="r"/>
        <c:numFmt formatCode="0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1499008"/>
        <c:crosses val="max"/>
        <c:crossBetween val="between"/>
      </c:valAx>
      <c:catAx>
        <c:axId val="191499008"/>
        <c:scaling>
          <c:orientation val="minMax"/>
        </c:scaling>
        <c:delete val="1"/>
        <c:axPos val="b"/>
        <c:majorTickMark val="out"/>
        <c:minorTickMark val="none"/>
        <c:tickLblPos val="nextTo"/>
        <c:crossAx val="1914984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3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4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5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6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A9770-277C-A847-873D-7847BCCB62DC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66043-C93E-2A4C-AC2F-117ECE350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4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A532B-AFBC-4DBF-AE6A-68B5B9EA6340}" type="datetimeFigureOut">
              <a:rPr lang="de-CH" smtClean="0"/>
              <a:t>14.06.2017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45EA-4095-449B-92F4-B2E60E7A030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8799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A532B-AFBC-4DBF-AE6A-68B5B9EA6340}" type="datetimeFigureOut">
              <a:rPr lang="de-CH" smtClean="0"/>
              <a:t>14.06.2017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45EA-4095-449B-92F4-B2E60E7A030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62260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A532B-AFBC-4DBF-AE6A-68B5B9EA6340}" type="datetimeFigureOut">
              <a:rPr lang="de-CH" smtClean="0"/>
              <a:t>14.06.2017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45EA-4095-449B-92F4-B2E60E7A030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9357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A532B-AFBC-4DBF-AE6A-68B5B9EA6340}" type="datetimeFigureOut">
              <a:rPr lang="de-CH" smtClean="0"/>
              <a:t>14.06.2017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45EA-4095-449B-92F4-B2E60E7A030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1927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A532B-AFBC-4DBF-AE6A-68B5B9EA6340}" type="datetimeFigureOut">
              <a:rPr lang="de-CH" smtClean="0"/>
              <a:t>14.06.2017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45EA-4095-449B-92F4-B2E60E7A030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2162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A532B-AFBC-4DBF-AE6A-68B5B9EA6340}" type="datetimeFigureOut">
              <a:rPr lang="de-CH" smtClean="0"/>
              <a:t>14.06.2017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45EA-4095-449B-92F4-B2E60E7A030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0775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A532B-AFBC-4DBF-AE6A-68B5B9EA6340}" type="datetimeFigureOut">
              <a:rPr lang="de-CH" smtClean="0"/>
              <a:t>14.06.2017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45EA-4095-449B-92F4-B2E60E7A030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90028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A532B-AFBC-4DBF-AE6A-68B5B9EA6340}" type="datetimeFigureOut">
              <a:rPr lang="de-CH" smtClean="0"/>
              <a:t>14.06.2017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45EA-4095-449B-92F4-B2E60E7A030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2033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A532B-AFBC-4DBF-AE6A-68B5B9EA6340}" type="datetimeFigureOut">
              <a:rPr lang="de-CH" smtClean="0"/>
              <a:t>14.06.2017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45EA-4095-449B-92F4-B2E60E7A030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2054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A532B-AFBC-4DBF-AE6A-68B5B9EA6340}" type="datetimeFigureOut">
              <a:rPr lang="de-CH" smtClean="0"/>
              <a:t>14.06.2017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45EA-4095-449B-92F4-B2E60E7A030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1721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A532B-AFBC-4DBF-AE6A-68B5B9EA6340}" type="datetimeFigureOut">
              <a:rPr lang="de-CH" smtClean="0"/>
              <a:t>14.06.2017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A45EA-4095-449B-92F4-B2E60E7A030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9566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A532B-AFBC-4DBF-AE6A-68B5B9EA6340}" type="datetimeFigureOut">
              <a:rPr lang="de-CH" smtClean="0"/>
              <a:t>14.06.2017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A45EA-4095-449B-92F4-B2E60E7A030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713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6.png"/><Relationship Id="rId26" Type="http://schemas.openxmlformats.org/officeDocument/2006/relationships/image" Target="../media/image10.png"/><Relationship Id="rId3" Type="http://schemas.openxmlformats.org/officeDocument/2006/relationships/image" Target="../media/image110.png"/><Relationship Id="rId21" Type="http://schemas.openxmlformats.org/officeDocument/2006/relationships/image" Target="../media/image5.png"/><Relationship Id="rId25" Type="http://schemas.openxmlformats.org/officeDocument/2006/relationships/image" Target="../media/image9.png"/><Relationship Id="rId20" Type="http://schemas.openxmlformats.org/officeDocument/2006/relationships/image" Target="../media/image4.png"/><Relationship Id="rId29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8.png"/><Relationship Id="rId5" Type="http://schemas.openxmlformats.org/officeDocument/2006/relationships/image" Target="../media/image3.png"/><Relationship Id="rId23" Type="http://schemas.openxmlformats.org/officeDocument/2006/relationships/image" Target="../media/image7.png"/><Relationship Id="rId28" Type="http://schemas.openxmlformats.org/officeDocument/2006/relationships/image" Target="../media/image12.png"/><Relationship Id="rId19" Type="http://schemas.openxmlformats.org/officeDocument/2006/relationships/image" Target="../media/image1.png"/><Relationship Id="rId31" Type="http://schemas.openxmlformats.org/officeDocument/2006/relationships/image" Target="../media/image15.png"/><Relationship Id="rId4" Type="http://schemas.openxmlformats.org/officeDocument/2006/relationships/image" Target="../media/image2.png"/><Relationship Id="rId22" Type="http://schemas.openxmlformats.org/officeDocument/2006/relationships/image" Target="../media/image6.png"/><Relationship Id="rId27" Type="http://schemas.openxmlformats.org/officeDocument/2006/relationships/image" Target="../media/image11.png"/><Relationship Id="rId30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18.png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17" Type="http://schemas.openxmlformats.org/officeDocument/2006/relationships/image" Target="../media/image120.png"/><Relationship Id="rId16" Type="http://schemas.openxmlformats.org/officeDocument/2006/relationships/image" Target="../media/image9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5" Type="http://schemas.openxmlformats.org/officeDocument/2006/relationships/image" Target="../media/image108.png"/><Relationship Id="rId15" Type="http://schemas.openxmlformats.org/officeDocument/2006/relationships/image" Target="../media/image900.png"/><Relationship Id="rId10" Type="http://schemas.openxmlformats.org/officeDocument/2006/relationships/image" Target="../media/image115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Relationship Id="rId14" Type="http://schemas.openxmlformats.org/officeDocument/2006/relationships/image" Target="../media/image1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26" Type="http://schemas.openxmlformats.org/officeDocument/2006/relationships/image" Target="../media/image76.png"/><Relationship Id="rId3" Type="http://schemas.openxmlformats.org/officeDocument/2006/relationships/image" Target="../media/image53.png"/><Relationship Id="rId21" Type="http://schemas.openxmlformats.org/officeDocument/2006/relationships/image" Target="../media/image71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5" Type="http://schemas.openxmlformats.org/officeDocument/2006/relationships/image" Target="../media/image75.png"/><Relationship Id="rId2" Type="http://schemas.openxmlformats.org/officeDocument/2006/relationships/image" Target="../media/image52.png"/><Relationship Id="rId16" Type="http://schemas.openxmlformats.org/officeDocument/2006/relationships/image" Target="../media/image66.png"/><Relationship Id="rId20" Type="http://schemas.openxmlformats.org/officeDocument/2006/relationships/image" Target="../media/image70.png"/><Relationship Id="rId29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24" Type="http://schemas.openxmlformats.org/officeDocument/2006/relationships/image" Target="../media/image74.png"/><Relationship Id="rId32" Type="http://schemas.openxmlformats.org/officeDocument/2006/relationships/image" Target="../media/image82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23" Type="http://schemas.openxmlformats.org/officeDocument/2006/relationships/image" Target="../media/image73.png"/><Relationship Id="rId28" Type="http://schemas.openxmlformats.org/officeDocument/2006/relationships/image" Target="../media/image78.png"/><Relationship Id="rId10" Type="http://schemas.openxmlformats.org/officeDocument/2006/relationships/image" Target="../media/image60.png"/><Relationship Id="rId19" Type="http://schemas.openxmlformats.org/officeDocument/2006/relationships/image" Target="../media/image69.png"/><Relationship Id="rId31" Type="http://schemas.openxmlformats.org/officeDocument/2006/relationships/image" Target="../media/image81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Relationship Id="rId22" Type="http://schemas.openxmlformats.org/officeDocument/2006/relationships/image" Target="../media/image72.png"/><Relationship Id="rId27" Type="http://schemas.openxmlformats.org/officeDocument/2006/relationships/image" Target="../media/image77.png"/><Relationship Id="rId30" Type="http://schemas.openxmlformats.org/officeDocument/2006/relationships/image" Target="../media/image8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4.png"/><Relationship Id="rId18" Type="http://schemas.openxmlformats.org/officeDocument/2006/relationships/image" Target="../media/image99.png"/><Relationship Id="rId26" Type="http://schemas.openxmlformats.org/officeDocument/2006/relationships/image" Target="../media/image107.png"/><Relationship Id="rId3" Type="http://schemas.openxmlformats.org/officeDocument/2006/relationships/image" Target="../media/image84.png"/><Relationship Id="rId21" Type="http://schemas.openxmlformats.org/officeDocument/2006/relationships/image" Target="../media/image102.png"/><Relationship Id="rId7" Type="http://schemas.openxmlformats.org/officeDocument/2006/relationships/image" Target="../media/image88.png"/><Relationship Id="rId12" Type="http://schemas.openxmlformats.org/officeDocument/2006/relationships/image" Target="../media/image93.png"/><Relationship Id="rId17" Type="http://schemas.openxmlformats.org/officeDocument/2006/relationships/image" Target="../media/image98.png"/><Relationship Id="rId25" Type="http://schemas.openxmlformats.org/officeDocument/2006/relationships/image" Target="../media/image106.png"/><Relationship Id="rId2" Type="http://schemas.openxmlformats.org/officeDocument/2006/relationships/image" Target="../media/image30.png"/><Relationship Id="rId16" Type="http://schemas.openxmlformats.org/officeDocument/2006/relationships/image" Target="../media/image97.png"/><Relationship Id="rId20" Type="http://schemas.openxmlformats.org/officeDocument/2006/relationships/image" Target="../media/image101.png"/><Relationship Id="rId29" Type="http://schemas.openxmlformats.org/officeDocument/2006/relationships/image" Target="../media/image10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24" Type="http://schemas.openxmlformats.org/officeDocument/2006/relationships/image" Target="../media/image105.png"/><Relationship Id="rId5" Type="http://schemas.openxmlformats.org/officeDocument/2006/relationships/image" Target="../media/image86.png"/><Relationship Id="rId15" Type="http://schemas.openxmlformats.org/officeDocument/2006/relationships/image" Target="../media/image96.png"/><Relationship Id="rId23" Type="http://schemas.openxmlformats.org/officeDocument/2006/relationships/image" Target="../media/image104.png"/><Relationship Id="rId28" Type="http://schemas.openxmlformats.org/officeDocument/2006/relationships/image" Target="../media/image1050.png"/><Relationship Id="rId10" Type="http://schemas.openxmlformats.org/officeDocument/2006/relationships/image" Target="../media/image91.png"/><Relationship Id="rId19" Type="http://schemas.openxmlformats.org/officeDocument/2006/relationships/image" Target="../media/image100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Relationship Id="rId14" Type="http://schemas.openxmlformats.org/officeDocument/2006/relationships/image" Target="../media/image95.png"/><Relationship Id="rId22" Type="http://schemas.openxmlformats.org/officeDocument/2006/relationships/image" Target="../media/image103.png"/><Relationship Id="rId27" Type="http://schemas.openxmlformats.org/officeDocument/2006/relationships/image" Target="../media/image10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125.png"/><Relationship Id="rId18" Type="http://schemas.openxmlformats.org/officeDocument/2006/relationships/image" Target="../media/image130.png"/><Relationship Id="rId3" Type="http://schemas.openxmlformats.org/officeDocument/2006/relationships/image" Target="../media/image31.png"/><Relationship Id="rId21" Type="http://schemas.openxmlformats.org/officeDocument/2006/relationships/image" Target="../media/image133.png"/><Relationship Id="rId7" Type="http://schemas.openxmlformats.org/officeDocument/2006/relationships/image" Target="../media/image39.png"/><Relationship Id="rId12" Type="http://schemas.openxmlformats.org/officeDocument/2006/relationships/image" Target="../media/image124.png"/><Relationship Id="rId17" Type="http://schemas.openxmlformats.org/officeDocument/2006/relationships/image" Target="../media/image129.png"/><Relationship Id="rId2" Type="http://schemas.openxmlformats.org/officeDocument/2006/relationships/image" Target="../media/image302.png"/><Relationship Id="rId16" Type="http://schemas.openxmlformats.org/officeDocument/2006/relationships/image" Target="../media/image128.png"/><Relationship Id="rId20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123.png"/><Relationship Id="rId5" Type="http://schemas.openxmlformats.org/officeDocument/2006/relationships/image" Target="../media/image37.png"/><Relationship Id="rId15" Type="http://schemas.openxmlformats.org/officeDocument/2006/relationships/image" Target="../media/image127.png"/><Relationship Id="rId10" Type="http://schemas.openxmlformats.org/officeDocument/2006/relationships/image" Target="../media/image122.png"/><Relationship Id="rId19" Type="http://schemas.openxmlformats.org/officeDocument/2006/relationships/image" Target="../media/image131.png"/><Relationship Id="rId4" Type="http://schemas.openxmlformats.org/officeDocument/2006/relationships/image" Target="../media/image36.png"/><Relationship Id="rId9" Type="http://schemas.openxmlformats.org/officeDocument/2006/relationships/image" Target="../media/image121.png"/><Relationship Id="rId14" Type="http://schemas.openxmlformats.org/officeDocument/2006/relationships/image" Target="../media/image126.png"/><Relationship Id="rId22" Type="http://schemas.openxmlformats.org/officeDocument/2006/relationships/image" Target="../media/image13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45.png"/><Relationship Id="rId18" Type="http://schemas.openxmlformats.org/officeDocument/2006/relationships/image" Target="../media/image149.png"/><Relationship Id="rId26" Type="http://schemas.openxmlformats.org/officeDocument/2006/relationships/image" Target="../media/image157.png"/><Relationship Id="rId3" Type="http://schemas.openxmlformats.org/officeDocument/2006/relationships/image" Target="../media/image135.png"/><Relationship Id="rId21" Type="http://schemas.openxmlformats.org/officeDocument/2006/relationships/image" Target="../media/image152.png"/><Relationship Id="rId7" Type="http://schemas.openxmlformats.org/officeDocument/2006/relationships/image" Target="../media/image139.png"/><Relationship Id="rId12" Type="http://schemas.openxmlformats.org/officeDocument/2006/relationships/image" Target="../media/image144.png"/><Relationship Id="rId17" Type="http://schemas.openxmlformats.org/officeDocument/2006/relationships/image" Target="../media/image148.png"/><Relationship Id="rId25" Type="http://schemas.openxmlformats.org/officeDocument/2006/relationships/image" Target="../media/image156.png"/><Relationship Id="rId2" Type="http://schemas.openxmlformats.org/officeDocument/2006/relationships/image" Target="../media/image83.png"/><Relationship Id="rId16" Type="http://schemas.openxmlformats.org/officeDocument/2006/relationships/image" Target="../media/image147.png"/><Relationship Id="rId20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.png"/><Relationship Id="rId11" Type="http://schemas.openxmlformats.org/officeDocument/2006/relationships/image" Target="../media/image143.png"/><Relationship Id="rId24" Type="http://schemas.openxmlformats.org/officeDocument/2006/relationships/image" Target="../media/image155.png"/><Relationship Id="rId5" Type="http://schemas.openxmlformats.org/officeDocument/2006/relationships/image" Target="../media/image137.png"/><Relationship Id="rId15" Type="http://schemas.openxmlformats.org/officeDocument/2006/relationships/image" Target="../media/image146.png"/><Relationship Id="rId23" Type="http://schemas.openxmlformats.org/officeDocument/2006/relationships/image" Target="../media/image154.png"/><Relationship Id="rId10" Type="http://schemas.openxmlformats.org/officeDocument/2006/relationships/image" Target="../media/image142.png"/><Relationship Id="rId19" Type="http://schemas.openxmlformats.org/officeDocument/2006/relationships/image" Target="../media/image150.png"/><Relationship Id="rId4" Type="http://schemas.openxmlformats.org/officeDocument/2006/relationships/image" Target="../media/image136.png"/><Relationship Id="rId9" Type="http://schemas.openxmlformats.org/officeDocument/2006/relationships/image" Target="../media/image141.png"/><Relationship Id="rId14" Type="http://schemas.openxmlformats.org/officeDocument/2006/relationships/image" Target="../media/image124.png"/><Relationship Id="rId22" Type="http://schemas.openxmlformats.org/officeDocument/2006/relationships/image" Target="../media/image15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0.png"/><Relationship Id="rId3" Type="http://schemas.openxmlformats.org/officeDocument/2006/relationships/image" Target="../media/image1361.png"/><Relationship Id="rId7" Type="http://schemas.openxmlformats.org/officeDocument/2006/relationships/image" Target="../media/image1400.png"/><Relationship Id="rId2" Type="http://schemas.openxmlformats.org/officeDocument/2006/relationships/image" Target="../media/image13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0.png"/><Relationship Id="rId11" Type="http://schemas.openxmlformats.org/officeDocument/2006/relationships/image" Target="../media/image1440.png"/><Relationship Id="rId5" Type="http://schemas.openxmlformats.org/officeDocument/2006/relationships/image" Target="../media/image1380.png"/><Relationship Id="rId10" Type="http://schemas.openxmlformats.org/officeDocument/2006/relationships/image" Target="../media/image1430.png"/><Relationship Id="rId4" Type="http://schemas.openxmlformats.org/officeDocument/2006/relationships/image" Target="../media/image1371.png"/><Relationship Id="rId9" Type="http://schemas.openxmlformats.org/officeDocument/2006/relationships/image" Target="../media/image14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0.png"/><Relationship Id="rId3" Type="http://schemas.openxmlformats.org/officeDocument/2006/relationships/image" Target="../media/image1220.png"/><Relationship Id="rId7" Type="http://schemas.openxmlformats.org/officeDocument/2006/relationships/image" Target="../media/image1260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0.png"/><Relationship Id="rId5" Type="http://schemas.openxmlformats.org/officeDocument/2006/relationships/image" Target="../media/image1240.png"/><Relationship Id="rId4" Type="http://schemas.openxmlformats.org/officeDocument/2006/relationships/image" Target="../media/image1230.png"/><Relationship Id="rId9" Type="http://schemas.openxmlformats.org/officeDocument/2006/relationships/image" Target="../media/image128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0.png"/><Relationship Id="rId3" Type="http://schemas.openxmlformats.org/officeDocument/2006/relationships/chart" Target="../charts/chart2.xml"/><Relationship Id="rId7" Type="http://schemas.openxmlformats.org/officeDocument/2006/relationships/image" Target="../media/image840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0.png"/><Relationship Id="rId11" Type="http://schemas.openxmlformats.org/officeDocument/2006/relationships/image" Target="../media/image1090.png"/><Relationship Id="rId10" Type="http://schemas.openxmlformats.org/officeDocument/2006/relationships/image" Target="../media/image1290.png"/><Relationship Id="rId9" Type="http://schemas.openxmlformats.org/officeDocument/2006/relationships/image" Target="../media/image86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0.png"/><Relationship Id="rId3" Type="http://schemas.openxmlformats.org/officeDocument/2006/relationships/image" Target="../media/image1300.png"/><Relationship Id="rId7" Type="http://schemas.openxmlformats.org/officeDocument/2006/relationships/chart" Target="../charts/chart5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image" Target="../media/image1320.png"/><Relationship Id="rId10" Type="http://schemas.openxmlformats.org/officeDocument/2006/relationships/image" Target="../media/image1350.png"/><Relationship Id="rId4" Type="http://schemas.openxmlformats.org/officeDocument/2006/relationships/image" Target="../media/image1310.png"/><Relationship Id="rId9" Type="http://schemas.openxmlformats.org/officeDocument/2006/relationships/image" Target="../media/image134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10.png"/><Relationship Id="rId7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3.png"/><Relationship Id="rId10" Type="http://schemas.openxmlformats.org/officeDocument/2006/relationships/image" Target="../media/image22.png"/><Relationship Id="rId4" Type="http://schemas.openxmlformats.org/officeDocument/2006/relationships/image" Target="../media/image2.png"/><Relationship Id="rId9" Type="http://schemas.openxmlformats.org/officeDocument/2006/relationships/image" Target="../media/image2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0.png"/><Relationship Id="rId3" Type="http://schemas.openxmlformats.org/officeDocument/2006/relationships/image" Target="../media/image1330.png"/><Relationship Id="rId7" Type="http://schemas.openxmlformats.org/officeDocument/2006/relationships/image" Target="../media/image1360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0.png"/><Relationship Id="rId5" Type="http://schemas.openxmlformats.org/officeDocument/2006/relationships/image" Target="../media/image1310.png"/><Relationship Id="rId4" Type="http://schemas.openxmlformats.org/officeDocument/2006/relationships/image" Target="../media/image130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png"/><Relationship Id="rId13" Type="http://schemas.openxmlformats.org/officeDocument/2006/relationships/image" Target="../media/image301.png"/><Relationship Id="rId18" Type="http://schemas.openxmlformats.org/officeDocument/2006/relationships/image" Target="../media/image35.png"/><Relationship Id="rId3" Type="http://schemas.openxmlformats.org/officeDocument/2006/relationships/image" Target="../media/image201.png"/><Relationship Id="rId7" Type="http://schemas.openxmlformats.org/officeDocument/2006/relationships/image" Target="../media/image241.png"/><Relationship Id="rId12" Type="http://schemas.openxmlformats.org/officeDocument/2006/relationships/image" Target="../media/image291.png"/><Relationship Id="rId17" Type="http://schemas.openxmlformats.org/officeDocument/2006/relationships/image" Target="../media/image34.png"/><Relationship Id="rId2" Type="http://schemas.openxmlformats.org/officeDocument/2006/relationships/image" Target="../media/image191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1" Type="http://schemas.openxmlformats.org/officeDocument/2006/relationships/image" Target="../media/image281.png"/><Relationship Id="rId5" Type="http://schemas.openxmlformats.org/officeDocument/2006/relationships/image" Target="../media/image221.png"/><Relationship Id="rId15" Type="http://schemas.openxmlformats.org/officeDocument/2006/relationships/image" Target="../media/image32.png"/><Relationship Id="rId10" Type="http://schemas.openxmlformats.org/officeDocument/2006/relationships/image" Target="../media/image271.png"/><Relationship Id="rId4" Type="http://schemas.openxmlformats.org/officeDocument/2006/relationships/image" Target="../media/image211.png"/><Relationship Id="rId9" Type="http://schemas.openxmlformats.org/officeDocument/2006/relationships/image" Target="../media/image261.png"/><Relationship Id="rId14" Type="http://schemas.openxmlformats.org/officeDocument/2006/relationships/image" Target="../media/image3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2.png"/><Relationship Id="rId5" Type="http://schemas.openxmlformats.org/officeDocument/2006/relationships/image" Target="../media/image202.png"/><Relationship Id="rId4" Type="http://schemas.openxmlformats.org/officeDocument/2006/relationships/image" Target="../media/image19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13" Type="http://schemas.openxmlformats.org/officeDocument/2006/relationships/image" Target="../media/image260.png"/><Relationship Id="rId18" Type="http://schemas.openxmlformats.org/officeDocument/2006/relationships/image" Target="../media/image310.png"/><Relationship Id="rId3" Type="http://schemas.openxmlformats.org/officeDocument/2006/relationships/image" Target="../media/image160.png"/><Relationship Id="rId7" Type="http://schemas.openxmlformats.org/officeDocument/2006/relationships/image" Target="../media/image200.png"/><Relationship Id="rId12" Type="http://schemas.openxmlformats.org/officeDocument/2006/relationships/image" Target="../media/image250.png"/><Relationship Id="rId17" Type="http://schemas.openxmlformats.org/officeDocument/2006/relationships/image" Target="../media/image300.png"/><Relationship Id="rId2" Type="http://schemas.openxmlformats.org/officeDocument/2006/relationships/image" Target="../media/image510.png"/><Relationship Id="rId16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11" Type="http://schemas.openxmlformats.org/officeDocument/2006/relationships/image" Target="../media/image240.png"/><Relationship Id="rId5" Type="http://schemas.openxmlformats.org/officeDocument/2006/relationships/image" Target="../media/image180.png"/><Relationship Id="rId15" Type="http://schemas.openxmlformats.org/officeDocument/2006/relationships/image" Target="../media/image280.png"/><Relationship Id="rId10" Type="http://schemas.openxmlformats.org/officeDocument/2006/relationships/image" Target="../media/image230.png"/><Relationship Id="rId4" Type="http://schemas.openxmlformats.org/officeDocument/2006/relationships/image" Target="../media/image170.png"/><Relationship Id="rId9" Type="http://schemas.openxmlformats.org/officeDocument/2006/relationships/image" Target="../media/image220.png"/><Relationship Id="rId14" Type="http://schemas.openxmlformats.org/officeDocument/2006/relationships/image" Target="../media/image27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0.png"/><Relationship Id="rId7" Type="http://schemas.openxmlformats.org/officeDocument/2006/relationships/image" Target="../media/image41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5" Type="http://schemas.openxmlformats.org/officeDocument/2006/relationships/image" Target="../media/image390.png"/><Relationship Id="rId4" Type="http://schemas.openxmlformats.org/officeDocument/2006/relationships/image" Target="../media/image380.png"/><Relationship Id="rId9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image" Target="../media/image730.png"/><Relationship Id="rId7" Type="http://schemas.openxmlformats.org/officeDocument/2006/relationships/image" Target="../media/image770.png"/><Relationship Id="rId2" Type="http://schemas.openxmlformats.org/officeDocument/2006/relationships/image" Target="../media/image7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11" Type="http://schemas.openxmlformats.org/officeDocument/2006/relationships/image" Target="../media/image810.png"/><Relationship Id="rId5" Type="http://schemas.openxmlformats.org/officeDocument/2006/relationships/image" Target="../media/image750.png"/><Relationship Id="rId10" Type="http://schemas.openxmlformats.org/officeDocument/2006/relationships/image" Target="../media/image800.png"/><Relationship Id="rId4" Type="http://schemas.openxmlformats.org/officeDocument/2006/relationships/image" Target="../media/image740.png"/><Relationship Id="rId9" Type="http://schemas.openxmlformats.org/officeDocument/2006/relationships/image" Target="../media/image79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749973" y="4894869"/>
                <a:ext cx="3655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Version of the figure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/>
                    </m:d>
                  </m:oMath>
                </a14:m>
                <a:endParaRPr lang="de-CH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9973" y="4894869"/>
                <a:ext cx="3655553" cy="369332"/>
              </a:xfrm>
              <a:prstGeom prst="rect">
                <a:avLst/>
              </a:prstGeom>
              <a:blipFill rotWithShape="0">
                <a:blip r:embed="rId18"/>
                <a:stretch>
                  <a:fillRect l="-1333" t="-9836" b="-2459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0" name="Group 169"/>
          <p:cNvGrpSpPr/>
          <p:nvPr/>
        </p:nvGrpSpPr>
        <p:grpSpPr>
          <a:xfrm>
            <a:off x="2245779" y="1764569"/>
            <a:ext cx="6056912" cy="2021340"/>
            <a:chOff x="2245779" y="1764569"/>
            <a:chExt cx="6056912" cy="2021340"/>
          </a:xfrm>
        </p:grpSpPr>
        <p:cxnSp>
          <p:nvCxnSpPr>
            <p:cNvPr id="74" name="Straight Connector 73"/>
            <p:cNvCxnSpPr>
              <a:stCxn id="84" idx="3"/>
              <a:endCxn id="136" idx="3"/>
            </p:cNvCxnSpPr>
            <p:nvPr/>
          </p:nvCxnSpPr>
          <p:spPr>
            <a:xfrm flipH="1">
              <a:off x="2735136" y="3318417"/>
              <a:ext cx="890" cy="2519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95" idx="3"/>
              <a:endCxn id="127" idx="3"/>
            </p:cNvCxnSpPr>
            <p:nvPr/>
          </p:nvCxnSpPr>
          <p:spPr>
            <a:xfrm flipH="1">
              <a:off x="3203179" y="3296688"/>
              <a:ext cx="894" cy="2736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endCxn id="134" idx="3"/>
            </p:cNvCxnSpPr>
            <p:nvPr/>
          </p:nvCxnSpPr>
          <p:spPr>
            <a:xfrm>
              <a:off x="3920687" y="3136077"/>
              <a:ext cx="0" cy="4343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V="1">
              <a:off x="5864095" y="1906087"/>
              <a:ext cx="7221" cy="1672957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>
            <a:xfrm>
              <a:off x="5020900" y="2357690"/>
              <a:ext cx="144000" cy="10800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340428" y="2357690"/>
              <a:ext cx="144000" cy="10800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730523" y="2357690"/>
              <a:ext cx="144000" cy="10800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3617447" y="2071338"/>
                  <a:ext cx="34887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CH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7447" y="2071338"/>
                  <a:ext cx="348877" cy="276999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Rectangle 39"/>
            <p:cNvSpPr/>
            <p:nvPr/>
          </p:nvSpPr>
          <p:spPr>
            <a:xfrm>
              <a:off x="2829545" y="2357690"/>
              <a:ext cx="144000" cy="10800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392891" y="2357690"/>
              <a:ext cx="144000" cy="1080000"/>
            </a:xfrm>
            <a:prstGeom prst="rect">
              <a:avLst/>
            </a:prstGeom>
            <a:pattFill prst="wdUpDiag">
              <a:fgClr>
                <a:schemeClr val="accent4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572079" y="2357690"/>
              <a:ext cx="144000" cy="1080000"/>
            </a:xfrm>
            <a:prstGeom prst="rect">
              <a:avLst/>
            </a:prstGeom>
            <a:pattFill prst="wdUpDiag">
              <a:fgClr>
                <a:schemeClr val="accent4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302738" y="2357690"/>
              <a:ext cx="144000" cy="10800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796922" y="2357690"/>
              <a:ext cx="144000" cy="10800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 flipV="1">
              <a:off x="2477193" y="2142258"/>
              <a:ext cx="536" cy="1152000"/>
            </a:xfrm>
            <a:prstGeom prst="straightConnector1">
              <a:avLst/>
            </a:prstGeom>
            <a:ln cap="rnd">
              <a:solidFill>
                <a:schemeClr val="tx1"/>
              </a:solidFill>
              <a:round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2477193" y="3301788"/>
              <a:ext cx="3996000" cy="0"/>
            </a:xfrm>
            <a:prstGeom prst="straightConnector1">
              <a:avLst/>
            </a:prstGeom>
            <a:ln cap="rnd">
              <a:solidFill>
                <a:schemeClr val="tx1"/>
              </a:solidFill>
              <a:round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>
              <a:off x="2825075" y="3121788"/>
              <a:ext cx="144000" cy="180000"/>
            </a:xfrm>
            <a:prstGeom prst="straightConnector1">
              <a:avLst/>
            </a:prstGeom>
            <a:ln w="15875" cap="rnd">
              <a:solidFill>
                <a:srgbClr val="FF0000"/>
              </a:solidFill>
              <a:round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3388549" y="2941787"/>
              <a:ext cx="144000" cy="180000"/>
            </a:xfrm>
            <a:prstGeom prst="straightConnector1">
              <a:avLst/>
            </a:prstGeom>
            <a:ln w="15875" cap="rnd">
              <a:solidFill>
                <a:srgbClr val="FF0000"/>
              </a:solidFill>
              <a:prstDash val="dash"/>
              <a:round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4325409" y="2758081"/>
              <a:ext cx="144000" cy="180000"/>
            </a:xfrm>
            <a:prstGeom prst="straightConnector1">
              <a:avLst/>
            </a:prstGeom>
            <a:ln w="15875" cap="rnd">
              <a:solidFill>
                <a:srgbClr val="FF0000"/>
              </a:solidFill>
              <a:round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>
              <a:off x="5018133" y="2581788"/>
              <a:ext cx="144000" cy="180000"/>
            </a:xfrm>
            <a:prstGeom prst="straightConnector1">
              <a:avLst/>
            </a:prstGeom>
            <a:ln w="15875" cap="rnd">
              <a:solidFill>
                <a:srgbClr val="FF0000"/>
              </a:solidFill>
              <a:round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/>
            <p:cNvGrpSpPr/>
            <p:nvPr/>
          </p:nvGrpSpPr>
          <p:grpSpPr>
            <a:xfrm>
              <a:off x="2484079" y="2745088"/>
              <a:ext cx="2412000" cy="540000"/>
              <a:chOff x="2952079" y="2776077"/>
              <a:chExt cx="2412000" cy="540000"/>
            </a:xfrm>
          </p:grpSpPr>
          <p:cxnSp>
            <p:nvCxnSpPr>
              <p:cNvPr id="51" name="Straight Arrow Connector 50"/>
              <p:cNvCxnSpPr/>
              <p:nvPr/>
            </p:nvCxnSpPr>
            <p:spPr>
              <a:xfrm flipH="1">
                <a:off x="2952079" y="3316077"/>
                <a:ext cx="252000" cy="0"/>
              </a:xfrm>
              <a:prstGeom prst="straightConnector1">
                <a:avLst/>
              </a:prstGeom>
              <a:ln w="15875" cap="rnd">
                <a:solidFill>
                  <a:srgbClr val="00B050"/>
                </a:solidFill>
                <a:round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 flipH="1">
                <a:off x="3204079" y="3136077"/>
                <a:ext cx="720000" cy="0"/>
              </a:xfrm>
              <a:prstGeom prst="straightConnector1">
                <a:avLst/>
              </a:prstGeom>
              <a:ln w="15875" cap="rnd">
                <a:solidFill>
                  <a:srgbClr val="00B050"/>
                </a:solidFill>
                <a:round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V="1">
                <a:off x="3204079" y="3136077"/>
                <a:ext cx="0" cy="180000"/>
              </a:xfrm>
              <a:prstGeom prst="straightConnector1">
                <a:avLst/>
              </a:prstGeom>
              <a:ln w="15875" cap="rnd">
                <a:solidFill>
                  <a:srgbClr val="00B050"/>
                </a:solidFill>
                <a:prstDash val="sysDot"/>
                <a:round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 flipH="1">
                <a:off x="3924079" y="2956077"/>
                <a:ext cx="720000" cy="0"/>
              </a:xfrm>
              <a:prstGeom prst="straightConnector1">
                <a:avLst/>
              </a:prstGeom>
              <a:ln w="15875" cap="rnd">
                <a:solidFill>
                  <a:srgbClr val="00B050"/>
                </a:solidFill>
                <a:round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 flipV="1">
                <a:off x="3924079" y="2956077"/>
                <a:ext cx="0" cy="180000"/>
              </a:xfrm>
              <a:prstGeom prst="straightConnector1">
                <a:avLst/>
              </a:prstGeom>
              <a:ln w="15875" cap="rnd">
                <a:solidFill>
                  <a:srgbClr val="00B050"/>
                </a:solidFill>
                <a:prstDash val="sysDot"/>
                <a:round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" name="Group 55"/>
              <p:cNvGrpSpPr/>
              <p:nvPr/>
            </p:nvGrpSpPr>
            <p:grpSpPr>
              <a:xfrm>
                <a:off x="4644079" y="2776077"/>
                <a:ext cx="720000" cy="180000"/>
                <a:chOff x="4644079" y="2229217"/>
                <a:chExt cx="720000" cy="180000"/>
              </a:xfrm>
            </p:grpSpPr>
            <p:cxnSp>
              <p:nvCxnSpPr>
                <p:cNvPr id="57" name="Straight Arrow Connector 56"/>
                <p:cNvCxnSpPr/>
                <p:nvPr/>
              </p:nvCxnSpPr>
              <p:spPr>
                <a:xfrm flipH="1">
                  <a:off x="4644079" y="2229217"/>
                  <a:ext cx="720000" cy="0"/>
                </a:xfrm>
                <a:prstGeom prst="straightConnector1">
                  <a:avLst/>
                </a:prstGeom>
                <a:ln w="15875" cap="rnd">
                  <a:solidFill>
                    <a:srgbClr val="00B050"/>
                  </a:solidFill>
                  <a:round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/>
                <p:cNvCxnSpPr/>
                <p:nvPr/>
              </p:nvCxnSpPr>
              <p:spPr>
                <a:xfrm flipV="1">
                  <a:off x="4644079" y="2229217"/>
                  <a:ext cx="0" cy="180000"/>
                </a:xfrm>
                <a:prstGeom prst="straightConnector1">
                  <a:avLst/>
                </a:prstGeom>
                <a:ln w="15875" cap="rnd">
                  <a:solidFill>
                    <a:srgbClr val="00B050"/>
                  </a:solidFill>
                  <a:prstDash val="sysDot"/>
                  <a:round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0" name="Straight Arrow Connector 69"/>
            <p:cNvCxnSpPr/>
            <p:nvPr/>
          </p:nvCxnSpPr>
          <p:spPr>
            <a:xfrm flipH="1">
              <a:off x="4898846" y="2565088"/>
              <a:ext cx="720000" cy="0"/>
            </a:xfrm>
            <a:prstGeom prst="straightConnector1">
              <a:avLst/>
            </a:prstGeom>
            <a:ln w="15875" cap="rnd">
              <a:solidFill>
                <a:srgbClr val="00B050"/>
              </a:solidFill>
              <a:round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V="1">
              <a:off x="4898846" y="2565088"/>
              <a:ext cx="0" cy="180000"/>
            </a:xfrm>
            <a:prstGeom prst="straightConnector1">
              <a:avLst/>
            </a:prstGeom>
            <a:ln w="15875" cap="rnd">
              <a:solidFill>
                <a:srgbClr val="00B050"/>
              </a:solidFill>
              <a:prstDash val="sysDot"/>
              <a:round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H="1">
              <a:off x="5618846" y="2385088"/>
              <a:ext cx="108060" cy="0"/>
            </a:xfrm>
            <a:prstGeom prst="straightConnector1">
              <a:avLst/>
            </a:prstGeom>
            <a:ln w="15875" cap="rnd">
              <a:solidFill>
                <a:srgbClr val="00B050"/>
              </a:solidFill>
              <a:round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1">
              <a:off x="5618846" y="2385088"/>
              <a:ext cx="0" cy="180000"/>
            </a:xfrm>
            <a:prstGeom prst="straightConnector1">
              <a:avLst/>
            </a:prstGeom>
            <a:ln w="15875" cap="rnd">
              <a:solidFill>
                <a:srgbClr val="00B050"/>
              </a:solidFill>
              <a:prstDash val="sysDot"/>
              <a:round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H="1">
              <a:off x="3722861" y="2938081"/>
              <a:ext cx="144000" cy="180000"/>
            </a:xfrm>
            <a:prstGeom prst="straightConnector1">
              <a:avLst/>
            </a:prstGeom>
            <a:ln w="15875" cap="rnd">
              <a:solidFill>
                <a:srgbClr val="FF0000"/>
              </a:solidFill>
              <a:round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flipH="1" flipV="1">
              <a:off x="2968002" y="3118081"/>
              <a:ext cx="749444" cy="0"/>
            </a:xfrm>
            <a:prstGeom prst="straightConnector1">
              <a:avLst/>
            </a:prstGeom>
            <a:ln w="15875" cap="rnd">
              <a:solidFill>
                <a:srgbClr val="FF0000"/>
              </a:solidFill>
              <a:round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H="1">
              <a:off x="3866861" y="2938081"/>
              <a:ext cx="458548" cy="0"/>
            </a:xfrm>
            <a:prstGeom prst="straightConnector1">
              <a:avLst/>
            </a:prstGeom>
            <a:ln w="15875" cap="rnd">
              <a:solidFill>
                <a:srgbClr val="FF0000"/>
              </a:solidFill>
              <a:round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H="1">
              <a:off x="4469409" y="2758081"/>
              <a:ext cx="548724" cy="0"/>
            </a:xfrm>
            <a:prstGeom prst="straightConnector1">
              <a:avLst/>
            </a:prstGeom>
            <a:ln w="15875" cap="rnd">
              <a:solidFill>
                <a:srgbClr val="FF0000"/>
              </a:solidFill>
              <a:round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>
              <a:off x="5162134" y="2581788"/>
              <a:ext cx="701961" cy="0"/>
            </a:xfrm>
            <a:prstGeom prst="straightConnector1">
              <a:avLst/>
            </a:prstGeom>
            <a:ln w="15875" cap="rnd">
              <a:solidFill>
                <a:srgbClr val="FF0000"/>
              </a:solidFill>
              <a:round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H="1">
              <a:off x="3532549" y="2938081"/>
              <a:ext cx="334312" cy="0"/>
            </a:xfrm>
            <a:prstGeom prst="straightConnector1">
              <a:avLst/>
            </a:prstGeom>
            <a:ln w="15875" cap="rnd">
              <a:solidFill>
                <a:srgbClr val="FF0000"/>
              </a:solidFill>
              <a:prstDash val="dash"/>
              <a:round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H="1">
              <a:off x="4230253" y="2938081"/>
              <a:ext cx="334312" cy="0"/>
            </a:xfrm>
            <a:prstGeom prst="straightConnector1">
              <a:avLst/>
            </a:prstGeom>
            <a:ln w="15875" cap="rnd">
              <a:solidFill>
                <a:srgbClr val="FF0000"/>
              </a:solidFill>
              <a:prstDash val="dash"/>
              <a:round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/>
            <p:cNvGrpSpPr/>
            <p:nvPr/>
          </p:nvGrpSpPr>
          <p:grpSpPr>
            <a:xfrm>
              <a:off x="2484079" y="2776077"/>
              <a:ext cx="2880000" cy="540000"/>
              <a:chOff x="2484079" y="2776077"/>
              <a:chExt cx="2880000" cy="540000"/>
            </a:xfrm>
          </p:grpSpPr>
          <p:cxnSp>
            <p:nvCxnSpPr>
              <p:cNvPr id="31" name="Straight Arrow Connector 30"/>
              <p:cNvCxnSpPr/>
              <p:nvPr/>
            </p:nvCxnSpPr>
            <p:spPr>
              <a:xfrm flipH="1">
                <a:off x="2484079" y="3316077"/>
                <a:ext cx="720000" cy="0"/>
              </a:xfrm>
              <a:prstGeom prst="straightConnector1">
                <a:avLst/>
              </a:prstGeom>
              <a:ln w="15875" cap="rnd">
                <a:solidFill>
                  <a:srgbClr val="0070C0"/>
                </a:solidFill>
                <a:round/>
                <a:headEnd type="oval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flipH="1">
                <a:off x="3204079" y="3136077"/>
                <a:ext cx="720000" cy="0"/>
              </a:xfrm>
              <a:prstGeom prst="straightConnector1">
                <a:avLst/>
              </a:prstGeom>
              <a:ln w="15875" cap="rnd">
                <a:solidFill>
                  <a:srgbClr val="0070C0"/>
                </a:solidFill>
                <a:round/>
                <a:headEnd type="oval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flipV="1">
                <a:off x="3204079" y="3136077"/>
                <a:ext cx="0" cy="180000"/>
              </a:xfrm>
              <a:prstGeom prst="straightConnector1">
                <a:avLst/>
              </a:prstGeom>
              <a:ln w="15875" cap="rnd">
                <a:solidFill>
                  <a:srgbClr val="0070C0"/>
                </a:solidFill>
                <a:prstDash val="sysDot"/>
                <a:round/>
                <a:headEnd type="oval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H="1">
                <a:off x="3924079" y="2956077"/>
                <a:ext cx="720000" cy="0"/>
              </a:xfrm>
              <a:prstGeom prst="straightConnector1">
                <a:avLst/>
              </a:prstGeom>
              <a:ln w="15875" cap="rnd">
                <a:solidFill>
                  <a:srgbClr val="0070C0"/>
                </a:solidFill>
                <a:round/>
                <a:headEnd type="oval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V="1">
                <a:off x="3924079" y="2956077"/>
                <a:ext cx="0" cy="180000"/>
              </a:xfrm>
              <a:prstGeom prst="straightConnector1">
                <a:avLst/>
              </a:prstGeom>
              <a:ln w="15875" cap="rnd">
                <a:solidFill>
                  <a:srgbClr val="0070C0"/>
                </a:solidFill>
                <a:prstDash val="sysDot"/>
                <a:round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>
              <a:xfrm>
                <a:off x="4644079" y="2776077"/>
                <a:ext cx="720000" cy="180000"/>
                <a:chOff x="4644079" y="2229217"/>
                <a:chExt cx="720000" cy="180000"/>
              </a:xfrm>
            </p:grpSpPr>
            <p:cxnSp>
              <p:nvCxnSpPr>
                <p:cNvPr id="25" name="Straight Arrow Connector 24"/>
                <p:cNvCxnSpPr/>
                <p:nvPr/>
              </p:nvCxnSpPr>
              <p:spPr>
                <a:xfrm flipH="1">
                  <a:off x="4644079" y="2229217"/>
                  <a:ext cx="720000" cy="0"/>
                </a:xfrm>
                <a:prstGeom prst="straightConnector1">
                  <a:avLst/>
                </a:prstGeom>
                <a:ln w="15875" cap="rnd">
                  <a:solidFill>
                    <a:srgbClr val="0070C0"/>
                  </a:solidFill>
                  <a:round/>
                  <a:headEnd type="oval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/>
                <p:nvPr/>
              </p:nvCxnSpPr>
              <p:spPr>
                <a:xfrm flipV="1">
                  <a:off x="4644079" y="2229217"/>
                  <a:ext cx="0" cy="180000"/>
                </a:xfrm>
                <a:prstGeom prst="straightConnector1">
                  <a:avLst/>
                </a:prstGeom>
                <a:ln w="15875" cap="rnd">
                  <a:solidFill>
                    <a:srgbClr val="0070C0"/>
                  </a:solidFill>
                  <a:prstDash val="sysDot"/>
                  <a:round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1" name="Straight Arrow Connector 60"/>
            <p:cNvCxnSpPr/>
            <p:nvPr/>
          </p:nvCxnSpPr>
          <p:spPr>
            <a:xfrm flipH="1">
              <a:off x="5364080" y="2596077"/>
              <a:ext cx="500015" cy="0"/>
            </a:xfrm>
            <a:prstGeom prst="straightConnector1">
              <a:avLst/>
            </a:prstGeom>
            <a:ln w="15875" cap="rnd">
              <a:solidFill>
                <a:srgbClr val="0070C0"/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5364079" y="2596077"/>
              <a:ext cx="0" cy="180000"/>
            </a:xfrm>
            <a:prstGeom prst="straightConnector1">
              <a:avLst/>
            </a:prstGeom>
            <a:ln w="15875" cap="rnd">
              <a:solidFill>
                <a:srgbClr val="0070C0"/>
              </a:solidFill>
              <a:prstDash val="sysDot"/>
              <a:round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H="1">
              <a:off x="2484079" y="3300782"/>
              <a:ext cx="340996" cy="1006"/>
            </a:xfrm>
            <a:prstGeom prst="straightConnector1">
              <a:avLst/>
            </a:prstGeom>
            <a:ln w="15875" cap="rnd">
              <a:solidFill>
                <a:srgbClr val="FF0000"/>
              </a:solidFill>
              <a:round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6005673" y="2209837"/>
              <a:ext cx="404085" cy="600676"/>
              <a:chOff x="6121980" y="1880609"/>
              <a:chExt cx="404085" cy="60067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6121980" y="1880609"/>
                    <a:ext cx="399853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de-CH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0" name="TextBox 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21980" y="1880609"/>
                    <a:ext cx="399853" cy="26161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4651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6121980" y="2050142"/>
                    <a:ext cx="38645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de-CH" sz="11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1" name="TextBox 10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21980" y="2050142"/>
                    <a:ext cx="386452" cy="26161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7143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6121980" y="2219675"/>
                    <a:ext cx="40408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de-CH" sz="1100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2" name="TextBox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21980" y="2219675"/>
                    <a:ext cx="404085" cy="261610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6977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6" name="Straight Connector 105"/>
            <p:cNvCxnSpPr>
              <a:stCxn id="108" idx="3"/>
              <a:endCxn id="140" idx="1"/>
            </p:cNvCxnSpPr>
            <p:nvPr/>
          </p:nvCxnSpPr>
          <p:spPr>
            <a:xfrm flipH="1">
              <a:off x="5183622" y="3428139"/>
              <a:ext cx="119116" cy="142241"/>
            </a:xfrm>
            <a:prstGeom prst="line">
              <a:avLst/>
            </a:prstGeom>
            <a:ln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tangle 107"/>
            <p:cNvSpPr/>
            <p:nvPr/>
          </p:nvSpPr>
          <p:spPr>
            <a:xfrm flipH="1">
              <a:off x="5302738" y="3353105"/>
              <a:ext cx="144000" cy="1500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117" name="Straight Connector 116"/>
            <p:cNvCxnSpPr>
              <a:stCxn id="108" idx="1"/>
              <a:endCxn id="140" idx="3"/>
            </p:cNvCxnSpPr>
            <p:nvPr/>
          </p:nvCxnSpPr>
          <p:spPr>
            <a:xfrm>
              <a:off x="5446738" y="3428139"/>
              <a:ext cx="94015" cy="142241"/>
            </a:xfrm>
            <a:prstGeom prst="line">
              <a:avLst/>
            </a:prstGeom>
            <a:ln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6473193" y="3162998"/>
                  <a:ext cx="28463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de-CH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3193" y="3162998"/>
                  <a:ext cx="284630" cy="276999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2738510" y="2071338"/>
                  <a:ext cx="34528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8510" y="2071338"/>
                  <a:ext cx="345286" cy="276999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/>
                <p:cNvSpPr txBox="1"/>
                <p:nvPr/>
              </p:nvSpPr>
              <p:spPr>
                <a:xfrm>
                  <a:off x="3287679" y="2071338"/>
                  <a:ext cx="38895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de-CH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0" name="TextBox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7679" y="2071338"/>
                  <a:ext cx="388953" cy="276999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/>
                <p:cNvSpPr txBox="1"/>
                <p:nvPr/>
              </p:nvSpPr>
              <p:spPr>
                <a:xfrm>
                  <a:off x="4683846" y="2071338"/>
                  <a:ext cx="34227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de-CH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TextBox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3846" y="2071338"/>
                  <a:ext cx="342273" cy="27699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/>
                <p:cNvSpPr txBox="1"/>
                <p:nvPr/>
              </p:nvSpPr>
              <p:spPr>
                <a:xfrm>
                  <a:off x="4476899" y="2071338"/>
                  <a:ext cx="38895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de-CH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TextBox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6899" y="2071338"/>
                  <a:ext cx="388953" cy="276999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TextBox 132"/>
                <p:cNvSpPr txBox="1"/>
                <p:nvPr/>
              </p:nvSpPr>
              <p:spPr>
                <a:xfrm>
                  <a:off x="5202095" y="2071338"/>
                  <a:ext cx="34887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de-CH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TextBox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2095" y="2071338"/>
                  <a:ext cx="348877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8" name="TextBox 137"/>
            <p:cNvSpPr txBox="1"/>
            <p:nvPr/>
          </p:nvSpPr>
          <p:spPr>
            <a:xfrm>
              <a:off x="2363727" y="1859336"/>
              <a:ext cx="1440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Number of message</a:t>
              </a:r>
              <a:endParaRPr lang="de-CH" sz="1200" dirty="0"/>
            </a:p>
          </p:txBody>
        </p:sp>
        <p:cxnSp>
          <p:nvCxnSpPr>
            <p:cNvPr id="139" name="Straight Arrow Connector 138"/>
            <p:cNvCxnSpPr/>
            <p:nvPr/>
          </p:nvCxnSpPr>
          <p:spPr>
            <a:xfrm flipH="1">
              <a:off x="2477193" y="3115287"/>
              <a:ext cx="36000" cy="0"/>
            </a:xfrm>
            <a:prstGeom prst="straightConnector1">
              <a:avLst/>
            </a:prstGeom>
            <a:ln cap="rnd">
              <a:solidFill>
                <a:schemeClr val="tx1"/>
              </a:solidFill>
              <a:round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 flipH="1">
              <a:off x="2477193" y="2385088"/>
              <a:ext cx="36000" cy="0"/>
            </a:xfrm>
            <a:prstGeom prst="straightConnector1">
              <a:avLst/>
            </a:prstGeom>
            <a:ln cap="rnd">
              <a:solidFill>
                <a:schemeClr val="tx1"/>
              </a:solidFill>
              <a:round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 flipH="1">
              <a:off x="2477193" y="2567638"/>
              <a:ext cx="36000" cy="0"/>
            </a:xfrm>
            <a:prstGeom prst="straightConnector1">
              <a:avLst/>
            </a:prstGeom>
            <a:ln cap="rnd">
              <a:solidFill>
                <a:schemeClr val="tx1"/>
              </a:solidFill>
              <a:round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 flipH="1">
              <a:off x="2477193" y="2750188"/>
              <a:ext cx="36000" cy="0"/>
            </a:xfrm>
            <a:prstGeom prst="straightConnector1">
              <a:avLst/>
            </a:prstGeom>
            <a:ln cap="rnd">
              <a:solidFill>
                <a:schemeClr val="tx1"/>
              </a:solidFill>
              <a:round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 flipH="1">
              <a:off x="2477193" y="2932738"/>
              <a:ext cx="36000" cy="0"/>
            </a:xfrm>
            <a:prstGeom prst="straightConnector1">
              <a:avLst/>
            </a:prstGeom>
            <a:ln cap="rnd">
              <a:solidFill>
                <a:schemeClr val="tx1"/>
              </a:solidFill>
              <a:round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69" idx="3"/>
              <a:endCxn id="136" idx="1"/>
            </p:cNvCxnSpPr>
            <p:nvPr/>
          </p:nvCxnSpPr>
          <p:spPr>
            <a:xfrm flipH="1">
              <a:off x="2245779" y="3422459"/>
              <a:ext cx="231414" cy="1479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>
            <a:xfrm flipH="1">
              <a:off x="2477193" y="3347425"/>
              <a:ext cx="258836" cy="1500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4" name="Rectangle 83"/>
            <p:cNvSpPr/>
            <p:nvPr/>
          </p:nvSpPr>
          <p:spPr>
            <a:xfrm flipH="1">
              <a:off x="2736026" y="3148545"/>
              <a:ext cx="468049" cy="3397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5" name="Rectangle 94"/>
            <p:cNvSpPr/>
            <p:nvPr/>
          </p:nvSpPr>
          <p:spPr>
            <a:xfrm flipH="1">
              <a:off x="3204073" y="3108260"/>
              <a:ext cx="720003" cy="3768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118" name="Straight Connector 117"/>
            <p:cNvCxnSpPr>
              <a:endCxn id="69" idx="3"/>
            </p:cNvCxnSpPr>
            <p:nvPr/>
          </p:nvCxnSpPr>
          <p:spPr>
            <a:xfrm>
              <a:off x="2477189" y="3320065"/>
              <a:ext cx="4" cy="1023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5302215" y="3319895"/>
              <a:ext cx="0" cy="108244"/>
            </a:xfrm>
            <a:prstGeom prst="line">
              <a:avLst/>
            </a:prstGeom>
            <a:ln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5445723" y="3319915"/>
              <a:ext cx="0" cy="108224"/>
            </a:xfrm>
            <a:prstGeom prst="line">
              <a:avLst/>
            </a:prstGeom>
            <a:ln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4907824" y="2071338"/>
                  <a:ext cx="34887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de-CH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7824" y="2071338"/>
                  <a:ext cx="348877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4227352" y="2071338"/>
                  <a:ext cx="34887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de-CH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7352" y="2071338"/>
                  <a:ext cx="348877" cy="27699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Rectangle 109"/>
            <p:cNvSpPr/>
            <p:nvPr/>
          </p:nvSpPr>
          <p:spPr>
            <a:xfrm>
              <a:off x="6892367" y="2941253"/>
              <a:ext cx="360000" cy="144000"/>
            </a:xfrm>
            <a:prstGeom prst="rect">
              <a:avLst/>
            </a:prstGeom>
            <a:pattFill prst="wdUpDiag">
              <a:fgClr>
                <a:schemeClr val="accent4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6887572" y="3171588"/>
              <a:ext cx="360000" cy="1440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291864" y="3105088"/>
              <a:ext cx="9025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0" dirty="0" smtClean="0">
                  <a:solidFill>
                    <a:schemeClr val="tx1"/>
                  </a:solidFill>
                </a:rPr>
                <a:t>Valid round</a:t>
              </a:r>
              <a:endParaRPr lang="de-CH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291864" y="2874753"/>
              <a:ext cx="10108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0" dirty="0" smtClean="0">
                  <a:solidFill>
                    <a:schemeClr val="tx1"/>
                  </a:solidFill>
                </a:rPr>
                <a:t>Invalid round</a:t>
              </a:r>
              <a:endParaRPr lang="de-CH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15" name="Straight Arrow Connector 114"/>
            <p:cNvCxnSpPr/>
            <p:nvPr/>
          </p:nvCxnSpPr>
          <p:spPr>
            <a:xfrm flipH="1">
              <a:off x="5612095" y="2385088"/>
              <a:ext cx="252000" cy="0"/>
            </a:xfrm>
            <a:prstGeom prst="straightConnector1">
              <a:avLst/>
            </a:prstGeom>
            <a:ln w="15875" cap="rnd">
              <a:solidFill>
                <a:srgbClr val="00B050"/>
              </a:solidFill>
              <a:round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H="1">
              <a:off x="5870425" y="2581788"/>
              <a:ext cx="180000" cy="0"/>
            </a:xfrm>
            <a:prstGeom prst="straightConnector1">
              <a:avLst/>
            </a:prstGeom>
            <a:ln w="15875" cap="rnd">
              <a:solidFill>
                <a:srgbClr val="FF0000"/>
              </a:solidFill>
              <a:prstDash val="dash"/>
              <a:round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 flipH="1">
              <a:off x="5870425" y="2596077"/>
              <a:ext cx="180000" cy="0"/>
            </a:xfrm>
            <a:prstGeom prst="straightConnector1">
              <a:avLst/>
            </a:prstGeom>
            <a:ln w="15875" cap="rnd">
              <a:solidFill>
                <a:srgbClr val="0070C0"/>
              </a:solidFill>
              <a:prstDash val="dash"/>
              <a:round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/>
            <p:nvPr/>
          </p:nvCxnSpPr>
          <p:spPr>
            <a:xfrm flipH="1">
              <a:off x="5870425" y="2385088"/>
              <a:ext cx="180000" cy="0"/>
            </a:xfrm>
            <a:prstGeom prst="straightConnector1">
              <a:avLst/>
            </a:prstGeom>
            <a:ln w="15875" cap="rnd">
              <a:solidFill>
                <a:srgbClr val="00B050"/>
              </a:solidFill>
              <a:prstDash val="dash"/>
              <a:round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>
              <a:off x="4572079" y="2758081"/>
              <a:ext cx="144000" cy="180000"/>
            </a:xfrm>
            <a:prstGeom prst="straightConnector1">
              <a:avLst/>
            </a:prstGeom>
            <a:ln w="15875" cap="rnd">
              <a:solidFill>
                <a:srgbClr val="FF0000"/>
              </a:solidFill>
              <a:prstDash val="dash"/>
              <a:round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127" idx="3"/>
              <a:endCxn id="127" idx="1"/>
            </p:cNvCxnSpPr>
            <p:nvPr/>
          </p:nvCxnSpPr>
          <p:spPr>
            <a:xfrm flipH="1">
              <a:off x="2736026" y="3570380"/>
              <a:ext cx="46715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Rectangle 126"/>
                <p:cNvSpPr/>
                <p:nvPr/>
              </p:nvSpPr>
              <p:spPr>
                <a:xfrm>
                  <a:off x="2736026" y="3354851"/>
                  <a:ext cx="467153" cy="43105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a14:m>
                  <a:r>
                    <a:rPr lang="de-CH" sz="1200" i="1" dirty="0" smtClean="0">
                      <a:solidFill>
                        <a:schemeClr val="tx1"/>
                      </a:solidFill>
                    </a:rPr>
                    <a:t> </a:t>
                  </a:r>
                  <a:endParaRPr lang="de-CH" sz="12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7" name="Rectangle 1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6026" y="3354851"/>
                  <a:ext cx="467153" cy="431058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Straight Arrow Connector 127"/>
            <p:cNvCxnSpPr>
              <a:stCxn id="134" idx="3"/>
              <a:endCxn id="134" idx="1"/>
            </p:cNvCxnSpPr>
            <p:nvPr/>
          </p:nvCxnSpPr>
          <p:spPr>
            <a:xfrm flipH="1">
              <a:off x="3203175" y="3570380"/>
              <a:ext cx="71989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Rectangle 133"/>
                <p:cNvSpPr/>
                <p:nvPr/>
              </p:nvSpPr>
              <p:spPr>
                <a:xfrm>
                  <a:off x="3203175" y="3354851"/>
                  <a:ext cx="719895" cy="43105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lang="de-CH" sz="1200" i="1" dirty="0" smtClean="0">
                      <a:solidFill>
                        <a:schemeClr val="tx1"/>
                      </a:solidFill>
                    </a:rPr>
                    <a:t> </a:t>
                  </a:r>
                  <a:endParaRPr lang="de-CH" sz="12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4" name="Rectangle 1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3175" y="3354851"/>
                  <a:ext cx="719895" cy="431058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5" name="Straight Arrow Connector 134"/>
            <p:cNvCxnSpPr>
              <a:stCxn id="136" idx="3"/>
              <a:endCxn id="136" idx="1"/>
            </p:cNvCxnSpPr>
            <p:nvPr/>
          </p:nvCxnSpPr>
          <p:spPr>
            <a:xfrm flipH="1">
              <a:off x="2245779" y="3570380"/>
              <a:ext cx="48935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Rectangle 135"/>
                <p:cNvSpPr/>
                <p:nvPr/>
              </p:nvSpPr>
              <p:spPr>
                <a:xfrm>
                  <a:off x="2245779" y="3354851"/>
                  <a:ext cx="489357" cy="43105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</m:oMath>
                  </a14:m>
                  <a:r>
                    <a:rPr lang="de-CH" sz="1200" i="1" dirty="0" smtClean="0">
                      <a:solidFill>
                        <a:schemeClr val="tx1"/>
                      </a:solidFill>
                    </a:rPr>
                    <a:t> </a:t>
                  </a:r>
                  <a:endParaRPr lang="de-CH" sz="12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6" name="Rectangle 1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5779" y="3354851"/>
                  <a:ext cx="489357" cy="431058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7" name="Straight Arrow Connector 136"/>
            <p:cNvCxnSpPr>
              <a:stCxn id="140" idx="3"/>
              <a:endCxn id="140" idx="1"/>
            </p:cNvCxnSpPr>
            <p:nvPr/>
          </p:nvCxnSpPr>
          <p:spPr>
            <a:xfrm flipH="1">
              <a:off x="5183622" y="3570380"/>
              <a:ext cx="35713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Rectangle 139"/>
                <p:cNvSpPr/>
                <p:nvPr/>
              </p:nvSpPr>
              <p:spPr>
                <a:xfrm>
                  <a:off x="5183622" y="3354851"/>
                  <a:ext cx="357131" cy="43105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𝑛𝑒𝑡</m:t>
                          </m:r>
                        </m:sub>
                      </m:sSub>
                    </m:oMath>
                  </a14:m>
                  <a:r>
                    <a:rPr lang="de-CH" sz="1200" i="1" dirty="0" smtClean="0">
                      <a:solidFill>
                        <a:schemeClr val="tx1"/>
                      </a:solidFill>
                    </a:rPr>
                    <a:t> </a:t>
                  </a:r>
                  <a:endParaRPr lang="de-CH" sz="12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0" name="Rectangle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3622" y="3354851"/>
                  <a:ext cx="357131" cy="431058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339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8" name="TextBox 167"/>
            <p:cNvSpPr txBox="1"/>
            <p:nvPr/>
          </p:nvSpPr>
          <p:spPr>
            <a:xfrm>
              <a:off x="5864095" y="1764569"/>
              <a:ext cx="888204" cy="461665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r>
                <a:rPr lang="en-US" sz="1200" b="0" dirty="0" smtClean="0">
                  <a:solidFill>
                    <a:schemeClr val="tx1"/>
                  </a:solidFill>
                </a:rPr>
                <a:t>Next</a:t>
              </a:r>
            </a:p>
            <a:p>
              <a:r>
                <a:rPr lang="en-US" sz="1200" dirty="0" err="1" smtClean="0"/>
                <a:t>hyperperiod</a:t>
              </a:r>
              <a:endParaRPr lang="en-US" sz="1200" b="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666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/>
          <p:cNvGrpSpPr/>
          <p:nvPr/>
        </p:nvGrpSpPr>
        <p:grpSpPr>
          <a:xfrm>
            <a:off x="744917" y="2107067"/>
            <a:ext cx="6740638" cy="2444358"/>
            <a:chOff x="744917" y="2107067"/>
            <a:chExt cx="6740638" cy="2444358"/>
          </a:xfrm>
        </p:grpSpPr>
        <p:cxnSp>
          <p:nvCxnSpPr>
            <p:cNvPr id="251" name="Straight Connector 250"/>
            <p:cNvCxnSpPr>
              <a:stCxn id="189" idx="4"/>
              <a:endCxn id="245" idx="7"/>
            </p:cNvCxnSpPr>
            <p:nvPr/>
          </p:nvCxnSpPr>
          <p:spPr>
            <a:xfrm flipH="1">
              <a:off x="2385596" y="3643138"/>
              <a:ext cx="2380791" cy="673124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>
              <a:stCxn id="189" idx="0"/>
              <a:endCxn id="245" idx="0"/>
            </p:cNvCxnSpPr>
            <p:nvPr/>
          </p:nvCxnSpPr>
          <p:spPr>
            <a:xfrm flipH="1">
              <a:off x="2385596" y="3002364"/>
              <a:ext cx="2380791" cy="3472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1" name="Rectangle 400"/>
            <p:cNvSpPr/>
            <p:nvPr/>
          </p:nvSpPr>
          <p:spPr>
            <a:xfrm>
              <a:off x="3459054" y="2941000"/>
              <a:ext cx="794073" cy="3188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000"/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4115767" y="3592277"/>
              <a:ext cx="491418" cy="3188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000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1648763" y="3477999"/>
              <a:ext cx="550800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7167647" y="3324110"/>
                  <a:ext cx="31790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de-CH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7647" y="3324110"/>
                  <a:ext cx="317908" cy="3385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Rectangle 159"/>
                <p:cNvSpPr/>
                <p:nvPr/>
              </p:nvSpPr>
              <p:spPr>
                <a:xfrm>
                  <a:off x="3618650" y="3230206"/>
                  <a:ext cx="1457055" cy="61165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</m:sub>
                        </m:sSub>
                      </m:oMath>
                    </m:oMathPara>
                  </a14:m>
                  <a:endParaRPr lang="de-CH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0" name="Rectangle 1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8650" y="3230206"/>
                  <a:ext cx="1457055" cy="61165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1" name="Straight Arrow Connector 160"/>
            <p:cNvCxnSpPr>
              <a:stCxn id="160" idx="3"/>
              <a:endCxn id="160" idx="1"/>
            </p:cNvCxnSpPr>
            <p:nvPr/>
          </p:nvCxnSpPr>
          <p:spPr>
            <a:xfrm flipH="1">
              <a:off x="3618650" y="3536035"/>
              <a:ext cx="145705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>
              <a:stCxn id="160" idx="1"/>
              <a:endCxn id="141" idx="1"/>
            </p:cNvCxnSpPr>
            <p:nvPr/>
          </p:nvCxnSpPr>
          <p:spPr>
            <a:xfrm flipH="1" flipV="1">
              <a:off x="3614883" y="3333999"/>
              <a:ext cx="3767" cy="20203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>
              <a:stCxn id="160" idx="3"/>
              <a:endCxn id="188" idx="3"/>
            </p:cNvCxnSpPr>
            <p:nvPr/>
          </p:nvCxnSpPr>
          <p:spPr>
            <a:xfrm flipV="1">
              <a:off x="5075705" y="3333999"/>
              <a:ext cx="0" cy="20203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648763" y="2802284"/>
              <a:ext cx="550800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7167647" y="2648395"/>
                  <a:ext cx="31790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de-CH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7647" y="2648395"/>
                  <a:ext cx="317908" cy="33855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TextBox 48"/>
            <p:cNvSpPr txBox="1"/>
            <p:nvPr/>
          </p:nvSpPr>
          <p:spPr>
            <a:xfrm>
              <a:off x="759865" y="2575794"/>
              <a:ext cx="89669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/>
                <a:t>Node 1</a:t>
              </a:r>
              <a:endParaRPr lang="en-US" dirty="0"/>
            </a:p>
          </p:txBody>
        </p:sp>
        <p:cxnSp>
          <p:nvCxnSpPr>
            <p:cNvPr id="127" name="Straight Connector 126"/>
            <p:cNvCxnSpPr>
              <a:stCxn id="84" idx="1"/>
              <a:endCxn id="54" idx="1"/>
            </p:cNvCxnSpPr>
            <p:nvPr/>
          </p:nvCxnSpPr>
          <p:spPr>
            <a:xfrm flipH="1">
              <a:off x="1779773" y="2455025"/>
              <a:ext cx="1" cy="20325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84" idx="3"/>
              <a:endCxn id="84" idx="1"/>
            </p:cNvCxnSpPr>
            <p:nvPr/>
          </p:nvCxnSpPr>
          <p:spPr>
            <a:xfrm flipH="1">
              <a:off x="1779774" y="2455025"/>
              <a:ext cx="131656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1779773" y="2514284"/>
              <a:ext cx="1232784" cy="2880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2172147" y="2414428"/>
                  <a:ext cx="47307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2147" y="2414428"/>
                  <a:ext cx="473078" cy="40011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Rectangle 80"/>
            <p:cNvSpPr/>
            <p:nvPr/>
          </p:nvSpPr>
          <p:spPr>
            <a:xfrm>
              <a:off x="3014500" y="2514284"/>
              <a:ext cx="81840" cy="288000"/>
            </a:xfrm>
            <a:prstGeom prst="rect">
              <a:avLst/>
            </a:prstGeom>
            <a:pattFill prst="ltUpDiag">
              <a:fgClr>
                <a:schemeClr val="tx1"/>
              </a:fgClr>
              <a:bgClr>
                <a:schemeClr val="accent4">
                  <a:lumMod val="40000"/>
                  <a:lumOff val="60000"/>
                </a:schemeClr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83"/>
                <p:cNvSpPr/>
                <p:nvPr/>
              </p:nvSpPr>
              <p:spPr>
                <a:xfrm>
                  <a:off x="1779774" y="2107067"/>
                  <a:ext cx="1316566" cy="69591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de-CH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Rectangle 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9774" y="2107067"/>
                  <a:ext cx="1316566" cy="69591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Straight Connector 94"/>
            <p:cNvCxnSpPr/>
            <p:nvPr/>
          </p:nvCxnSpPr>
          <p:spPr>
            <a:xfrm>
              <a:off x="3096340" y="2564565"/>
              <a:ext cx="0" cy="20325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>
              <a:stCxn id="270" idx="1"/>
            </p:cNvCxnSpPr>
            <p:nvPr/>
          </p:nvCxnSpPr>
          <p:spPr>
            <a:xfrm flipV="1">
              <a:off x="3014499" y="2634474"/>
              <a:ext cx="1" cy="24169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>
              <a:stCxn id="270" idx="3"/>
              <a:endCxn id="270" idx="1"/>
            </p:cNvCxnSpPr>
            <p:nvPr/>
          </p:nvCxnSpPr>
          <p:spPr>
            <a:xfrm flipH="1">
              <a:off x="3014499" y="2876172"/>
              <a:ext cx="8378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Rectangle 269"/>
            <p:cNvSpPr/>
            <p:nvPr/>
          </p:nvSpPr>
          <p:spPr>
            <a:xfrm>
              <a:off x="3014499" y="2528214"/>
              <a:ext cx="83783" cy="695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CH" sz="1600" dirty="0" smtClean="0">
                  <a:solidFill>
                    <a:schemeClr val="tx1"/>
                  </a:solidFill>
                </a:rPr>
                <a:t> </a:t>
              </a:r>
              <a:endParaRPr lang="de-CH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71" name="Straight Connector 270"/>
            <p:cNvCxnSpPr>
              <a:stCxn id="270" idx="3"/>
            </p:cNvCxnSpPr>
            <p:nvPr/>
          </p:nvCxnSpPr>
          <p:spPr>
            <a:xfrm flipH="1" flipV="1">
              <a:off x="3096340" y="2634474"/>
              <a:ext cx="1942" cy="24169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/>
            <p:cNvCxnSpPr>
              <a:stCxn id="273" idx="3"/>
              <a:endCxn id="270" idx="3"/>
            </p:cNvCxnSpPr>
            <p:nvPr/>
          </p:nvCxnSpPr>
          <p:spPr>
            <a:xfrm flipH="1">
              <a:off x="3098282" y="2876172"/>
              <a:ext cx="10025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Rectangle 272"/>
            <p:cNvSpPr/>
            <p:nvPr/>
          </p:nvSpPr>
          <p:spPr>
            <a:xfrm>
              <a:off x="3091738" y="2528214"/>
              <a:ext cx="106800" cy="695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CH" sz="1600" dirty="0" smtClean="0">
                  <a:solidFill>
                    <a:schemeClr val="tx1"/>
                  </a:solidFill>
                </a:rPr>
                <a:t> </a:t>
              </a:r>
              <a:endParaRPr lang="de-CH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75" name="Straight Arrow Connector 274"/>
            <p:cNvCxnSpPr>
              <a:stCxn id="276" idx="3"/>
              <a:endCxn id="276" idx="1"/>
            </p:cNvCxnSpPr>
            <p:nvPr/>
          </p:nvCxnSpPr>
          <p:spPr>
            <a:xfrm flipH="1">
              <a:off x="2901444" y="2876124"/>
              <a:ext cx="1068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Rectangle 275"/>
            <p:cNvSpPr/>
            <p:nvPr/>
          </p:nvSpPr>
          <p:spPr>
            <a:xfrm>
              <a:off x="2901444" y="2528166"/>
              <a:ext cx="106800" cy="695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CH" sz="1600" dirty="0" smtClean="0">
                  <a:solidFill>
                    <a:schemeClr val="tx1"/>
                  </a:solidFill>
                </a:rPr>
                <a:t> </a:t>
              </a:r>
              <a:endParaRPr lang="de-CH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1648763" y="4145091"/>
              <a:ext cx="550800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7167647" y="3991202"/>
                  <a:ext cx="31790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de-CH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7647" y="3991202"/>
                  <a:ext cx="317908" cy="33855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TextBox 50"/>
            <p:cNvSpPr txBox="1"/>
            <p:nvPr/>
          </p:nvSpPr>
          <p:spPr>
            <a:xfrm>
              <a:off x="759865" y="3918600"/>
              <a:ext cx="89669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dirty="0" smtClean="0"/>
                <a:t>Node 2</a:t>
              </a:r>
              <a:endParaRPr lang="en-US" dirty="0"/>
            </a:p>
          </p:txBody>
        </p:sp>
        <p:cxnSp>
          <p:nvCxnSpPr>
            <p:cNvPr id="116" name="Straight Connector 115"/>
            <p:cNvCxnSpPr>
              <a:stCxn id="139" idx="3"/>
              <a:endCxn id="118" idx="3"/>
            </p:cNvCxnSpPr>
            <p:nvPr/>
          </p:nvCxnSpPr>
          <p:spPr>
            <a:xfrm flipV="1">
              <a:off x="6919215" y="4001091"/>
              <a:ext cx="0" cy="20237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39" idx="3"/>
              <a:endCxn id="139" idx="1"/>
            </p:cNvCxnSpPr>
            <p:nvPr/>
          </p:nvCxnSpPr>
          <p:spPr>
            <a:xfrm flipH="1">
              <a:off x="5389151" y="4203467"/>
              <a:ext cx="153006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Rectangle 138"/>
                <p:cNvSpPr/>
                <p:nvPr/>
              </p:nvSpPr>
              <p:spPr>
                <a:xfrm>
                  <a:off x="5389151" y="3855509"/>
                  <a:ext cx="1530064" cy="69591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de-CH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Rectangle 1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9151" y="3855509"/>
                  <a:ext cx="1530064" cy="695916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0" name="Straight Connector 139"/>
            <p:cNvCxnSpPr>
              <a:stCxn id="139" idx="1"/>
              <a:endCxn id="137" idx="1"/>
            </p:cNvCxnSpPr>
            <p:nvPr/>
          </p:nvCxnSpPr>
          <p:spPr>
            <a:xfrm flipV="1">
              <a:off x="5389151" y="4001091"/>
              <a:ext cx="0" cy="20237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117"/>
            <p:cNvSpPr/>
            <p:nvPr/>
          </p:nvSpPr>
          <p:spPr>
            <a:xfrm>
              <a:off x="5896809" y="3857091"/>
              <a:ext cx="1022406" cy="2880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/>
                <p:cNvSpPr txBox="1"/>
                <p:nvPr/>
              </p:nvSpPr>
              <p:spPr>
                <a:xfrm>
                  <a:off x="6182662" y="3766763"/>
                  <a:ext cx="47904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5" name="TextBox 1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2662" y="3766763"/>
                  <a:ext cx="479042" cy="40011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7" name="Rectangle 136"/>
            <p:cNvSpPr/>
            <p:nvPr/>
          </p:nvSpPr>
          <p:spPr>
            <a:xfrm>
              <a:off x="5389151" y="3857091"/>
              <a:ext cx="506021" cy="28800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accent4">
                  <a:lumMod val="40000"/>
                  <a:lumOff val="60000"/>
                </a:schemeClr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308" name="Straight Connector 307"/>
            <p:cNvCxnSpPr>
              <a:stCxn id="310" idx="1"/>
              <a:endCxn id="137" idx="1"/>
            </p:cNvCxnSpPr>
            <p:nvPr/>
          </p:nvCxnSpPr>
          <p:spPr>
            <a:xfrm>
              <a:off x="5389151" y="3792436"/>
              <a:ext cx="0" cy="20865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Arrow Connector 308"/>
            <p:cNvCxnSpPr>
              <a:stCxn id="310" idx="3"/>
              <a:endCxn id="310" idx="1"/>
            </p:cNvCxnSpPr>
            <p:nvPr/>
          </p:nvCxnSpPr>
          <p:spPr>
            <a:xfrm flipH="1">
              <a:off x="5389151" y="3792436"/>
              <a:ext cx="50602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0" name="Rectangle 309"/>
                <p:cNvSpPr/>
                <p:nvPr/>
              </p:nvSpPr>
              <p:spPr>
                <a:xfrm>
                  <a:off x="5389151" y="3444478"/>
                  <a:ext cx="506021" cy="69591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(2)</m:t>
                      </m:r>
                    </m:oMath>
                  </a14:m>
                  <a:r>
                    <a:rPr lang="de-CH" sz="1600" dirty="0" smtClean="0">
                      <a:solidFill>
                        <a:schemeClr val="tx1"/>
                      </a:solidFill>
                    </a:rPr>
                    <a:t> </a:t>
                  </a:r>
                  <a:endParaRPr lang="de-CH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0" name="Rectangle 3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9151" y="3444478"/>
                  <a:ext cx="506021" cy="69591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27711" r="-3373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1" name="Straight Connector 310"/>
            <p:cNvCxnSpPr>
              <a:stCxn id="310" idx="3"/>
              <a:endCxn id="137" idx="3"/>
            </p:cNvCxnSpPr>
            <p:nvPr/>
          </p:nvCxnSpPr>
          <p:spPr>
            <a:xfrm>
              <a:off x="5895172" y="3792436"/>
              <a:ext cx="0" cy="20865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Arrow Connector 311"/>
            <p:cNvCxnSpPr>
              <a:stCxn id="313" idx="3"/>
              <a:endCxn id="313" idx="1"/>
            </p:cNvCxnSpPr>
            <p:nvPr/>
          </p:nvCxnSpPr>
          <p:spPr>
            <a:xfrm flipH="1">
              <a:off x="5896646" y="3796434"/>
              <a:ext cx="1068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3" name="Rectangle 312"/>
            <p:cNvSpPr/>
            <p:nvPr/>
          </p:nvSpPr>
          <p:spPr>
            <a:xfrm>
              <a:off x="5896646" y="3448476"/>
              <a:ext cx="106800" cy="695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CH" sz="1600" dirty="0" smtClean="0">
                  <a:solidFill>
                    <a:schemeClr val="tx1"/>
                  </a:solidFill>
                </a:rPr>
                <a:t> </a:t>
              </a:r>
              <a:endParaRPr lang="de-CH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14" name="Straight Arrow Connector 313"/>
            <p:cNvCxnSpPr>
              <a:stCxn id="315" idx="3"/>
              <a:endCxn id="315" idx="1"/>
            </p:cNvCxnSpPr>
            <p:nvPr/>
          </p:nvCxnSpPr>
          <p:spPr>
            <a:xfrm flipH="1">
              <a:off x="5286568" y="3792388"/>
              <a:ext cx="1068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Rectangle 314"/>
            <p:cNvSpPr/>
            <p:nvPr/>
          </p:nvSpPr>
          <p:spPr>
            <a:xfrm>
              <a:off x="5286568" y="3444430"/>
              <a:ext cx="106800" cy="695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CH" sz="1600" dirty="0" smtClean="0">
                  <a:solidFill>
                    <a:schemeClr val="tx1"/>
                  </a:solidFill>
                </a:rPr>
                <a:t> </a:t>
              </a:r>
              <a:endParaRPr lang="de-CH" sz="16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078643" y="3189999"/>
              <a:ext cx="149645" cy="28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3614883" y="3189999"/>
              <a:ext cx="462286" cy="28800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4231652" y="3189999"/>
              <a:ext cx="149645" cy="28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4384661" y="3189999"/>
              <a:ext cx="149645" cy="28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4537670" y="3189999"/>
              <a:ext cx="149645" cy="28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4690679" y="3189999"/>
              <a:ext cx="149645" cy="288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4843689" y="3189999"/>
              <a:ext cx="149645" cy="28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4993335" y="3189999"/>
              <a:ext cx="82370" cy="288000"/>
            </a:xfrm>
            <a:prstGeom prst="rect">
              <a:avLst/>
            </a:prstGeom>
            <a:pattFill prst="dkHorz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300" name="Straight Connector 299"/>
            <p:cNvCxnSpPr>
              <a:stCxn id="302" idx="1"/>
              <a:endCxn id="188" idx="1"/>
            </p:cNvCxnSpPr>
            <p:nvPr/>
          </p:nvCxnSpPr>
          <p:spPr>
            <a:xfrm flipH="1">
              <a:off x="4993335" y="3131764"/>
              <a:ext cx="6311" cy="20223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Arrow Connector 300"/>
            <p:cNvCxnSpPr>
              <a:stCxn id="302" idx="3"/>
              <a:endCxn id="302" idx="1"/>
            </p:cNvCxnSpPr>
            <p:nvPr/>
          </p:nvCxnSpPr>
          <p:spPr>
            <a:xfrm flipH="1">
              <a:off x="4999646" y="3131764"/>
              <a:ext cx="7636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2" name="Rectangle 301"/>
                <p:cNvSpPr/>
                <p:nvPr/>
              </p:nvSpPr>
              <p:spPr>
                <a:xfrm>
                  <a:off x="4999646" y="2783806"/>
                  <a:ext cx="76362" cy="69591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𝑀𝐶𝑅</m:t>
                          </m:r>
                        </m:sub>
                      </m:sSub>
                    </m:oMath>
                  </a14:m>
                  <a:r>
                    <a:rPr lang="de-CH" sz="1600" dirty="0" smtClean="0">
                      <a:solidFill>
                        <a:schemeClr val="tx1"/>
                      </a:solidFill>
                    </a:rPr>
                    <a:t> </a:t>
                  </a:r>
                  <a:endParaRPr lang="de-CH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2" name="Rectangle 3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9646" y="2783806"/>
                  <a:ext cx="76362" cy="69591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307692" r="-26153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3" name="Straight Connector 302"/>
            <p:cNvCxnSpPr>
              <a:stCxn id="302" idx="3"/>
              <a:endCxn id="188" idx="3"/>
            </p:cNvCxnSpPr>
            <p:nvPr/>
          </p:nvCxnSpPr>
          <p:spPr>
            <a:xfrm flipH="1">
              <a:off x="5075705" y="3131764"/>
              <a:ext cx="303" cy="20223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Arrow Connector 303"/>
            <p:cNvCxnSpPr>
              <a:stCxn id="305" idx="3"/>
              <a:endCxn id="305" idx="1"/>
            </p:cNvCxnSpPr>
            <p:nvPr/>
          </p:nvCxnSpPr>
          <p:spPr>
            <a:xfrm flipH="1">
              <a:off x="5079775" y="3131764"/>
              <a:ext cx="1068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Rectangle 304"/>
            <p:cNvSpPr/>
            <p:nvPr/>
          </p:nvSpPr>
          <p:spPr>
            <a:xfrm>
              <a:off x="5079775" y="2783806"/>
              <a:ext cx="106800" cy="695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CH" sz="1600" dirty="0" smtClean="0">
                  <a:solidFill>
                    <a:schemeClr val="tx1"/>
                  </a:solidFill>
                </a:rPr>
                <a:t> </a:t>
              </a:r>
              <a:endParaRPr lang="de-CH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06" name="Straight Arrow Connector 305"/>
            <p:cNvCxnSpPr>
              <a:stCxn id="307" idx="3"/>
              <a:endCxn id="307" idx="1"/>
            </p:cNvCxnSpPr>
            <p:nvPr/>
          </p:nvCxnSpPr>
          <p:spPr>
            <a:xfrm flipH="1">
              <a:off x="4889481" y="3131716"/>
              <a:ext cx="1068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Rectangle 306"/>
            <p:cNvSpPr/>
            <p:nvPr/>
          </p:nvSpPr>
          <p:spPr>
            <a:xfrm>
              <a:off x="4889481" y="2783758"/>
              <a:ext cx="106800" cy="695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CH" sz="1600" dirty="0" smtClean="0">
                  <a:solidFill>
                    <a:schemeClr val="tx1"/>
                  </a:solidFill>
                </a:rPr>
                <a:t> </a:t>
              </a:r>
              <a:endParaRPr lang="de-CH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51" name="Straight Connector 350"/>
            <p:cNvCxnSpPr>
              <a:stCxn id="353" idx="1"/>
              <a:endCxn id="141" idx="1"/>
            </p:cNvCxnSpPr>
            <p:nvPr/>
          </p:nvCxnSpPr>
          <p:spPr>
            <a:xfrm>
              <a:off x="3614883" y="3131716"/>
              <a:ext cx="0" cy="202283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Arrow Connector 351"/>
            <p:cNvCxnSpPr>
              <a:stCxn id="353" idx="3"/>
              <a:endCxn id="353" idx="1"/>
            </p:cNvCxnSpPr>
            <p:nvPr/>
          </p:nvCxnSpPr>
          <p:spPr>
            <a:xfrm flipH="1">
              <a:off x="3614883" y="3131716"/>
              <a:ext cx="46228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3" name="Rectangle 352"/>
                <p:cNvSpPr/>
                <p:nvPr/>
              </p:nvSpPr>
              <p:spPr>
                <a:xfrm>
                  <a:off x="3614883" y="2783758"/>
                  <a:ext cx="462286" cy="69591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a14:m>
                  <a:r>
                    <a:rPr lang="de-CH" sz="1600" dirty="0" smtClean="0">
                      <a:solidFill>
                        <a:schemeClr val="tx1"/>
                      </a:solidFill>
                    </a:rPr>
                    <a:t> </a:t>
                  </a:r>
                  <a:endParaRPr lang="de-CH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3" name="Rectangle 3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4883" y="2783758"/>
                  <a:ext cx="462286" cy="695916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5789" r="-921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4" name="Straight Connector 353"/>
            <p:cNvCxnSpPr>
              <a:stCxn id="353" idx="3"/>
              <a:endCxn id="141" idx="3"/>
            </p:cNvCxnSpPr>
            <p:nvPr/>
          </p:nvCxnSpPr>
          <p:spPr>
            <a:xfrm>
              <a:off x="4077169" y="3131716"/>
              <a:ext cx="0" cy="202283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Arrow Connector 354"/>
            <p:cNvCxnSpPr>
              <a:stCxn id="356" idx="3"/>
              <a:endCxn id="356" idx="1"/>
            </p:cNvCxnSpPr>
            <p:nvPr/>
          </p:nvCxnSpPr>
          <p:spPr>
            <a:xfrm flipH="1">
              <a:off x="4078643" y="3135714"/>
              <a:ext cx="1068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6" name="Rectangle 355"/>
            <p:cNvSpPr/>
            <p:nvPr/>
          </p:nvSpPr>
          <p:spPr>
            <a:xfrm>
              <a:off x="4078643" y="2787756"/>
              <a:ext cx="106800" cy="695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CH" sz="1600" dirty="0" smtClean="0">
                  <a:solidFill>
                    <a:schemeClr val="tx1"/>
                  </a:solidFill>
                </a:rPr>
                <a:t> </a:t>
              </a:r>
              <a:endParaRPr lang="de-CH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57" name="Straight Arrow Connector 356"/>
            <p:cNvCxnSpPr>
              <a:stCxn id="358" idx="3"/>
              <a:endCxn id="358" idx="1"/>
            </p:cNvCxnSpPr>
            <p:nvPr/>
          </p:nvCxnSpPr>
          <p:spPr>
            <a:xfrm flipH="1">
              <a:off x="3504013" y="3131668"/>
              <a:ext cx="1068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8" name="Rectangle 357"/>
            <p:cNvSpPr/>
            <p:nvPr/>
          </p:nvSpPr>
          <p:spPr>
            <a:xfrm>
              <a:off x="3504013" y="2783710"/>
              <a:ext cx="106800" cy="695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CH" sz="1600" dirty="0" smtClean="0">
                  <a:solidFill>
                    <a:schemeClr val="tx1"/>
                  </a:solidFill>
                </a:rPr>
                <a:t> </a:t>
              </a:r>
              <a:endParaRPr lang="de-CH" sz="1600" dirty="0">
                <a:solidFill>
                  <a:schemeClr val="tx1"/>
                </a:solidFill>
              </a:endParaRPr>
            </a:p>
          </p:txBody>
        </p:sp>
        <p:sp>
          <p:nvSpPr>
            <p:cNvPr id="189" name="Oval 188"/>
            <p:cNvSpPr/>
            <p:nvPr/>
          </p:nvSpPr>
          <p:spPr>
            <a:xfrm>
              <a:off x="4636253" y="3002364"/>
              <a:ext cx="260267" cy="6407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000"/>
            </a:p>
          </p:txBody>
        </p:sp>
        <p:grpSp>
          <p:nvGrpSpPr>
            <p:cNvPr id="341" name="Group 340"/>
            <p:cNvGrpSpPr/>
            <p:nvPr/>
          </p:nvGrpSpPr>
          <p:grpSpPr>
            <a:xfrm>
              <a:off x="1742152" y="3037092"/>
              <a:ext cx="1286890" cy="1279170"/>
              <a:chOff x="5257923" y="2299221"/>
              <a:chExt cx="1286890" cy="1279170"/>
            </a:xfrm>
          </p:grpSpPr>
          <p:sp>
            <p:nvSpPr>
              <p:cNvPr id="243" name="Freeform 242"/>
              <p:cNvSpPr/>
              <p:nvPr/>
            </p:nvSpPr>
            <p:spPr>
              <a:xfrm>
                <a:off x="6306727" y="2901674"/>
                <a:ext cx="238086" cy="399812"/>
              </a:xfrm>
              <a:custGeom>
                <a:avLst/>
                <a:gdLst>
                  <a:gd name="connsiteX0" fmla="*/ 0 w 238086"/>
                  <a:gd name="connsiteY0" fmla="*/ 0 h 399812"/>
                  <a:gd name="connsiteX1" fmla="*/ 234320 w 238086"/>
                  <a:gd name="connsiteY1" fmla="*/ 0 h 399812"/>
                  <a:gd name="connsiteX2" fmla="*/ 238086 w 238086"/>
                  <a:gd name="connsiteY2" fmla="*/ 37133 h 399812"/>
                  <a:gd name="connsiteX3" fmla="*/ 128196 w 238086"/>
                  <a:gd name="connsiteY3" fmla="*/ 394731 h 399812"/>
                  <a:gd name="connsiteX4" fmla="*/ 123979 w 238086"/>
                  <a:gd name="connsiteY4" fmla="*/ 399812 h 399812"/>
                  <a:gd name="connsiteX5" fmla="*/ 0 w 238086"/>
                  <a:gd name="connsiteY5" fmla="*/ 399812 h 399812"/>
                  <a:gd name="connsiteX6" fmla="*/ 0 w 238086"/>
                  <a:gd name="connsiteY6" fmla="*/ 0 h 399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8086" h="399812">
                    <a:moveTo>
                      <a:pt x="0" y="0"/>
                    </a:moveTo>
                    <a:lnTo>
                      <a:pt x="234320" y="0"/>
                    </a:lnTo>
                    <a:lnTo>
                      <a:pt x="238086" y="37133"/>
                    </a:lnTo>
                    <a:cubicBezTo>
                      <a:pt x="238086" y="169596"/>
                      <a:pt x="197575" y="292653"/>
                      <a:pt x="128196" y="394731"/>
                    </a:cubicBezTo>
                    <a:lnTo>
                      <a:pt x="123979" y="399812"/>
                    </a:lnTo>
                    <a:lnTo>
                      <a:pt x="0" y="3998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000"/>
              </a:p>
            </p:txBody>
          </p:sp>
          <p:sp>
            <p:nvSpPr>
              <p:cNvPr id="246" name="Freeform 245"/>
              <p:cNvSpPr/>
              <p:nvPr/>
            </p:nvSpPr>
            <p:spPr>
              <a:xfrm>
                <a:off x="5257923" y="2902151"/>
                <a:ext cx="290188" cy="399812"/>
              </a:xfrm>
              <a:custGeom>
                <a:avLst/>
                <a:gdLst>
                  <a:gd name="connsiteX0" fmla="*/ 3718 w 290188"/>
                  <a:gd name="connsiteY0" fmla="*/ 0 h 399812"/>
                  <a:gd name="connsiteX1" fmla="*/ 290188 w 290188"/>
                  <a:gd name="connsiteY1" fmla="*/ 0 h 399812"/>
                  <a:gd name="connsiteX2" fmla="*/ 290188 w 290188"/>
                  <a:gd name="connsiteY2" fmla="*/ 399812 h 399812"/>
                  <a:gd name="connsiteX3" fmla="*/ 114505 w 290188"/>
                  <a:gd name="connsiteY3" fmla="*/ 399812 h 399812"/>
                  <a:gd name="connsiteX4" fmla="*/ 109890 w 290188"/>
                  <a:gd name="connsiteY4" fmla="*/ 394253 h 399812"/>
                  <a:gd name="connsiteX5" fmla="*/ 0 w 290188"/>
                  <a:gd name="connsiteY5" fmla="*/ 36655 h 399812"/>
                  <a:gd name="connsiteX6" fmla="*/ 3718 w 290188"/>
                  <a:gd name="connsiteY6" fmla="*/ 0 h 399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0188" h="399812">
                    <a:moveTo>
                      <a:pt x="3718" y="0"/>
                    </a:moveTo>
                    <a:lnTo>
                      <a:pt x="290188" y="0"/>
                    </a:lnTo>
                    <a:lnTo>
                      <a:pt x="290188" y="399812"/>
                    </a:lnTo>
                    <a:lnTo>
                      <a:pt x="114505" y="399812"/>
                    </a:lnTo>
                    <a:lnTo>
                      <a:pt x="109890" y="394253"/>
                    </a:lnTo>
                    <a:cubicBezTo>
                      <a:pt x="40511" y="292175"/>
                      <a:pt x="0" y="169118"/>
                      <a:pt x="0" y="36655"/>
                    </a:cubicBezTo>
                    <a:lnTo>
                      <a:pt x="3718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2000"/>
              </a:p>
            </p:txBody>
          </p:sp>
          <p:sp>
            <p:nvSpPr>
              <p:cNvPr id="245" name="Freeform 244"/>
              <p:cNvSpPr/>
              <p:nvPr/>
            </p:nvSpPr>
            <p:spPr>
              <a:xfrm>
                <a:off x="5261640" y="2299221"/>
                <a:ext cx="1279406" cy="1279170"/>
              </a:xfrm>
              <a:custGeom>
                <a:avLst/>
                <a:gdLst>
                  <a:gd name="connsiteX0" fmla="*/ 639727 w 1279406"/>
                  <a:gd name="connsiteY0" fmla="*/ 0 h 1279170"/>
                  <a:gd name="connsiteX1" fmla="*/ 1270099 w 1279406"/>
                  <a:gd name="connsiteY1" fmla="*/ 510686 h 1279170"/>
                  <a:gd name="connsiteX2" fmla="*/ 1279406 w 1279406"/>
                  <a:gd name="connsiteY2" fmla="*/ 602452 h 1279170"/>
                  <a:gd name="connsiteX3" fmla="*/ 1045086 w 1279406"/>
                  <a:gd name="connsiteY3" fmla="*/ 602452 h 1279170"/>
                  <a:gd name="connsiteX4" fmla="*/ 1045086 w 1279406"/>
                  <a:gd name="connsiteY4" fmla="*/ 1002264 h 1279170"/>
                  <a:gd name="connsiteX5" fmla="*/ 1169065 w 1279406"/>
                  <a:gd name="connsiteY5" fmla="*/ 1002264 h 1279170"/>
                  <a:gd name="connsiteX6" fmla="*/ 1094711 w 1279406"/>
                  <a:gd name="connsiteY6" fmla="*/ 1091840 h 1279170"/>
                  <a:gd name="connsiteX7" fmla="*/ 639727 w 1279406"/>
                  <a:gd name="connsiteY7" fmla="*/ 1279170 h 1279170"/>
                  <a:gd name="connsiteX8" fmla="*/ 184743 w 1279406"/>
                  <a:gd name="connsiteY8" fmla="*/ 1091840 h 1279170"/>
                  <a:gd name="connsiteX9" fmla="*/ 110787 w 1279406"/>
                  <a:gd name="connsiteY9" fmla="*/ 1002742 h 1279170"/>
                  <a:gd name="connsiteX10" fmla="*/ 286470 w 1279406"/>
                  <a:gd name="connsiteY10" fmla="*/ 1002742 h 1279170"/>
                  <a:gd name="connsiteX11" fmla="*/ 286470 w 1279406"/>
                  <a:gd name="connsiteY11" fmla="*/ 602930 h 1279170"/>
                  <a:gd name="connsiteX12" fmla="*/ 0 w 1279406"/>
                  <a:gd name="connsiteY12" fmla="*/ 602930 h 1279170"/>
                  <a:gd name="connsiteX13" fmla="*/ 9355 w 1279406"/>
                  <a:gd name="connsiteY13" fmla="*/ 510686 h 1279170"/>
                  <a:gd name="connsiteX14" fmla="*/ 639727 w 1279406"/>
                  <a:gd name="connsiteY14" fmla="*/ 0 h 1279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79406" h="1279170">
                    <a:moveTo>
                      <a:pt x="639727" y="0"/>
                    </a:moveTo>
                    <a:cubicBezTo>
                      <a:pt x="950672" y="0"/>
                      <a:pt x="1210101" y="219238"/>
                      <a:pt x="1270099" y="510686"/>
                    </a:cubicBezTo>
                    <a:lnTo>
                      <a:pt x="1279406" y="602452"/>
                    </a:lnTo>
                    <a:lnTo>
                      <a:pt x="1045086" y="602452"/>
                    </a:lnTo>
                    <a:lnTo>
                      <a:pt x="1045086" y="1002264"/>
                    </a:lnTo>
                    <a:lnTo>
                      <a:pt x="1169065" y="1002264"/>
                    </a:lnTo>
                    <a:lnTo>
                      <a:pt x="1094711" y="1091840"/>
                    </a:lnTo>
                    <a:cubicBezTo>
                      <a:pt x="978271" y="1207582"/>
                      <a:pt x="817410" y="1279170"/>
                      <a:pt x="639727" y="1279170"/>
                    </a:cubicBezTo>
                    <a:cubicBezTo>
                      <a:pt x="462045" y="1279170"/>
                      <a:pt x="301183" y="1207582"/>
                      <a:pt x="184743" y="1091840"/>
                    </a:cubicBezTo>
                    <a:lnTo>
                      <a:pt x="110787" y="1002742"/>
                    </a:lnTo>
                    <a:lnTo>
                      <a:pt x="286470" y="1002742"/>
                    </a:lnTo>
                    <a:lnTo>
                      <a:pt x="286470" y="602930"/>
                    </a:lnTo>
                    <a:lnTo>
                      <a:pt x="0" y="602930"/>
                    </a:lnTo>
                    <a:lnTo>
                      <a:pt x="9355" y="510686"/>
                    </a:lnTo>
                    <a:cubicBezTo>
                      <a:pt x="69354" y="219238"/>
                      <a:pt x="328783" y="0"/>
                      <a:pt x="63972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2000"/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5548111" y="2902151"/>
                <a:ext cx="668672" cy="39981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6216782" y="2902151"/>
                <a:ext cx="86441" cy="399812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accent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195" name="Straight Connector 194"/>
              <p:cNvCxnSpPr>
                <a:stCxn id="197" idx="1"/>
                <a:endCxn id="192" idx="1"/>
              </p:cNvCxnSpPr>
              <p:nvPr/>
            </p:nvCxnSpPr>
            <p:spPr>
              <a:xfrm>
                <a:off x="5548111" y="2804999"/>
                <a:ext cx="0" cy="29705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Arrow Connector 195"/>
              <p:cNvCxnSpPr>
                <a:stCxn id="197" idx="3"/>
                <a:endCxn id="197" idx="1"/>
              </p:cNvCxnSpPr>
              <p:nvPr/>
            </p:nvCxnSpPr>
            <p:spPr>
              <a:xfrm flipH="1">
                <a:off x="5548111" y="2804999"/>
                <a:ext cx="66867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7" name="Rectangle 196"/>
                  <p:cNvSpPr/>
                  <p:nvPr/>
                </p:nvSpPr>
                <p:spPr>
                  <a:xfrm>
                    <a:off x="5548111" y="2457041"/>
                    <a:ext cx="668671" cy="69591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𝑓𝑙𝑜𝑜𝑑</m:t>
                            </m:r>
                          </m:sub>
                        </m:sSub>
                      </m:oMath>
                    </a14:m>
                    <a:r>
                      <a:rPr lang="de-CH" sz="1600" dirty="0" smtClean="0">
                        <a:solidFill>
                          <a:schemeClr val="tx1"/>
                        </a:solidFill>
                      </a:rPr>
                      <a:t> </a:t>
                    </a:r>
                    <a:endParaRPr lang="de-CH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7" name="Rectangle 19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48111" y="2457041"/>
                    <a:ext cx="668671" cy="695916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8" name="Straight Connector 197"/>
              <p:cNvCxnSpPr>
                <a:stCxn id="197" idx="3"/>
                <a:endCxn id="192" idx="3"/>
              </p:cNvCxnSpPr>
              <p:nvPr/>
            </p:nvCxnSpPr>
            <p:spPr>
              <a:xfrm>
                <a:off x="6216782" y="2804999"/>
                <a:ext cx="1" cy="29705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/>
              <p:cNvCxnSpPr>
                <a:stCxn id="201" idx="3"/>
                <a:endCxn id="201" idx="1"/>
              </p:cNvCxnSpPr>
              <p:nvPr/>
            </p:nvCxnSpPr>
            <p:spPr>
              <a:xfrm flipH="1">
                <a:off x="6216781" y="2804999"/>
                <a:ext cx="8496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1" name="Rectangle 200"/>
                  <p:cNvSpPr/>
                  <p:nvPr/>
                </p:nvSpPr>
                <p:spPr>
                  <a:xfrm>
                    <a:off x="6216781" y="2457041"/>
                    <a:ext cx="84967" cy="69591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a14:m>
                    <a:r>
                      <a:rPr lang="de-CH" sz="1600" dirty="0" smtClean="0">
                        <a:solidFill>
                          <a:schemeClr val="tx1"/>
                        </a:solidFill>
                      </a:rPr>
                      <a:t> </a:t>
                    </a:r>
                    <a:endParaRPr lang="de-CH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1" name="Rectangle 20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16781" y="2457041"/>
                    <a:ext cx="84967" cy="695916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171429" r="-12857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2" name="Straight Connector 201"/>
              <p:cNvCxnSpPr>
                <a:stCxn id="201" idx="3"/>
                <a:endCxn id="194" idx="3"/>
              </p:cNvCxnSpPr>
              <p:nvPr/>
            </p:nvCxnSpPr>
            <p:spPr>
              <a:xfrm>
                <a:off x="6301748" y="2804999"/>
                <a:ext cx="1475" cy="29705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Arrow Connector 217"/>
              <p:cNvCxnSpPr>
                <a:stCxn id="219" idx="3"/>
                <a:endCxn id="219" idx="1"/>
              </p:cNvCxnSpPr>
              <p:nvPr/>
            </p:nvCxnSpPr>
            <p:spPr>
              <a:xfrm flipH="1">
                <a:off x="6301749" y="2804999"/>
                <a:ext cx="1068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" name="Rectangle 218"/>
              <p:cNvSpPr/>
              <p:nvPr/>
            </p:nvSpPr>
            <p:spPr>
              <a:xfrm>
                <a:off x="6301749" y="2457041"/>
                <a:ext cx="106800" cy="69591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CH" sz="1600" dirty="0" smtClean="0">
                    <a:solidFill>
                      <a:schemeClr val="tx1"/>
                    </a:solidFill>
                  </a:rPr>
                  <a:t> </a:t>
                </a:r>
                <a:endParaRPr lang="de-CH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5" name="Rectangle 234"/>
              <p:cNvSpPr/>
              <p:nvPr/>
            </p:nvSpPr>
            <p:spPr>
              <a:xfrm>
                <a:off x="5461670" y="2902151"/>
                <a:ext cx="86441" cy="399812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tangle 100"/>
                <p:cNvSpPr/>
                <p:nvPr/>
              </p:nvSpPr>
              <p:spPr>
                <a:xfrm>
                  <a:off x="3098703" y="2720825"/>
                  <a:ext cx="475130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de-CH" sz="1600" dirty="0"/>
                </a:p>
              </p:txBody>
            </p:sp>
          </mc:Choice>
          <mc:Fallback xmlns="">
            <p:sp>
              <p:nvSpPr>
                <p:cNvPr id="101" name="Rectangle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8703" y="2720825"/>
                  <a:ext cx="475130" cy="33855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" name="Rectangle 102"/>
            <p:cNvSpPr/>
            <p:nvPr/>
          </p:nvSpPr>
          <p:spPr>
            <a:xfrm>
              <a:off x="744917" y="3296517"/>
              <a:ext cx="809389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dirty="0"/>
                <a:t>Network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847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4933832" y="2764071"/>
            <a:ext cx="386080" cy="39981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061592" y="3239508"/>
            <a:ext cx="386080" cy="39981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061592" y="3737347"/>
            <a:ext cx="386080" cy="39981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814570" y="1302540"/>
            <a:ext cx="386080" cy="39981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814570" y="1790219"/>
            <a:ext cx="386080" cy="39981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814570" y="2277898"/>
            <a:ext cx="386080" cy="39981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914343" y="2769151"/>
                <a:ext cx="450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343" y="2769151"/>
                <a:ext cx="450701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042103" y="3244588"/>
                <a:ext cx="450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103" y="3244588"/>
                <a:ext cx="450701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051432" y="3742428"/>
                <a:ext cx="450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432" y="3742428"/>
                <a:ext cx="45070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795912" y="1297460"/>
                <a:ext cx="445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912" y="1297460"/>
                <a:ext cx="445378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795081" y="1785139"/>
                <a:ext cx="450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081" y="1785139"/>
                <a:ext cx="450701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795081" y="2282978"/>
                <a:ext cx="450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081" y="2282978"/>
                <a:ext cx="450701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999972" y="1495579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s</a:t>
            </a:r>
            <a:r>
              <a:rPr lang="en-US" sz="1400" dirty="0" smtClean="0"/>
              <a:t>ensor S1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999972" y="1983259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s</a:t>
            </a:r>
            <a:r>
              <a:rPr lang="en-US" sz="1400" dirty="0" smtClean="0"/>
              <a:t>ensor S2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999972" y="2470939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s</a:t>
            </a:r>
            <a:r>
              <a:rPr lang="en-US" sz="1400" dirty="0" smtClean="0"/>
              <a:t>ensor S3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847173" y="2958619"/>
            <a:ext cx="1033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c</a:t>
            </a:r>
            <a:r>
              <a:rPr lang="en-US" sz="1400" dirty="0" smtClean="0"/>
              <a:t>ontroller C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841274" y="3446299"/>
            <a:ext cx="1039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a</a:t>
            </a:r>
            <a:r>
              <a:rPr lang="en-US" sz="1400" dirty="0" smtClean="0"/>
              <a:t>ctuator A1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841274" y="3933979"/>
            <a:ext cx="1039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a</a:t>
            </a:r>
            <a:r>
              <a:rPr lang="en-US" sz="1400" dirty="0" smtClean="0"/>
              <a:t>ctuator A2</a:t>
            </a:r>
            <a:endParaRPr lang="en-US" sz="1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838959" y="1702351"/>
            <a:ext cx="6575836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838959" y="2190031"/>
            <a:ext cx="6575836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838959" y="2677711"/>
            <a:ext cx="6575836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838959" y="3165391"/>
            <a:ext cx="6575836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838959" y="3642911"/>
            <a:ext cx="6575836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838959" y="4140751"/>
            <a:ext cx="6575836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4" idx="3"/>
            <a:endCxn id="28" idx="1"/>
          </p:cNvCxnSpPr>
          <p:nvPr/>
        </p:nvCxnSpPr>
        <p:spPr>
          <a:xfrm>
            <a:off x="4200650" y="1990125"/>
            <a:ext cx="733182" cy="97385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1" idx="3"/>
            <a:endCxn id="28" idx="1"/>
          </p:cNvCxnSpPr>
          <p:nvPr/>
        </p:nvCxnSpPr>
        <p:spPr>
          <a:xfrm>
            <a:off x="4200650" y="1502446"/>
            <a:ext cx="733182" cy="146153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6" idx="3"/>
            <a:endCxn id="28" idx="1"/>
          </p:cNvCxnSpPr>
          <p:nvPr/>
        </p:nvCxnSpPr>
        <p:spPr>
          <a:xfrm>
            <a:off x="4200650" y="2477804"/>
            <a:ext cx="733182" cy="48617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3"/>
            <a:endCxn id="30" idx="1"/>
          </p:cNvCxnSpPr>
          <p:nvPr/>
        </p:nvCxnSpPr>
        <p:spPr>
          <a:xfrm>
            <a:off x="5319912" y="2963977"/>
            <a:ext cx="741680" cy="47543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8" idx="3"/>
            <a:endCxn id="32" idx="1"/>
          </p:cNvCxnSpPr>
          <p:nvPr/>
        </p:nvCxnSpPr>
        <p:spPr>
          <a:xfrm>
            <a:off x="5319912" y="2963977"/>
            <a:ext cx="741680" cy="97327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117341" y="1310584"/>
                <a:ext cx="4540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341" y="1310584"/>
                <a:ext cx="454035" cy="30777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111316" y="1797959"/>
                <a:ext cx="458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316" y="1797959"/>
                <a:ext cx="458202" cy="30777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4111512" y="2265318"/>
                <a:ext cx="458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512" y="2265318"/>
                <a:ext cx="458202" cy="30777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714200" y="3332593"/>
                <a:ext cx="458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200" y="3332593"/>
                <a:ext cx="458202" cy="30777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714200" y="3822963"/>
                <a:ext cx="458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200" y="3822963"/>
                <a:ext cx="458202" cy="30777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Connector 54"/>
          <p:cNvCxnSpPr/>
          <p:nvPr/>
        </p:nvCxnSpPr>
        <p:spPr>
          <a:xfrm flipV="1">
            <a:off x="3134681" y="946940"/>
            <a:ext cx="0" cy="3789965"/>
          </a:xfrm>
          <a:prstGeom prst="line">
            <a:avLst/>
          </a:prstGeom>
          <a:ln w="2857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6833915" y="946941"/>
            <a:ext cx="0" cy="3789964"/>
          </a:xfrm>
          <a:prstGeom prst="line">
            <a:avLst/>
          </a:prstGeom>
          <a:ln w="2857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134681" y="1123231"/>
            <a:ext cx="3699234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858759" y="848918"/>
                <a:ext cx="21902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400" b="0" i="1" smtClean="0">
                          <a:latin typeface="Cambria Math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charset="0"/>
                        </a:rPr>
                        <m:t>𝑝</m:t>
                      </m:r>
                      <m:r>
                        <a:rPr lang="en-US" sz="1400" b="0" i="1" smtClean="0">
                          <a:latin typeface="Cambria Math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400" b="0" i="1" smtClean="0">
                          <a:latin typeface="Cambria Math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1400" b="0" i="1" smtClean="0">
                          <a:latin typeface="Cambria Math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charset="0"/>
                        </a:rPr>
                        <m:t>𝑝</m:t>
                      </m:r>
                      <m:r>
                        <a:rPr lang="en-US" sz="14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1400" b="0" i="1" smtClean="0">
                          <a:latin typeface="Cambria Math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charset="0"/>
                        </a:rPr>
                        <m:t>𝑝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759" y="848918"/>
                <a:ext cx="2190215" cy="30777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Connector 66"/>
          <p:cNvCxnSpPr>
            <a:endCxn id="21" idx="1"/>
          </p:cNvCxnSpPr>
          <p:nvPr/>
        </p:nvCxnSpPr>
        <p:spPr>
          <a:xfrm flipV="1">
            <a:off x="3134681" y="1502446"/>
            <a:ext cx="679889" cy="1508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3222405" y="1234992"/>
                <a:ext cx="5520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charset="0"/>
                        </a:rPr>
                        <m:t>𝑜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405" y="1234992"/>
                <a:ext cx="552074" cy="30777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Connector 70"/>
          <p:cNvCxnSpPr/>
          <p:nvPr/>
        </p:nvCxnSpPr>
        <p:spPr>
          <a:xfrm flipV="1">
            <a:off x="4192253" y="2492757"/>
            <a:ext cx="0" cy="9937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3134681" y="2829048"/>
            <a:ext cx="1065969" cy="1508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3389349" y="2750944"/>
                <a:ext cx="6251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charset="0"/>
                        </a:rPr>
                        <m:t>𝑜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349" y="2750944"/>
                <a:ext cx="625171" cy="30777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Connector 76"/>
          <p:cNvCxnSpPr/>
          <p:nvPr/>
        </p:nvCxnSpPr>
        <p:spPr>
          <a:xfrm flipV="1">
            <a:off x="4933832" y="2904832"/>
            <a:ext cx="0" cy="581649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200650" y="3336571"/>
            <a:ext cx="733019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4265472" y="3285525"/>
                <a:ext cx="6349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charset="0"/>
                        </a:rPr>
                        <m:t>𝑑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472" y="3285525"/>
                <a:ext cx="634917" cy="30777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Connector 81"/>
          <p:cNvCxnSpPr/>
          <p:nvPr/>
        </p:nvCxnSpPr>
        <p:spPr>
          <a:xfrm flipV="1">
            <a:off x="4933669" y="2419206"/>
            <a:ext cx="0" cy="496862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5319912" y="2418130"/>
            <a:ext cx="0" cy="496862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4862163" y="2286830"/>
                <a:ext cx="5498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  <m:r>
                        <a:rPr lang="en-US" sz="1400" b="0" i="1" smtClean="0">
                          <a:latin typeface="Cambria Math" charset="0"/>
                        </a:rPr>
                        <m:t>.</m:t>
                      </m:r>
                      <m:r>
                        <a:rPr lang="en-US" sz="1400" b="0" i="1" smtClean="0">
                          <a:latin typeface="Cambria Math" charset="0"/>
                        </a:rPr>
                        <m:t>𝑒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163" y="2286830"/>
                <a:ext cx="549831" cy="307777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Connector 85"/>
          <p:cNvCxnSpPr/>
          <p:nvPr/>
        </p:nvCxnSpPr>
        <p:spPr>
          <a:xfrm>
            <a:off x="4931905" y="2566686"/>
            <a:ext cx="388007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524328" y="4209878"/>
                <a:ext cx="16542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d>
                      <m:d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charset="0"/>
                          </a:rPr>
                          <m:t>𝑖</m:t>
                        </m:r>
                        <m:r>
                          <a:rPr lang="en-US" sz="1400" i="1">
                            <a:latin typeface="Cambria Math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1400" i="1" dirty="0" smtClean="0"/>
                  <a:t>-</a:t>
                </a:r>
                <a:r>
                  <a:rPr lang="en-US" sz="1400" i="1" dirty="0" err="1"/>
                  <a:t>th</a:t>
                </a:r>
                <a:r>
                  <a:rPr lang="en-US" sz="1400" i="1" dirty="0"/>
                  <a:t> </a:t>
                </a:r>
                <a:r>
                  <a:rPr lang="en-US" sz="1400" i="1" dirty="0" smtClean="0"/>
                  <a:t>execution</a:t>
                </a:r>
              </a:p>
              <a:p>
                <a:pPr algn="r"/>
                <a:r>
                  <a:rPr lang="en-US" sz="1400" i="1" dirty="0" smtClean="0"/>
                  <a:t>of application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328" y="4209878"/>
                <a:ext cx="1654299" cy="523220"/>
              </a:xfrm>
              <a:prstGeom prst="rect">
                <a:avLst/>
              </a:prstGeom>
              <a:blipFill rotWithShape="0">
                <a:blip r:embed="rId18"/>
                <a:stretch>
                  <a:fillRect t="-2353" r="-1107" b="-1176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4266215" y="4204882"/>
                <a:ext cx="13308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400" i="1" smtClean="0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sz="1400" i="1" dirty="0"/>
                  <a:t>-</a:t>
                </a:r>
                <a:r>
                  <a:rPr lang="en-US" sz="1400" i="1" dirty="0" err="1"/>
                  <a:t>th</a:t>
                </a:r>
                <a:r>
                  <a:rPr lang="en-US" sz="1400" i="1" dirty="0"/>
                  <a:t> </a:t>
                </a:r>
                <a:r>
                  <a:rPr lang="en-US" sz="1400" i="1" dirty="0" smtClean="0"/>
                  <a:t>execution</a:t>
                </a:r>
              </a:p>
              <a:p>
                <a:pPr algn="ctr"/>
                <a:r>
                  <a:rPr lang="en-US" sz="1400" i="1" dirty="0"/>
                  <a:t>o</a:t>
                </a:r>
                <a:r>
                  <a:rPr lang="en-US" sz="1400" i="1" dirty="0" smtClean="0"/>
                  <a:t>f application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215" y="4204882"/>
                <a:ext cx="1330878" cy="523220"/>
              </a:xfrm>
              <a:prstGeom prst="rect">
                <a:avLst/>
              </a:prstGeom>
              <a:blipFill rotWithShape="0">
                <a:blip r:embed="rId19"/>
                <a:stretch>
                  <a:fillRect l="-1376" t="-2326" b="-1046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6830282" y="4213685"/>
                <a:ext cx="16542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charset="0"/>
                          </a:rPr>
                          <m:t>+</m:t>
                        </m:r>
                        <m:r>
                          <a:rPr lang="en-US" sz="1400" i="1">
                            <a:latin typeface="Cambria Math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400" i="1" dirty="0" smtClean="0"/>
                  <a:t>-</a:t>
                </a:r>
                <a:r>
                  <a:rPr lang="en-US" sz="1400" i="1" dirty="0" err="1"/>
                  <a:t>th</a:t>
                </a:r>
                <a:r>
                  <a:rPr lang="en-US" sz="1400" i="1" dirty="0"/>
                  <a:t> </a:t>
                </a:r>
                <a:r>
                  <a:rPr lang="en-US" sz="1400" i="1" dirty="0" smtClean="0"/>
                  <a:t>execution</a:t>
                </a:r>
              </a:p>
              <a:p>
                <a:r>
                  <a:rPr lang="en-US" sz="1400" i="1" dirty="0"/>
                  <a:t>o</a:t>
                </a:r>
                <a:r>
                  <a:rPr lang="en-US" sz="1400" i="1" dirty="0" smtClean="0"/>
                  <a:t>f application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0282" y="4213685"/>
                <a:ext cx="1654299" cy="523220"/>
              </a:xfrm>
              <a:prstGeom prst="rect">
                <a:avLst/>
              </a:prstGeom>
              <a:blipFill rotWithShape="0">
                <a:blip r:embed="rId20"/>
                <a:stretch>
                  <a:fillRect l="-1103" t="-2326" b="-11628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2216205" y="2536442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3200" dirty="0" smtClean="0"/>
              <a:t>…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7391965" y="2538289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3200" dirty="0" smtClean="0"/>
              <a:t>…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8566693" y="1673888"/>
            <a:ext cx="2591731" cy="1862228"/>
            <a:chOff x="8560801" y="1474225"/>
            <a:chExt cx="2591731" cy="1862228"/>
          </a:xfrm>
        </p:grpSpPr>
        <p:grpSp>
          <p:nvGrpSpPr>
            <p:cNvPr id="4" name="Group 3"/>
            <p:cNvGrpSpPr/>
            <p:nvPr/>
          </p:nvGrpSpPr>
          <p:grpSpPr>
            <a:xfrm>
              <a:off x="8911100" y="1787044"/>
              <a:ext cx="2241432" cy="1549409"/>
              <a:chOff x="9007347" y="1761760"/>
              <a:chExt cx="2241432" cy="154940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TextBox 107"/>
                  <p:cNvSpPr txBox="1"/>
                  <p:nvPr/>
                </p:nvSpPr>
                <p:spPr>
                  <a:xfrm>
                    <a:off x="9573623" y="1767192"/>
                    <a:ext cx="163653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b="0" i="1" smtClean="0">
                              <a:latin typeface="Cambria Math" charset="0"/>
                            </a:rPr>
                            <m:t>,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08" name="TextBox 10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73623" y="1767192"/>
                    <a:ext cx="1636537" cy="307777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9007347" y="1761760"/>
                    <a:ext cx="79951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𝑐</m:t>
                          </m:r>
                          <m:r>
                            <a:rPr lang="en-US" sz="1400" b="0" i="1" smtClean="0">
                              <a:latin typeface="Cambria Math" charset="0"/>
                            </a:rPr>
                            <m:t>={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09" name="TextBox 10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07347" y="1761760"/>
                    <a:ext cx="799514" cy="307777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 b="-8000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TextBox 109"/>
                  <p:cNvSpPr txBox="1"/>
                  <p:nvPr/>
                </p:nvSpPr>
                <p:spPr>
                  <a:xfrm>
                    <a:off x="9552334" y="2515008"/>
                    <a:ext cx="167911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b="0" i="1" smtClean="0">
                              <a:latin typeface="Cambria Math" charset="0"/>
                            </a:rPr>
                            <m:t>,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10" name="TextBox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52334" y="2515008"/>
                    <a:ext cx="1679114" cy="307777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9552334" y="2265736"/>
                    <a:ext cx="167911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b="0" i="1" smtClean="0">
                              <a:latin typeface="Cambria Math" charset="0"/>
                            </a:rPr>
                            <m:t>,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11" name="TextBox 1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52334" y="2265736"/>
                    <a:ext cx="1679114" cy="307777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9580089" y="3003392"/>
                    <a:ext cx="160152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12" name="TextBox 1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80089" y="3003392"/>
                    <a:ext cx="1601528" cy="307777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112"/>
                  <p:cNvSpPr txBox="1"/>
                  <p:nvPr/>
                </p:nvSpPr>
                <p:spPr>
                  <a:xfrm>
                    <a:off x="9552334" y="2764280"/>
                    <a:ext cx="167911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b="0" i="1" smtClean="0">
                              <a:latin typeface="Cambria Math" charset="0"/>
                            </a:rPr>
                            <m:t>,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13" name="TextBox 1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52334" y="2764280"/>
                    <a:ext cx="1679114" cy="307777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TextBox 114"/>
                  <p:cNvSpPr txBox="1"/>
                  <p:nvPr/>
                </p:nvSpPr>
                <p:spPr>
                  <a:xfrm>
                    <a:off x="9573623" y="2016464"/>
                    <a:ext cx="163653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b="0" i="1" smtClean="0">
                              <a:latin typeface="Cambria Math" charset="0"/>
                            </a:rPr>
                            <m:t>,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15" name="TextBox 1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73623" y="2016464"/>
                    <a:ext cx="1636537" cy="307777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TextBox 116"/>
                  <p:cNvSpPr txBox="1"/>
                  <p:nvPr/>
                </p:nvSpPr>
                <p:spPr>
                  <a:xfrm>
                    <a:off x="10955109" y="2989208"/>
                    <a:ext cx="29367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charset="0"/>
                            </a:rPr>
                            <m:t>}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17" name="TextBox 1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55109" y="2989208"/>
                    <a:ext cx="293670" cy="307777"/>
                  </a:xfrm>
                  <a:prstGeom prst="rect">
                    <a:avLst/>
                  </a:prstGeom>
                  <a:blipFill rotWithShape="0">
                    <a:blip r:embed="rId28"/>
                    <a:stretch>
                      <a:fillRect b="-7843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8560801" y="1474225"/>
                  <a:ext cx="194848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/>
                    <a:t>Chains of application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0801" y="1474225"/>
                  <a:ext cx="1948482" cy="307777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938" t="-4000" b="-2000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/>
          <p:cNvGrpSpPr/>
          <p:nvPr/>
        </p:nvGrpSpPr>
        <p:grpSpPr>
          <a:xfrm>
            <a:off x="8566693" y="3515992"/>
            <a:ext cx="2383613" cy="605359"/>
            <a:chOff x="8560801" y="3316329"/>
            <a:chExt cx="2383613" cy="6053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8911100" y="3613911"/>
                  <a:ext cx="203331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𝒯</m:t>
                      </m:r>
                      <m:r>
                        <a:rPr lang="en-US" sz="1400" b="0" i="1" smtClean="0">
                          <a:latin typeface="Cambria Math" charset="0"/>
                        </a:rPr>
                        <m:t>={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1400" i="1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  <m:r>
                        <a:rPr lang="en-US" sz="1400" i="1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5</m:t>
                          </m:r>
                        </m:sub>
                      </m:sSub>
                      <m:r>
                        <a:rPr lang="en-US" sz="1400" i="1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6</m:t>
                          </m:r>
                        </m:sub>
                      </m:sSub>
                    </m:oMath>
                  </a14:m>
                  <a:r>
                    <a:rPr lang="en-US" sz="1400" dirty="0" smtClean="0"/>
                    <a:t>}</a:t>
                  </a:r>
                  <a:endParaRPr lang="en-US" sz="1400" dirty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1100" y="3613911"/>
                  <a:ext cx="2033314" cy="307777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t="-4000" r="-901" b="-2000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TextBox 79"/>
            <p:cNvSpPr txBox="1"/>
            <p:nvPr/>
          </p:nvSpPr>
          <p:spPr>
            <a:xfrm>
              <a:off x="8560801" y="3316329"/>
              <a:ext cx="5767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Tasks</a:t>
              </a:r>
              <a:endParaRPr lang="en-US" sz="1400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566693" y="4121351"/>
            <a:ext cx="2567444" cy="615554"/>
            <a:chOff x="8560801" y="3921688"/>
            <a:chExt cx="2567444" cy="615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8911100" y="4229465"/>
                  <a:ext cx="221714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ℳ</m:t>
                      </m:r>
                      <m:r>
                        <a:rPr lang="en-US" sz="1400" b="0" i="1" smtClean="0">
                          <a:latin typeface="Cambria Math" charset="0"/>
                        </a:rPr>
                        <m:t>={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1400" i="1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  <m:r>
                        <a:rPr lang="en-US" sz="1400" i="1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5</m:t>
                          </m:r>
                        </m:sub>
                      </m:sSub>
                    </m:oMath>
                  </a14:m>
                  <a:r>
                    <a:rPr lang="en-US" sz="1400" dirty="0" smtClean="0"/>
                    <a:t>}</a:t>
                  </a:r>
                  <a:endParaRPr lang="en-US" sz="1400" dirty="0"/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1100" y="4229465"/>
                  <a:ext cx="2217145" cy="307777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t="-4000" b="-2000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TextBox 95"/>
            <p:cNvSpPr txBox="1"/>
            <p:nvPr/>
          </p:nvSpPr>
          <p:spPr>
            <a:xfrm>
              <a:off x="8560801" y="3921688"/>
              <a:ext cx="9089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Messages</a:t>
              </a:r>
              <a:endParaRPr lang="en-US" sz="14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566693" y="1051673"/>
            <a:ext cx="1177257" cy="610457"/>
            <a:chOff x="8560801" y="852010"/>
            <a:chExt cx="1177257" cy="6104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8911100" y="1154690"/>
                  <a:ext cx="82695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𝒜</m:t>
                      </m:r>
                      <m:r>
                        <a:rPr lang="en-US" sz="1400" b="0" i="1" smtClean="0">
                          <a:latin typeface="Cambria Math" charset="0"/>
                        </a:rPr>
                        <m:t>={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sz="1400" dirty="0" smtClean="0"/>
                    <a:t>}</a:t>
                  </a:r>
                  <a:endParaRPr lang="en-US" sz="1400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1100" y="1154690"/>
                  <a:ext cx="826958" cy="307777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t="-3922" r="-1481" b="-1960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TextBox 98"/>
            <p:cNvSpPr txBox="1"/>
            <p:nvPr/>
          </p:nvSpPr>
          <p:spPr>
            <a:xfrm>
              <a:off x="8560801" y="852010"/>
              <a:ext cx="11085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Applications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8800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30"/>
          <p:cNvSpPr/>
          <p:nvPr/>
        </p:nvSpPr>
        <p:spPr>
          <a:xfrm>
            <a:off x="4944250" y="3002848"/>
            <a:ext cx="249103" cy="81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101" name="Group 100"/>
          <p:cNvGrpSpPr/>
          <p:nvPr/>
        </p:nvGrpSpPr>
        <p:grpSpPr>
          <a:xfrm>
            <a:off x="756292" y="1672428"/>
            <a:ext cx="6423919" cy="3869903"/>
            <a:chOff x="756292" y="1672428"/>
            <a:chExt cx="6423919" cy="3869903"/>
          </a:xfrm>
        </p:grpSpPr>
        <p:grpSp>
          <p:nvGrpSpPr>
            <p:cNvPr id="3" name="Group 2"/>
            <p:cNvGrpSpPr/>
            <p:nvPr/>
          </p:nvGrpSpPr>
          <p:grpSpPr>
            <a:xfrm>
              <a:off x="1850879" y="5203777"/>
              <a:ext cx="2678277" cy="338554"/>
              <a:chOff x="2126438" y="614059"/>
              <a:chExt cx="2678277" cy="3385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ctangle 1"/>
                  <p:cNvSpPr/>
                  <p:nvPr/>
                </p:nvSpPr>
                <p:spPr>
                  <a:xfrm>
                    <a:off x="2342438" y="614059"/>
                    <a:ext cx="2462277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=(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de-CH" sz="1600" i="1" dirty="0"/>
                  </a:p>
                </p:txBody>
              </p:sp>
            </mc:Choice>
            <mc:Fallback xmlns="">
              <p:sp>
                <p:nvSpPr>
                  <p:cNvPr id="2" name="Rectangle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42438" y="614059"/>
                    <a:ext cx="2462277" cy="338554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b="-10909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9" name="Rectangle 98"/>
              <p:cNvSpPr/>
              <p:nvPr/>
            </p:nvSpPr>
            <p:spPr>
              <a:xfrm>
                <a:off x="2126438" y="678074"/>
                <a:ext cx="216000" cy="216000"/>
              </a:xfrm>
              <a:prstGeom prst="rect">
                <a:avLst/>
              </a:prstGeom>
              <a:solidFill>
                <a:srgbClr val="E2AA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4928869" y="5201324"/>
              <a:ext cx="2084525" cy="338554"/>
              <a:chOff x="2126438" y="952613"/>
              <a:chExt cx="2084525" cy="3385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Rectangle 96"/>
                  <p:cNvSpPr/>
                  <p:nvPr/>
                </p:nvSpPr>
                <p:spPr>
                  <a:xfrm>
                    <a:off x="2342438" y="952613"/>
                    <a:ext cx="1868525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=(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de-CH" sz="1600" i="1" dirty="0"/>
                  </a:p>
                </p:txBody>
              </p:sp>
            </mc:Choice>
            <mc:Fallback xmlns="">
              <p:sp>
                <p:nvSpPr>
                  <p:cNvPr id="97" name="Rectangle 9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42438" y="952613"/>
                    <a:ext cx="1868525" cy="33855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8929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0" name="Rectangle 99"/>
              <p:cNvSpPr/>
              <p:nvPr/>
            </p:nvSpPr>
            <p:spPr>
              <a:xfrm>
                <a:off x="2126438" y="1016380"/>
                <a:ext cx="216000" cy="216000"/>
              </a:xfrm>
              <a:prstGeom prst="rect">
                <a:avLst/>
              </a:prstGeom>
              <a:solidFill>
                <a:srgbClr val="FFDF7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756292" y="1672428"/>
              <a:ext cx="6423919" cy="3557081"/>
              <a:chOff x="756292" y="1672428"/>
              <a:chExt cx="6423919" cy="3557081"/>
            </a:xfrm>
          </p:grpSpPr>
          <p:cxnSp>
            <p:nvCxnSpPr>
              <p:cNvPr id="151" name="Elbow Connector 150"/>
              <p:cNvCxnSpPr>
                <a:stCxn id="131" idx="3"/>
                <a:endCxn id="148" idx="0"/>
              </p:cNvCxnSpPr>
              <p:nvPr/>
            </p:nvCxnSpPr>
            <p:spPr>
              <a:xfrm>
                <a:off x="5193353" y="3043743"/>
                <a:ext cx="138689" cy="1260279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2" name="Rectangle 171"/>
                  <p:cNvSpPr/>
                  <p:nvPr/>
                </p:nvSpPr>
                <p:spPr>
                  <a:xfrm>
                    <a:off x="2038938" y="1850404"/>
                    <a:ext cx="4338643" cy="69591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b"/>
                  <a:lstStyle/>
                  <a:p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 		         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a14:m>
                    <a:endParaRPr lang="de-CH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2" name="Rectangle 1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8938" y="1850404"/>
                    <a:ext cx="4338643" cy="695916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1" name="Group 110"/>
              <p:cNvGrpSpPr/>
              <p:nvPr/>
            </p:nvGrpSpPr>
            <p:grpSpPr>
              <a:xfrm>
                <a:off x="1838228" y="4562424"/>
                <a:ext cx="3414079" cy="576000"/>
                <a:chOff x="221769" y="1601249"/>
                <a:chExt cx="3414079" cy="576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3" name="Rectangle 112"/>
                    <p:cNvSpPr/>
                    <p:nvPr/>
                  </p:nvSpPr>
                  <p:spPr>
                    <a:xfrm>
                      <a:off x="221769" y="1601249"/>
                      <a:ext cx="3414079" cy="5760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b"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                                                  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a14:m>
                      <a:endParaRPr lang="de-CH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3" name="Rectangle 1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1769" y="1601249"/>
                      <a:ext cx="3414079" cy="576000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de-CH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2" name="Straight Arrow Connector 111"/>
                <p:cNvCxnSpPr>
                  <a:stCxn id="113" idx="3"/>
                  <a:endCxn id="113" idx="1"/>
                </p:cNvCxnSpPr>
                <p:nvPr/>
              </p:nvCxnSpPr>
              <p:spPr>
                <a:xfrm flipH="1">
                  <a:off x="221769" y="1889249"/>
                  <a:ext cx="3414079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9" name="Oval 188"/>
              <p:cNvSpPr/>
              <p:nvPr/>
            </p:nvSpPr>
            <p:spPr>
              <a:xfrm>
                <a:off x="3539990" y="4179094"/>
                <a:ext cx="260267" cy="5739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2000"/>
              </a:p>
            </p:txBody>
          </p:sp>
          <p:cxnSp>
            <p:nvCxnSpPr>
              <p:cNvPr id="327" name="Straight Connector 326"/>
              <p:cNvCxnSpPr>
                <a:stCxn id="189" idx="4"/>
                <a:endCxn id="323" idx="3"/>
              </p:cNvCxnSpPr>
              <p:nvPr/>
            </p:nvCxnSpPr>
            <p:spPr>
              <a:xfrm flipH="1">
                <a:off x="2804366" y="4753074"/>
                <a:ext cx="865758" cy="1286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/>
              <p:cNvCxnSpPr>
                <a:stCxn id="189" idx="0"/>
                <a:endCxn id="322" idx="0"/>
              </p:cNvCxnSpPr>
              <p:nvPr/>
            </p:nvCxnSpPr>
            <p:spPr>
              <a:xfrm flipH="1" flipV="1">
                <a:off x="2804366" y="3754268"/>
                <a:ext cx="865758" cy="4248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2" name="Group 241"/>
              <p:cNvGrpSpPr/>
              <p:nvPr/>
            </p:nvGrpSpPr>
            <p:grpSpPr>
              <a:xfrm>
                <a:off x="3028437" y="3045835"/>
                <a:ext cx="1086054" cy="648181"/>
                <a:chOff x="5673188" y="352506"/>
                <a:chExt cx="1086054" cy="648181"/>
              </a:xfrm>
            </p:grpSpPr>
            <p:cxnSp>
              <p:nvCxnSpPr>
                <p:cNvPr id="247" name="Straight Arrow Connector 246"/>
                <p:cNvCxnSpPr>
                  <a:stCxn id="249" idx="3"/>
                  <a:endCxn id="249" idx="1"/>
                </p:cNvCxnSpPr>
                <p:nvPr/>
              </p:nvCxnSpPr>
              <p:spPr>
                <a:xfrm flipH="1">
                  <a:off x="5673188" y="640506"/>
                  <a:ext cx="1086054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9" name="Rectangle 248"/>
                    <p:cNvSpPr/>
                    <p:nvPr/>
                  </p:nvSpPr>
                  <p:spPr>
                    <a:xfrm>
                      <a:off x="5673188" y="352506"/>
                      <a:ext cx="1086054" cy="5760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b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a14:m>
                      <a:r>
                        <a:rPr lang="de-CH" sz="1600" i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de-CH" sz="160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49" name="Rectangle 24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73188" y="352506"/>
                      <a:ext cx="1086054" cy="576000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de-CH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50" name="Straight Connector 249"/>
                <p:cNvCxnSpPr>
                  <a:stCxn id="249" idx="3"/>
                  <a:endCxn id="122" idx="1"/>
                </p:cNvCxnSpPr>
                <p:nvPr/>
              </p:nvCxnSpPr>
              <p:spPr>
                <a:xfrm flipH="1">
                  <a:off x="6759146" y="640506"/>
                  <a:ext cx="96" cy="36018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9" name="Rectangle 198"/>
              <p:cNvSpPr/>
              <p:nvPr/>
            </p:nvSpPr>
            <p:spPr>
              <a:xfrm>
                <a:off x="2346960" y="3352793"/>
                <a:ext cx="533400" cy="1115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3" name="TextBox 232"/>
                  <p:cNvSpPr txBox="1"/>
                  <p:nvPr/>
                </p:nvSpPr>
                <p:spPr>
                  <a:xfrm>
                    <a:off x="3202318" y="2729353"/>
                    <a:ext cx="311496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>
                    <a:spAutoFit/>
                  </a:bodyPr>
                  <a:lstStyle>
                    <a:defPPr>
                      <a:defRPr lang="de-DE"/>
                    </a:defPPr>
                    <a:lvl1pPr>
                      <a:defRPr sz="1600" i="1">
                        <a:latin typeface="Cambria Math" panose="02040503050406030204" pitchFamily="18" charset="0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3" name="TextBox 2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02318" y="2729353"/>
                    <a:ext cx="311496" cy="246221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7843" r="-5882" b="-17500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2" name="Elbow Connector 151"/>
              <p:cNvCxnSpPr>
                <a:stCxn id="129" idx="3"/>
                <a:endCxn id="147" idx="0"/>
              </p:cNvCxnSpPr>
              <p:nvPr/>
            </p:nvCxnSpPr>
            <p:spPr>
              <a:xfrm>
                <a:off x="4588570" y="3084639"/>
                <a:ext cx="697448" cy="1219383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Elbow Connector 163"/>
              <p:cNvCxnSpPr>
                <a:stCxn id="144" idx="3"/>
                <a:endCxn id="129" idx="2"/>
              </p:cNvCxnSpPr>
              <p:nvPr/>
            </p:nvCxnSpPr>
            <p:spPr>
              <a:xfrm flipV="1">
                <a:off x="3720786" y="3256389"/>
                <a:ext cx="510589" cy="1178866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6" name="Group 145"/>
              <p:cNvGrpSpPr/>
              <p:nvPr/>
            </p:nvGrpSpPr>
            <p:grpSpPr>
              <a:xfrm>
                <a:off x="5263006" y="4304022"/>
                <a:ext cx="92048" cy="262465"/>
                <a:chOff x="3208599" y="5052485"/>
                <a:chExt cx="92048" cy="262465"/>
              </a:xfrm>
            </p:grpSpPr>
            <p:sp>
              <p:nvSpPr>
                <p:cNvPr id="147" name="Rectangle 146"/>
                <p:cNvSpPr/>
                <p:nvPr/>
              </p:nvSpPr>
              <p:spPr>
                <a:xfrm>
                  <a:off x="3208599" y="5052485"/>
                  <a:ext cx="46024" cy="262465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 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3254623" y="5052485"/>
                  <a:ext cx="46024" cy="262465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 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3628738" y="4304022"/>
                <a:ext cx="92048" cy="262465"/>
                <a:chOff x="3208599" y="5052485"/>
                <a:chExt cx="92048" cy="262465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3208599" y="5052485"/>
                  <a:ext cx="46024" cy="262465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 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3254623" y="5052485"/>
                  <a:ext cx="46024" cy="262465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 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47" name="Straight Connector 46"/>
              <p:cNvCxnSpPr/>
              <p:nvPr/>
            </p:nvCxnSpPr>
            <p:spPr>
              <a:xfrm>
                <a:off x="1747823" y="3256389"/>
                <a:ext cx="53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870995" y="3045287"/>
                <a:ext cx="78556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 smtClean="0"/>
                  <a:t>Node 2</a:t>
                </a:r>
                <a:endParaRPr lang="en-US" sz="1600" dirty="0"/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>
                <a:off x="1747823" y="4647524"/>
                <a:ext cx="53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6522980" y="4711284"/>
                    <a:ext cx="657231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𝑡𝑖𝑚𝑒</m:t>
                          </m:r>
                        </m:oMath>
                      </m:oMathPara>
                    </a14:m>
                    <a:endParaRPr lang="de-CH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22980" y="4711284"/>
                    <a:ext cx="657231" cy="338554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9" name="Group 38"/>
              <p:cNvGrpSpPr/>
              <p:nvPr/>
            </p:nvGrpSpPr>
            <p:grpSpPr>
              <a:xfrm>
                <a:off x="1843578" y="1762945"/>
                <a:ext cx="4346983" cy="695916"/>
                <a:chOff x="1843578" y="1762945"/>
                <a:chExt cx="4346983" cy="695916"/>
              </a:xfrm>
            </p:grpSpPr>
            <p:cxnSp>
              <p:nvCxnSpPr>
                <p:cNvPr id="102" name="Straight Arrow Connector 101"/>
                <p:cNvCxnSpPr>
                  <a:stCxn id="84" idx="3"/>
                  <a:endCxn id="84" idx="1"/>
                </p:cNvCxnSpPr>
                <p:nvPr/>
              </p:nvCxnSpPr>
              <p:spPr>
                <a:xfrm flipH="1">
                  <a:off x="1843578" y="2110903"/>
                  <a:ext cx="4346983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Rectangle 83"/>
                    <p:cNvSpPr/>
                    <p:nvPr/>
                  </p:nvSpPr>
                  <p:spPr>
                    <a:xfrm>
                      <a:off x="1843578" y="1762945"/>
                      <a:ext cx="4346983" cy="69591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                 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a14:m>
                      <a:r>
                        <a:rPr lang="de-CH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de-CH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4" name="Rectangle 8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43578" y="1762945"/>
                      <a:ext cx="4346983" cy="695916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de-CH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2" name="Straight Connector 11"/>
              <p:cNvCxnSpPr/>
              <p:nvPr/>
            </p:nvCxnSpPr>
            <p:spPr>
              <a:xfrm>
                <a:off x="1747823" y="2647011"/>
                <a:ext cx="53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870995" y="2435910"/>
                <a:ext cx="78556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 smtClean="0"/>
                  <a:t>Node 3</a:t>
                </a:r>
                <a:endParaRPr lang="en-US" sz="1600" dirty="0"/>
              </a:p>
            </p:txBody>
          </p:sp>
          <p:cxnSp>
            <p:nvCxnSpPr>
              <p:cNvPr id="93" name="Straight Connector 92"/>
              <p:cNvCxnSpPr/>
              <p:nvPr/>
            </p:nvCxnSpPr>
            <p:spPr>
              <a:xfrm>
                <a:off x="1747823" y="3865766"/>
                <a:ext cx="532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/>
              <p:cNvSpPr txBox="1"/>
              <p:nvPr/>
            </p:nvSpPr>
            <p:spPr>
              <a:xfrm>
                <a:off x="870995" y="3654664"/>
                <a:ext cx="78556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 smtClean="0"/>
                  <a:t>Node 1</a:t>
                </a:r>
                <a:endParaRPr lang="en-US" sz="16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Rectangle 104"/>
                  <p:cNvSpPr/>
                  <p:nvPr/>
                </p:nvSpPr>
                <p:spPr>
                  <a:xfrm>
                    <a:off x="2474141" y="2912888"/>
                    <a:ext cx="556503" cy="343501"/>
                  </a:xfrm>
                  <a:prstGeom prst="rect">
                    <a:avLst/>
                  </a:prstGeom>
                  <a:solidFill>
                    <a:srgbClr val="FFDF7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b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a14:m>
                    <a:r>
                      <a:rPr lang="en-US" sz="2000" dirty="0" smtClean="0">
                        <a:solidFill>
                          <a:schemeClr val="tx1"/>
                        </a:solidFill>
                      </a:rPr>
                      <a:t> </a:t>
                    </a:r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5" name="Rectangle 10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74141" y="2912888"/>
                    <a:ext cx="556503" cy="343501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4" name="Straight Connector 113"/>
              <p:cNvCxnSpPr>
                <a:endCxn id="84" idx="1"/>
              </p:cNvCxnSpPr>
              <p:nvPr/>
            </p:nvCxnSpPr>
            <p:spPr>
              <a:xfrm flipH="1" flipV="1">
                <a:off x="1843578" y="2110903"/>
                <a:ext cx="0" cy="29520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>
                <a:endCxn id="181" idx="1"/>
              </p:cNvCxnSpPr>
              <p:nvPr/>
            </p:nvCxnSpPr>
            <p:spPr>
              <a:xfrm flipV="1">
                <a:off x="4005996" y="2020386"/>
                <a:ext cx="0" cy="302400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>
                <a:endCxn id="84" idx="3"/>
              </p:cNvCxnSpPr>
              <p:nvPr/>
            </p:nvCxnSpPr>
            <p:spPr>
              <a:xfrm flipV="1">
                <a:off x="6190561" y="2110903"/>
                <a:ext cx="0" cy="29520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Rectangle 119"/>
                  <p:cNvSpPr/>
                  <p:nvPr/>
                </p:nvSpPr>
                <p:spPr>
                  <a:xfrm>
                    <a:off x="4670483" y="2912888"/>
                    <a:ext cx="550488" cy="343501"/>
                  </a:xfrm>
                  <a:prstGeom prst="rect">
                    <a:avLst/>
                  </a:prstGeom>
                  <a:solidFill>
                    <a:srgbClr val="FFDF7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b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a14:m>
                    <a:r>
                      <a:rPr lang="en-US" sz="2000" dirty="0" smtClean="0">
                        <a:solidFill>
                          <a:schemeClr val="tx1"/>
                        </a:solidFill>
                      </a:rPr>
                      <a:t> </a:t>
                    </a:r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0" name="Rectangle 11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0483" y="2912888"/>
                    <a:ext cx="550488" cy="343501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Rectangle 120"/>
                  <p:cNvSpPr/>
                  <p:nvPr/>
                </p:nvSpPr>
                <p:spPr>
                  <a:xfrm>
                    <a:off x="1947656" y="3522265"/>
                    <a:ext cx="308435" cy="34350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b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a14:m>
                    <a:r>
                      <a:rPr lang="en-US" sz="2000" dirty="0" smtClean="0">
                        <a:solidFill>
                          <a:schemeClr val="tx1"/>
                        </a:solidFill>
                      </a:rPr>
                      <a:t> </a:t>
                    </a:r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1" name="Rectangle 1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47656" y="3522265"/>
                    <a:ext cx="308435" cy="343501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5660" r="-3774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Rectangle 121"/>
                  <p:cNvSpPr/>
                  <p:nvPr/>
                </p:nvSpPr>
                <p:spPr>
                  <a:xfrm>
                    <a:off x="4114395" y="3522265"/>
                    <a:ext cx="313103" cy="343501"/>
                  </a:xfrm>
                  <a:prstGeom prst="rect">
                    <a:avLst/>
                  </a:prstGeom>
                  <a:solidFill>
                    <a:srgbClr val="FFDF7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b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a14:m>
                    <a:r>
                      <a:rPr lang="en-US" sz="2000" dirty="0" smtClean="0">
                        <a:solidFill>
                          <a:schemeClr val="tx1"/>
                        </a:solidFill>
                      </a:rPr>
                      <a:t> </a:t>
                    </a:r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2" name="Rectangle 1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395" y="3522265"/>
                    <a:ext cx="313103" cy="343501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5660" r="-3774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Rectangle 122"/>
                  <p:cNvSpPr/>
                  <p:nvPr/>
                </p:nvSpPr>
                <p:spPr>
                  <a:xfrm>
                    <a:off x="6293309" y="3522265"/>
                    <a:ext cx="308435" cy="343501"/>
                  </a:xfrm>
                  <a:prstGeom prst="rect">
                    <a:avLst/>
                  </a:prstGeom>
                  <a:solidFill>
                    <a:srgbClr val="FFDF7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b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a14:m>
                    <a:r>
                      <a:rPr lang="en-US" sz="2000" dirty="0" smtClean="0">
                        <a:solidFill>
                          <a:schemeClr val="tx1"/>
                        </a:solidFill>
                      </a:rPr>
                      <a:t> </a:t>
                    </a:r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3" name="Rectangle 1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93309" y="3522265"/>
                    <a:ext cx="308435" cy="343501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5660" r="-3774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4" name="Rectangle 123"/>
              <p:cNvSpPr/>
              <p:nvPr/>
            </p:nvSpPr>
            <p:spPr>
              <a:xfrm>
                <a:off x="3616059" y="4304022"/>
                <a:ext cx="122651" cy="343501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Rectangle 125"/>
                  <p:cNvSpPr/>
                  <p:nvPr/>
                </p:nvSpPr>
                <p:spPr>
                  <a:xfrm>
                    <a:off x="2038938" y="2303510"/>
                    <a:ext cx="1514564" cy="343501"/>
                  </a:xfrm>
                  <a:prstGeom prst="rect">
                    <a:avLst/>
                  </a:prstGeom>
                  <a:solidFill>
                    <a:srgbClr val="E2AA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b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sz="2000" dirty="0" smtClean="0">
                        <a:solidFill>
                          <a:schemeClr val="tx1"/>
                        </a:solidFill>
                      </a:rPr>
                      <a:t> </a:t>
                    </a:r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6" name="Rectangle 1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8938" y="2303510"/>
                    <a:ext cx="1514564" cy="343501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Rectangle 127"/>
                  <p:cNvSpPr/>
                  <p:nvPr/>
                </p:nvSpPr>
                <p:spPr>
                  <a:xfrm>
                    <a:off x="5529194" y="2303510"/>
                    <a:ext cx="397443" cy="343501"/>
                  </a:xfrm>
                  <a:prstGeom prst="rect">
                    <a:avLst/>
                  </a:prstGeom>
                  <a:solidFill>
                    <a:srgbClr val="E2AA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b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r>
                      <a:rPr lang="en-US" sz="2000" dirty="0" smtClean="0">
                        <a:solidFill>
                          <a:schemeClr val="tx1"/>
                        </a:solidFill>
                      </a:rPr>
                      <a:t> </a:t>
                    </a:r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8" name="Rectangle 1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9194" y="2303510"/>
                    <a:ext cx="397443" cy="343501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Rectangle 128"/>
                  <p:cNvSpPr/>
                  <p:nvPr/>
                </p:nvSpPr>
                <p:spPr>
                  <a:xfrm>
                    <a:off x="3874179" y="2912888"/>
                    <a:ext cx="714391" cy="343501"/>
                  </a:xfrm>
                  <a:prstGeom prst="rect">
                    <a:avLst/>
                  </a:prstGeom>
                  <a:solidFill>
                    <a:srgbClr val="E2AA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b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sz="2000" dirty="0" smtClean="0">
                        <a:solidFill>
                          <a:schemeClr val="tx1"/>
                        </a:solidFill>
                      </a:rPr>
                      <a:t> </a:t>
                    </a:r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9" name="Rectangle 1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4179" y="2912888"/>
                    <a:ext cx="714391" cy="343501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Freeform 133"/>
                  <p:cNvSpPr/>
                  <p:nvPr/>
                </p:nvSpPr>
                <p:spPr>
                  <a:xfrm>
                    <a:off x="6377582" y="2303510"/>
                    <a:ext cx="290796" cy="343501"/>
                  </a:xfrm>
                  <a:custGeom>
                    <a:avLst/>
                    <a:gdLst>
                      <a:gd name="connsiteX0" fmla="*/ 0 w 289844"/>
                      <a:gd name="connsiteY0" fmla="*/ 0 h 343501"/>
                      <a:gd name="connsiteX1" fmla="*/ 289844 w 289844"/>
                      <a:gd name="connsiteY1" fmla="*/ 0 h 343501"/>
                      <a:gd name="connsiteX2" fmla="*/ 289844 w 289844"/>
                      <a:gd name="connsiteY2" fmla="*/ 343501 h 343501"/>
                      <a:gd name="connsiteX3" fmla="*/ 0 w 289844"/>
                      <a:gd name="connsiteY3" fmla="*/ 343501 h 343501"/>
                      <a:gd name="connsiteX4" fmla="*/ 0 w 289844"/>
                      <a:gd name="connsiteY4" fmla="*/ 0 h 343501"/>
                      <a:gd name="connsiteX0" fmla="*/ 289844 w 381284"/>
                      <a:gd name="connsiteY0" fmla="*/ 343501 h 343501"/>
                      <a:gd name="connsiteX1" fmla="*/ 0 w 381284"/>
                      <a:gd name="connsiteY1" fmla="*/ 343501 h 343501"/>
                      <a:gd name="connsiteX2" fmla="*/ 0 w 381284"/>
                      <a:gd name="connsiteY2" fmla="*/ 0 h 343501"/>
                      <a:gd name="connsiteX3" fmla="*/ 381284 w 381284"/>
                      <a:gd name="connsiteY3" fmla="*/ 91440 h 343501"/>
                      <a:gd name="connsiteX0" fmla="*/ 289844 w 297941"/>
                      <a:gd name="connsiteY0" fmla="*/ 344930 h 344930"/>
                      <a:gd name="connsiteX1" fmla="*/ 0 w 297941"/>
                      <a:gd name="connsiteY1" fmla="*/ 344930 h 344930"/>
                      <a:gd name="connsiteX2" fmla="*/ 0 w 297941"/>
                      <a:gd name="connsiteY2" fmla="*/ 1429 h 344930"/>
                      <a:gd name="connsiteX3" fmla="*/ 297941 w 297941"/>
                      <a:gd name="connsiteY3" fmla="*/ 0 h 344930"/>
                      <a:gd name="connsiteX0" fmla="*/ 289844 w 295559"/>
                      <a:gd name="connsiteY0" fmla="*/ 343501 h 343501"/>
                      <a:gd name="connsiteX1" fmla="*/ 0 w 295559"/>
                      <a:gd name="connsiteY1" fmla="*/ 343501 h 343501"/>
                      <a:gd name="connsiteX2" fmla="*/ 0 w 295559"/>
                      <a:gd name="connsiteY2" fmla="*/ 0 h 343501"/>
                      <a:gd name="connsiteX3" fmla="*/ 295559 w 295559"/>
                      <a:gd name="connsiteY3" fmla="*/ 952 h 343501"/>
                      <a:gd name="connsiteX0" fmla="*/ 289844 w 295559"/>
                      <a:gd name="connsiteY0" fmla="*/ 344433 h 344433"/>
                      <a:gd name="connsiteX1" fmla="*/ 0 w 295559"/>
                      <a:gd name="connsiteY1" fmla="*/ 344433 h 344433"/>
                      <a:gd name="connsiteX2" fmla="*/ 0 w 295559"/>
                      <a:gd name="connsiteY2" fmla="*/ 932 h 344433"/>
                      <a:gd name="connsiteX3" fmla="*/ 32743 w 295559"/>
                      <a:gd name="connsiteY3" fmla="*/ 0 h 344433"/>
                      <a:gd name="connsiteX4" fmla="*/ 295559 w 295559"/>
                      <a:gd name="connsiteY4" fmla="*/ 1884 h 344433"/>
                      <a:gd name="connsiteX0" fmla="*/ 289844 w 295559"/>
                      <a:gd name="connsiteY0" fmla="*/ 343501 h 343501"/>
                      <a:gd name="connsiteX1" fmla="*/ 0 w 295559"/>
                      <a:gd name="connsiteY1" fmla="*/ 343501 h 343501"/>
                      <a:gd name="connsiteX2" fmla="*/ 0 w 295559"/>
                      <a:gd name="connsiteY2" fmla="*/ 0 h 343501"/>
                      <a:gd name="connsiteX3" fmla="*/ 295559 w 295559"/>
                      <a:gd name="connsiteY3" fmla="*/ 952 h 343501"/>
                      <a:gd name="connsiteX0" fmla="*/ 289844 w 289844"/>
                      <a:gd name="connsiteY0" fmla="*/ 344930 h 344930"/>
                      <a:gd name="connsiteX1" fmla="*/ 0 w 289844"/>
                      <a:gd name="connsiteY1" fmla="*/ 344930 h 344930"/>
                      <a:gd name="connsiteX2" fmla="*/ 0 w 289844"/>
                      <a:gd name="connsiteY2" fmla="*/ 1429 h 344930"/>
                      <a:gd name="connsiteX3" fmla="*/ 276509 w 289844"/>
                      <a:gd name="connsiteY3" fmla="*/ 0 h 344930"/>
                      <a:gd name="connsiteX0" fmla="*/ 289844 w 289844"/>
                      <a:gd name="connsiteY0" fmla="*/ 344930 h 344930"/>
                      <a:gd name="connsiteX1" fmla="*/ 0 w 289844"/>
                      <a:gd name="connsiteY1" fmla="*/ 344930 h 344930"/>
                      <a:gd name="connsiteX2" fmla="*/ 0 w 289844"/>
                      <a:gd name="connsiteY2" fmla="*/ 1429 h 344930"/>
                      <a:gd name="connsiteX3" fmla="*/ 286034 w 289844"/>
                      <a:gd name="connsiteY3" fmla="*/ 0 h 344930"/>
                      <a:gd name="connsiteX0" fmla="*/ 289844 w 293177"/>
                      <a:gd name="connsiteY0" fmla="*/ 344930 h 344930"/>
                      <a:gd name="connsiteX1" fmla="*/ 0 w 293177"/>
                      <a:gd name="connsiteY1" fmla="*/ 344930 h 344930"/>
                      <a:gd name="connsiteX2" fmla="*/ 0 w 293177"/>
                      <a:gd name="connsiteY2" fmla="*/ 1429 h 344930"/>
                      <a:gd name="connsiteX3" fmla="*/ 293177 w 293177"/>
                      <a:gd name="connsiteY3" fmla="*/ 0 h 344930"/>
                      <a:gd name="connsiteX0" fmla="*/ 289844 w 289844"/>
                      <a:gd name="connsiteY0" fmla="*/ 373505 h 373505"/>
                      <a:gd name="connsiteX1" fmla="*/ 0 w 289844"/>
                      <a:gd name="connsiteY1" fmla="*/ 373505 h 373505"/>
                      <a:gd name="connsiteX2" fmla="*/ 0 w 289844"/>
                      <a:gd name="connsiteY2" fmla="*/ 30004 h 373505"/>
                      <a:gd name="connsiteX3" fmla="*/ 245552 w 289844"/>
                      <a:gd name="connsiteY3" fmla="*/ 0 h 373505"/>
                      <a:gd name="connsiteX0" fmla="*/ 289844 w 290796"/>
                      <a:gd name="connsiteY0" fmla="*/ 343501 h 343501"/>
                      <a:gd name="connsiteX1" fmla="*/ 0 w 290796"/>
                      <a:gd name="connsiteY1" fmla="*/ 343501 h 343501"/>
                      <a:gd name="connsiteX2" fmla="*/ 0 w 290796"/>
                      <a:gd name="connsiteY2" fmla="*/ 0 h 343501"/>
                      <a:gd name="connsiteX3" fmla="*/ 290796 w 290796"/>
                      <a:gd name="connsiteY3" fmla="*/ 952 h 343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90796" h="343501">
                        <a:moveTo>
                          <a:pt x="289844" y="343501"/>
                        </a:moveTo>
                        <a:lnTo>
                          <a:pt x="0" y="343501"/>
                        </a:lnTo>
                        <a:lnTo>
                          <a:pt x="0" y="0"/>
                        </a:lnTo>
                        <a:lnTo>
                          <a:pt x="290796" y="952"/>
                        </a:ln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b">
                    <a:no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sz="2000" dirty="0" smtClean="0">
                        <a:solidFill>
                          <a:schemeClr val="tx1"/>
                        </a:solidFill>
                      </a:rPr>
                      <a:t> </a:t>
                    </a:r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4" name="Freeform 1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77582" y="2303510"/>
                    <a:ext cx="290796" cy="343501"/>
                  </a:xfrm>
                  <a:custGeom>
                    <a:avLst/>
                    <a:gdLst>
                      <a:gd name="connsiteX0" fmla="*/ 0 w 289844"/>
                      <a:gd name="connsiteY0" fmla="*/ 0 h 343501"/>
                      <a:gd name="connsiteX1" fmla="*/ 289844 w 289844"/>
                      <a:gd name="connsiteY1" fmla="*/ 0 h 343501"/>
                      <a:gd name="connsiteX2" fmla="*/ 289844 w 289844"/>
                      <a:gd name="connsiteY2" fmla="*/ 343501 h 343501"/>
                      <a:gd name="connsiteX3" fmla="*/ 0 w 289844"/>
                      <a:gd name="connsiteY3" fmla="*/ 343501 h 343501"/>
                      <a:gd name="connsiteX4" fmla="*/ 0 w 289844"/>
                      <a:gd name="connsiteY4" fmla="*/ 0 h 343501"/>
                      <a:gd name="connsiteX0" fmla="*/ 289844 w 381284"/>
                      <a:gd name="connsiteY0" fmla="*/ 343501 h 343501"/>
                      <a:gd name="connsiteX1" fmla="*/ 0 w 381284"/>
                      <a:gd name="connsiteY1" fmla="*/ 343501 h 343501"/>
                      <a:gd name="connsiteX2" fmla="*/ 0 w 381284"/>
                      <a:gd name="connsiteY2" fmla="*/ 0 h 343501"/>
                      <a:gd name="connsiteX3" fmla="*/ 381284 w 381284"/>
                      <a:gd name="connsiteY3" fmla="*/ 91440 h 343501"/>
                      <a:gd name="connsiteX0" fmla="*/ 289844 w 297941"/>
                      <a:gd name="connsiteY0" fmla="*/ 344930 h 344930"/>
                      <a:gd name="connsiteX1" fmla="*/ 0 w 297941"/>
                      <a:gd name="connsiteY1" fmla="*/ 344930 h 344930"/>
                      <a:gd name="connsiteX2" fmla="*/ 0 w 297941"/>
                      <a:gd name="connsiteY2" fmla="*/ 1429 h 344930"/>
                      <a:gd name="connsiteX3" fmla="*/ 297941 w 297941"/>
                      <a:gd name="connsiteY3" fmla="*/ 0 h 344930"/>
                      <a:gd name="connsiteX0" fmla="*/ 289844 w 295559"/>
                      <a:gd name="connsiteY0" fmla="*/ 343501 h 343501"/>
                      <a:gd name="connsiteX1" fmla="*/ 0 w 295559"/>
                      <a:gd name="connsiteY1" fmla="*/ 343501 h 343501"/>
                      <a:gd name="connsiteX2" fmla="*/ 0 w 295559"/>
                      <a:gd name="connsiteY2" fmla="*/ 0 h 343501"/>
                      <a:gd name="connsiteX3" fmla="*/ 295559 w 295559"/>
                      <a:gd name="connsiteY3" fmla="*/ 952 h 343501"/>
                      <a:gd name="connsiteX0" fmla="*/ 289844 w 295559"/>
                      <a:gd name="connsiteY0" fmla="*/ 344433 h 344433"/>
                      <a:gd name="connsiteX1" fmla="*/ 0 w 295559"/>
                      <a:gd name="connsiteY1" fmla="*/ 344433 h 344433"/>
                      <a:gd name="connsiteX2" fmla="*/ 0 w 295559"/>
                      <a:gd name="connsiteY2" fmla="*/ 932 h 344433"/>
                      <a:gd name="connsiteX3" fmla="*/ 32743 w 295559"/>
                      <a:gd name="connsiteY3" fmla="*/ 0 h 344433"/>
                      <a:gd name="connsiteX4" fmla="*/ 295559 w 295559"/>
                      <a:gd name="connsiteY4" fmla="*/ 1884 h 344433"/>
                      <a:gd name="connsiteX0" fmla="*/ 289844 w 295559"/>
                      <a:gd name="connsiteY0" fmla="*/ 343501 h 343501"/>
                      <a:gd name="connsiteX1" fmla="*/ 0 w 295559"/>
                      <a:gd name="connsiteY1" fmla="*/ 343501 h 343501"/>
                      <a:gd name="connsiteX2" fmla="*/ 0 w 295559"/>
                      <a:gd name="connsiteY2" fmla="*/ 0 h 343501"/>
                      <a:gd name="connsiteX3" fmla="*/ 295559 w 295559"/>
                      <a:gd name="connsiteY3" fmla="*/ 952 h 343501"/>
                      <a:gd name="connsiteX0" fmla="*/ 289844 w 289844"/>
                      <a:gd name="connsiteY0" fmla="*/ 344930 h 344930"/>
                      <a:gd name="connsiteX1" fmla="*/ 0 w 289844"/>
                      <a:gd name="connsiteY1" fmla="*/ 344930 h 344930"/>
                      <a:gd name="connsiteX2" fmla="*/ 0 w 289844"/>
                      <a:gd name="connsiteY2" fmla="*/ 1429 h 344930"/>
                      <a:gd name="connsiteX3" fmla="*/ 276509 w 289844"/>
                      <a:gd name="connsiteY3" fmla="*/ 0 h 344930"/>
                      <a:gd name="connsiteX0" fmla="*/ 289844 w 289844"/>
                      <a:gd name="connsiteY0" fmla="*/ 344930 h 344930"/>
                      <a:gd name="connsiteX1" fmla="*/ 0 w 289844"/>
                      <a:gd name="connsiteY1" fmla="*/ 344930 h 344930"/>
                      <a:gd name="connsiteX2" fmla="*/ 0 w 289844"/>
                      <a:gd name="connsiteY2" fmla="*/ 1429 h 344930"/>
                      <a:gd name="connsiteX3" fmla="*/ 286034 w 289844"/>
                      <a:gd name="connsiteY3" fmla="*/ 0 h 344930"/>
                      <a:gd name="connsiteX0" fmla="*/ 289844 w 293177"/>
                      <a:gd name="connsiteY0" fmla="*/ 344930 h 344930"/>
                      <a:gd name="connsiteX1" fmla="*/ 0 w 293177"/>
                      <a:gd name="connsiteY1" fmla="*/ 344930 h 344930"/>
                      <a:gd name="connsiteX2" fmla="*/ 0 w 293177"/>
                      <a:gd name="connsiteY2" fmla="*/ 1429 h 344930"/>
                      <a:gd name="connsiteX3" fmla="*/ 293177 w 293177"/>
                      <a:gd name="connsiteY3" fmla="*/ 0 h 344930"/>
                      <a:gd name="connsiteX0" fmla="*/ 289844 w 289844"/>
                      <a:gd name="connsiteY0" fmla="*/ 373505 h 373505"/>
                      <a:gd name="connsiteX1" fmla="*/ 0 w 289844"/>
                      <a:gd name="connsiteY1" fmla="*/ 373505 h 373505"/>
                      <a:gd name="connsiteX2" fmla="*/ 0 w 289844"/>
                      <a:gd name="connsiteY2" fmla="*/ 30004 h 373505"/>
                      <a:gd name="connsiteX3" fmla="*/ 245552 w 289844"/>
                      <a:gd name="connsiteY3" fmla="*/ 0 h 373505"/>
                      <a:gd name="connsiteX0" fmla="*/ 289844 w 290796"/>
                      <a:gd name="connsiteY0" fmla="*/ 343501 h 343501"/>
                      <a:gd name="connsiteX1" fmla="*/ 0 w 290796"/>
                      <a:gd name="connsiteY1" fmla="*/ 343501 h 343501"/>
                      <a:gd name="connsiteX2" fmla="*/ 0 w 290796"/>
                      <a:gd name="connsiteY2" fmla="*/ 0 h 343501"/>
                      <a:gd name="connsiteX3" fmla="*/ 290796 w 290796"/>
                      <a:gd name="connsiteY3" fmla="*/ 952 h 343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90796" h="343501">
                        <a:moveTo>
                          <a:pt x="289844" y="343501"/>
                        </a:moveTo>
                        <a:lnTo>
                          <a:pt x="0" y="343501"/>
                        </a:lnTo>
                        <a:lnTo>
                          <a:pt x="0" y="0"/>
                        </a:lnTo>
                        <a:lnTo>
                          <a:pt x="290796" y="952"/>
                        </a:lnTo>
                      </a:path>
                    </a:pathLst>
                  </a:custGeom>
                  <a:blipFill rotWithShape="0">
                    <a:blip r:embed="rId18"/>
                    <a:stretch>
                      <a:fillRect l="-8000" r="-4000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Elbow Connector 13"/>
              <p:cNvCxnSpPr>
                <a:stCxn id="126" idx="3"/>
                <a:endCxn id="144" idx="0"/>
              </p:cNvCxnSpPr>
              <p:nvPr/>
            </p:nvCxnSpPr>
            <p:spPr>
              <a:xfrm>
                <a:off x="3553502" y="2475261"/>
                <a:ext cx="144272" cy="1828761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Elbow Connector 144"/>
              <p:cNvCxnSpPr>
                <a:stCxn id="105" idx="3"/>
                <a:endCxn id="143" idx="0"/>
              </p:cNvCxnSpPr>
              <p:nvPr/>
            </p:nvCxnSpPr>
            <p:spPr>
              <a:xfrm>
                <a:off x="3030644" y="3084639"/>
                <a:ext cx="621106" cy="1219383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Elbow Connector 152"/>
              <p:cNvCxnSpPr>
                <a:stCxn id="124" idx="3"/>
                <a:endCxn id="122" idx="2"/>
              </p:cNvCxnSpPr>
              <p:nvPr/>
            </p:nvCxnSpPr>
            <p:spPr>
              <a:xfrm flipV="1">
                <a:off x="3738710" y="3865766"/>
                <a:ext cx="532237" cy="610007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Elbow Connector 164"/>
              <p:cNvCxnSpPr>
                <a:stCxn id="148" idx="3"/>
                <a:endCxn id="128" idx="2"/>
              </p:cNvCxnSpPr>
              <p:nvPr/>
            </p:nvCxnSpPr>
            <p:spPr>
              <a:xfrm flipV="1">
                <a:off x="5355054" y="2647011"/>
                <a:ext cx="372862" cy="1788244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Elbow Connector 165"/>
              <p:cNvCxnSpPr>
                <a:stCxn id="125" idx="3"/>
                <a:endCxn id="123" idx="2"/>
              </p:cNvCxnSpPr>
              <p:nvPr/>
            </p:nvCxnSpPr>
            <p:spPr>
              <a:xfrm flipV="1">
                <a:off x="5372978" y="3865766"/>
                <a:ext cx="1074549" cy="610007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 rot="5400000">
                <a:off x="1151193" y="199030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de-CH" dirty="0"/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6659714" y="2212721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de-CH" dirty="0"/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4670483" y="2555328"/>
                <a:ext cx="550488" cy="576000"/>
                <a:chOff x="7774886" y="405535"/>
                <a:chExt cx="550488" cy="687249"/>
              </a:xfrm>
            </p:grpSpPr>
            <p:cxnSp>
              <p:nvCxnSpPr>
                <p:cNvPr id="168" name="Straight Connector 167"/>
                <p:cNvCxnSpPr>
                  <a:stCxn id="170" idx="1"/>
                  <a:endCxn id="120" idx="1"/>
                </p:cNvCxnSpPr>
                <p:nvPr/>
              </p:nvCxnSpPr>
              <p:spPr>
                <a:xfrm>
                  <a:off x="7774886" y="749160"/>
                  <a:ext cx="0" cy="28791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Arrow Connector 168"/>
                <p:cNvCxnSpPr>
                  <a:stCxn id="170" idx="3"/>
                  <a:endCxn id="170" idx="1"/>
                </p:cNvCxnSpPr>
                <p:nvPr/>
              </p:nvCxnSpPr>
              <p:spPr>
                <a:xfrm flipH="1">
                  <a:off x="7774886" y="749160"/>
                  <a:ext cx="550488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0" name="Rectangle 169"/>
                    <p:cNvSpPr/>
                    <p:nvPr/>
                  </p:nvSpPr>
                  <p:spPr>
                    <a:xfrm>
                      <a:off x="7774886" y="405535"/>
                      <a:ext cx="550488" cy="68724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oMath>
                        </m:oMathPara>
                      </a14:m>
                      <a:endParaRPr lang="de-CH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0" name="Rectangle 16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74886" y="405535"/>
                      <a:ext cx="550488" cy="687249"/>
                    </a:xfrm>
                    <a:prstGeom prst="rect">
                      <a:avLst/>
                    </a:prstGeom>
                    <a:blipFill rotWithShape="0">
                      <a:blip r:embed="rId19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de-CH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71" name="Straight Connector 170"/>
                <p:cNvCxnSpPr>
                  <a:stCxn id="170" idx="3"/>
                  <a:endCxn id="120" idx="3"/>
                </p:cNvCxnSpPr>
                <p:nvPr/>
              </p:nvCxnSpPr>
              <p:spPr>
                <a:xfrm>
                  <a:off x="8325374" y="749160"/>
                  <a:ext cx="0" cy="28791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/>
              <p:cNvGrpSpPr/>
              <p:nvPr/>
            </p:nvGrpSpPr>
            <p:grpSpPr>
              <a:xfrm>
                <a:off x="4017070" y="1672428"/>
                <a:ext cx="2173492" cy="695916"/>
                <a:chOff x="1843578" y="1601020"/>
                <a:chExt cx="4346983" cy="695916"/>
              </a:xfrm>
            </p:grpSpPr>
            <p:cxnSp>
              <p:nvCxnSpPr>
                <p:cNvPr id="180" name="Straight Arrow Connector 179"/>
                <p:cNvCxnSpPr>
                  <a:stCxn id="181" idx="3"/>
                  <a:endCxn id="181" idx="1"/>
                </p:cNvCxnSpPr>
                <p:nvPr/>
              </p:nvCxnSpPr>
              <p:spPr>
                <a:xfrm flipH="1">
                  <a:off x="1843578" y="1948978"/>
                  <a:ext cx="4346983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Rectangle 180"/>
                    <p:cNvSpPr/>
                    <p:nvPr/>
                  </p:nvSpPr>
                  <p:spPr>
                    <a:xfrm>
                      <a:off x="1843578" y="1601020"/>
                      <a:ext cx="4346983" cy="69591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oMath>
                        </m:oMathPara>
                      </a14:m>
                      <a:endParaRPr lang="de-CH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81" name="Rectangle 18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43578" y="1601020"/>
                      <a:ext cx="4346983" cy="695916"/>
                    </a:xfrm>
                    <a:prstGeom prst="rect">
                      <a:avLst/>
                    </a:prstGeom>
                    <a:blipFill rotWithShape="0">
                      <a:blip r:embed="rId2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de-CH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82" name="Group 181"/>
              <p:cNvGrpSpPr/>
              <p:nvPr/>
            </p:nvGrpSpPr>
            <p:grpSpPr>
              <a:xfrm>
                <a:off x="4001674" y="2555328"/>
                <a:ext cx="668809" cy="576000"/>
                <a:chOff x="9422923" y="1478735"/>
                <a:chExt cx="2360842" cy="576000"/>
              </a:xfrm>
            </p:grpSpPr>
            <p:cxnSp>
              <p:nvCxnSpPr>
                <p:cNvPr id="183" name="Straight Arrow Connector 182"/>
                <p:cNvCxnSpPr>
                  <a:stCxn id="184" idx="3"/>
                  <a:endCxn id="184" idx="1"/>
                </p:cNvCxnSpPr>
                <p:nvPr/>
              </p:nvCxnSpPr>
              <p:spPr>
                <a:xfrm flipH="1">
                  <a:off x="9422923" y="1766735"/>
                  <a:ext cx="2360842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4" name="Rectangle 183"/>
                    <p:cNvSpPr/>
                    <p:nvPr/>
                  </p:nvSpPr>
                  <p:spPr>
                    <a:xfrm>
                      <a:off x="9422923" y="1478735"/>
                      <a:ext cx="2360842" cy="5760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t"/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oMath>
                        </m:oMathPara>
                      </a14:m>
                      <a:endParaRPr lang="de-CH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84" name="Rectangle 18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22923" y="1478735"/>
                      <a:ext cx="2360842" cy="576000"/>
                    </a:xfrm>
                    <a:prstGeom prst="rect">
                      <a:avLst/>
                    </a:prstGeom>
                    <a:blipFill rotWithShape="0">
                      <a:blip r:embed="rId21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de-CH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87" name="Group 186"/>
              <p:cNvGrpSpPr/>
              <p:nvPr/>
            </p:nvGrpSpPr>
            <p:grpSpPr>
              <a:xfrm>
                <a:off x="1838227" y="4653509"/>
                <a:ext cx="1777832" cy="576000"/>
                <a:chOff x="1829886" y="1734369"/>
                <a:chExt cx="1777832" cy="576000"/>
              </a:xfrm>
            </p:grpSpPr>
            <p:cxnSp>
              <p:nvCxnSpPr>
                <p:cNvPr id="190" name="Straight Arrow Connector 189"/>
                <p:cNvCxnSpPr>
                  <a:stCxn id="191" idx="3"/>
                  <a:endCxn id="191" idx="1"/>
                </p:cNvCxnSpPr>
                <p:nvPr/>
              </p:nvCxnSpPr>
              <p:spPr>
                <a:xfrm flipH="1">
                  <a:off x="1829886" y="2022369"/>
                  <a:ext cx="1777832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1" name="Rectangle 190"/>
                    <p:cNvSpPr/>
                    <p:nvPr/>
                  </p:nvSpPr>
                  <p:spPr>
                    <a:xfrm>
                      <a:off x="1829886" y="1734369"/>
                      <a:ext cx="1777832" cy="5760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b"/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de-CH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91" name="Rectangle 19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9886" y="1734369"/>
                      <a:ext cx="1777832" cy="576000"/>
                    </a:xfrm>
                    <a:prstGeom prst="rect">
                      <a:avLst/>
                    </a:prstGeom>
                    <a:blipFill rotWithShape="0">
                      <a:blip r:embed="rId22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de-CH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14" name="Straight Connector 213"/>
              <p:cNvCxnSpPr>
                <a:stCxn id="191" idx="3"/>
                <a:endCxn id="124" idx="1"/>
              </p:cNvCxnSpPr>
              <p:nvPr/>
            </p:nvCxnSpPr>
            <p:spPr>
              <a:xfrm flipV="1">
                <a:off x="3616059" y="4475773"/>
                <a:ext cx="0" cy="46573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Rectangle 124"/>
              <p:cNvSpPr/>
              <p:nvPr/>
            </p:nvSpPr>
            <p:spPr>
              <a:xfrm>
                <a:off x="5252307" y="4304022"/>
                <a:ext cx="120671" cy="343501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28" name="Group 227"/>
              <p:cNvGrpSpPr/>
              <p:nvPr/>
            </p:nvGrpSpPr>
            <p:grpSpPr>
              <a:xfrm>
                <a:off x="1847510" y="3045835"/>
                <a:ext cx="1182618" cy="576000"/>
                <a:chOff x="4952192" y="459944"/>
                <a:chExt cx="1182618" cy="576000"/>
              </a:xfrm>
            </p:grpSpPr>
            <p:cxnSp>
              <p:nvCxnSpPr>
                <p:cNvPr id="230" name="Straight Arrow Connector 229"/>
                <p:cNvCxnSpPr>
                  <a:stCxn id="231" idx="3"/>
                  <a:endCxn id="231" idx="1"/>
                </p:cNvCxnSpPr>
                <p:nvPr/>
              </p:nvCxnSpPr>
              <p:spPr>
                <a:xfrm flipH="1">
                  <a:off x="4952192" y="747944"/>
                  <a:ext cx="118261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1" name="Rectangle 230"/>
                    <p:cNvSpPr/>
                    <p:nvPr/>
                  </p:nvSpPr>
                  <p:spPr>
                    <a:xfrm>
                      <a:off x="4952192" y="459944"/>
                      <a:ext cx="1182617" cy="5760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b"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       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oMath>
                      </a14:m>
                      <a:endParaRPr lang="de-CH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31" name="Rectangle 23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52192" y="459944"/>
                      <a:ext cx="1182617" cy="576000"/>
                    </a:xfrm>
                    <a:prstGeom prst="rect">
                      <a:avLst/>
                    </a:prstGeom>
                    <a:blipFill rotWithShape="0">
                      <a:blip r:embed="rId23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de-CH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32" name="Straight Connector 231"/>
                <p:cNvCxnSpPr>
                  <a:stCxn id="231" idx="3"/>
                </p:cNvCxnSpPr>
                <p:nvPr/>
              </p:nvCxnSpPr>
              <p:spPr>
                <a:xfrm flipV="1">
                  <a:off x="6134809" y="605359"/>
                  <a:ext cx="1" cy="14258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4" name="TextBox 233"/>
                  <p:cNvSpPr txBox="1"/>
                  <p:nvPr/>
                </p:nvSpPr>
                <p:spPr>
                  <a:xfrm>
                    <a:off x="3657260" y="2195651"/>
                    <a:ext cx="306751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>
                    <a:spAutoFit/>
                  </a:bodyPr>
                  <a:lstStyle>
                    <a:defPPr>
                      <a:defRPr lang="de-DE"/>
                    </a:defPPr>
                    <a:lvl1pPr>
                      <a:defRPr sz="1600" i="1">
                        <a:latin typeface="Cambria Math" panose="02040503050406030204" pitchFamily="18" charset="0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4" name="TextBox 2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7260" y="2195651"/>
                    <a:ext cx="306751" cy="246221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l="-10000" r="-6000" b="-14634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6" name="TextBox 235"/>
                  <p:cNvSpPr txBox="1"/>
                  <p:nvPr/>
                </p:nvSpPr>
                <p:spPr>
                  <a:xfrm>
                    <a:off x="4808677" y="3307713"/>
                    <a:ext cx="313098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236" name="TextBox 2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8677" y="3307713"/>
                    <a:ext cx="313098" cy="246221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9804" r="-5882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7" name="TextBox 236"/>
                  <p:cNvSpPr txBox="1"/>
                  <p:nvPr/>
                </p:nvSpPr>
                <p:spPr>
                  <a:xfrm>
                    <a:off x="4810279" y="3553753"/>
                    <a:ext cx="311496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>
                    <a:spAutoFit/>
                  </a:bodyPr>
                  <a:lstStyle>
                    <a:defPPr>
                      <a:defRPr lang="de-DE"/>
                    </a:defPPr>
                    <a:lvl1pPr>
                      <a:defRPr sz="1600" i="1">
                        <a:latin typeface="Cambria Math" panose="02040503050406030204" pitchFamily="18" charset="0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7" name="TextBox 2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0279" y="3553753"/>
                    <a:ext cx="311496" cy="246221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7843" r="-5882" b="-17500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7" name="Straight Connector 86"/>
              <p:cNvCxnSpPr>
                <a:stCxn id="236" idx="3"/>
              </p:cNvCxnSpPr>
              <p:nvPr/>
            </p:nvCxnSpPr>
            <p:spPr>
              <a:xfrm>
                <a:off x="5121775" y="3430824"/>
                <a:ext cx="164243" cy="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3" name="Group 262"/>
              <p:cNvGrpSpPr/>
              <p:nvPr/>
            </p:nvGrpSpPr>
            <p:grpSpPr>
              <a:xfrm>
                <a:off x="2189412" y="3754268"/>
                <a:ext cx="1229908" cy="1127420"/>
                <a:chOff x="10358139" y="1682278"/>
                <a:chExt cx="1229908" cy="1127420"/>
              </a:xfrm>
            </p:grpSpPr>
            <p:sp>
              <p:nvSpPr>
                <p:cNvPr id="323" name="Freeform 322"/>
                <p:cNvSpPr/>
                <p:nvPr/>
              </p:nvSpPr>
              <p:spPr>
                <a:xfrm>
                  <a:off x="10412298" y="2475260"/>
                  <a:ext cx="1121590" cy="334438"/>
                </a:xfrm>
                <a:custGeom>
                  <a:avLst/>
                  <a:gdLst>
                    <a:gd name="connsiteX0" fmla="*/ 0 w 1121590"/>
                    <a:gd name="connsiteY0" fmla="*/ 0 h 334438"/>
                    <a:gd name="connsiteX1" fmla="*/ 1121590 w 1121590"/>
                    <a:gd name="connsiteY1" fmla="*/ 0 h 334438"/>
                    <a:gd name="connsiteX2" fmla="*/ 1070725 w 1121590"/>
                    <a:gd name="connsiteY2" fmla="*/ 85903 h 334438"/>
                    <a:gd name="connsiteX3" fmla="*/ 560795 w 1121590"/>
                    <a:gd name="connsiteY3" fmla="*/ 334438 h 334438"/>
                    <a:gd name="connsiteX4" fmla="*/ 50865 w 1121590"/>
                    <a:gd name="connsiteY4" fmla="*/ 85903 h 334438"/>
                    <a:gd name="connsiteX5" fmla="*/ 0 w 1121590"/>
                    <a:gd name="connsiteY5" fmla="*/ 0 h 3344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21590" h="334438">
                      <a:moveTo>
                        <a:pt x="0" y="0"/>
                      </a:moveTo>
                      <a:lnTo>
                        <a:pt x="1121590" y="0"/>
                      </a:lnTo>
                      <a:lnTo>
                        <a:pt x="1070725" y="85903"/>
                      </a:lnTo>
                      <a:cubicBezTo>
                        <a:pt x="960213" y="235851"/>
                        <a:pt x="773064" y="334438"/>
                        <a:pt x="560795" y="334438"/>
                      </a:cubicBezTo>
                      <a:cubicBezTo>
                        <a:pt x="348526" y="334438"/>
                        <a:pt x="161377" y="235851"/>
                        <a:pt x="50865" y="8590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322" name="Freeform 321"/>
                <p:cNvSpPr/>
                <p:nvPr/>
              </p:nvSpPr>
              <p:spPr>
                <a:xfrm>
                  <a:off x="10358139" y="1682278"/>
                  <a:ext cx="1229908" cy="792982"/>
                </a:xfrm>
                <a:custGeom>
                  <a:avLst/>
                  <a:gdLst>
                    <a:gd name="connsiteX0" fmla="*/ 614954 w 1229908"/>
                    <a:gd name="connsiteY0" fmla="*/ 0 h 792982"/>
                    <a:gd name="connsiteX1" fmla="*/ 1229908 w 1229908"/>
                    <a:gd name="connsiteY1" fmla="*/ 563710 h 792982"/>
                    <a:gd name="connsiteX2" fmla="*/ 1181582 w 1229908"/>
                    <a:gd name="connsiteY2" fmla="*/ 783131 h 792982"/>
                    <a:gd name="connsiteX3" fmla="*/ 1175749 w 1229908"/>
                    <a:gd name="connsiteY3" fmla="*/ 792982 h 792982"/>
                    <a:gd name="connsiteX4" fmla="*/ 54159 w 1229908"/>
                    <a:gd name="connsiteY4" fmla="*/ 792982 h 792982"/>
                    <a:gd name="connsiteX5" fmla="*/ 48326 w 1229908"/>
                    <a:gd name="connsiteY5" fmla="*/ 783131 h 792982"/>
                    <a:gd name="connsiteX6" fmla="*/ 0 w 1229908"/>
                    <a:gd name="connsiteY6" fmla="*/ 563710 h 792982"/>
                    <a:gd name="connsiteX7" fmla="*/ 614954 w 1229908"/>
                    <a:gd name="connsiteY7" fmla="*/ 0 h 7929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29908" h="792982">
                      <a:moveTo>
                        <a:pt x="614954" y="0"/>
                      </a:moveTo>
                      <a:cubicBezTo>
                        <a:pt x="954584" y="0"/>
                        <a:pt x="1229908" y="252382"/>
                        <a:pt x="1229908" y="563710"/>
                      </a:cubicBezTo>
                      <a:cubicBezTo>
                        <a:pt x="1229908" y="641542"/>
                        <a:pt x="1212700" y="715690"/>
                        <a:pt x="1181582" y="783131"/>
                      </a:cubicBezTo>
                      <a:lnTo>
                        <a:pt x="1175749" y="792982"/>
                      </a:lnTo>
                      <a:lnTo>
                        <a:pt x="54159" y="792982"/>
                      </a:lnTo>
                      <a:lnTo>
                        <a:pt x="48326" y="783131"/>
                      </a:lnTo>
                      <a:cubicBezTo>
                        <a:pt x="17208" y="715690"/>
                        <a:pt x="0" y="641542"/>
                        <a:pt x="0" y="563710"/>
                      </a:cubicBezTo>
                      <a:cubicBezTo>
                        <a:pt x="0" y="252382"/>
                        <a:pt x="275324" y="0"/>
                        <a:pt x="614954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grpSp>
              <p:nvGrpSpPr>
                <p:cNvPr id="256" name="Group 255"/>
                <p:cNvGrpSpPr/>
                <p:nvPr/>
              </p:nvGrpSpPr>
              <p:grpSpPr>
                <a:xfrm>
                  <a:off x="10440074" y="1712086"/>
                  <a:ext cx="990366" cy="1070180"/>
                  <a:chOff x="10440074" y="1712086"/>
                  <a:chExt cx="990366" cy="1070180"/>
                </a:xfrm>
              </p:grpSpPr>
              <p:cxnSp>
                <p:nvCxnSpPr>
                  <p:cNvPr id="318" name="Straight Connector 317"/>
                  <p:cNvCxnSpPr/>
                  <p:nvPr/>
                </p:nvCxnSpPr>
                <p:spPr>
                  <a:xfrm flipH="1">
                    <a:off x="10594481" y="2002636"/>
                    <a:ext cx="1" cy="21110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0" name="Rectangle 159"/>
                      <p:cNvSpPr/>
                      <p:nvPr/>
                    </p:nvSpPr>
                    <p:spPr>
                      <a:xfrm>
                        <a:off x="10517432" y="2259218"/>
                        <a:ext cx="913008" cy="523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b"/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𝑛𝑒𝑡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de-CH" sz="16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60" name="Rectangle 15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517432" y="2259218"/>
                        <a:ext cx="913008" cy="523048"/>
                      </a:xfrm>
                      <a:prstGeom prst="rect">
                        <a:avLst/>
                      </a:prstGeom>
                      <a:blipFill rotWithShape="0">
                        <a:blip r:embed="rId27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de-CH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61" name="Straight Arrow Connector 160"/>
                  <p:cNvCxnSpPr>
                    <a:stCxn id="160" idx="3"/>
                    <a:endCxn id="160" idx="1"/>
                  </p:cNvCxnSpPr>
                  <p:nvPr/>
                </p:nvCxnSpPr>
                <p:spPr>
                  <a:xfrm flipH="1">
                    <a:off x="10517432" y="2520742"/>
                    <a:ext cx="913008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>
                    <a:stCxn id="160" idx="1"/>
                    <a:endCxn id="55" idx="1"/>
                  </p:cNvCxnSpPr>
                  <p:nvPr/>
                </p:nvCxnSpPr>
                <p:spPr>
                  <a:xfrm flipH="1" flipV="1">
                    <a:off x="10517431" y="2275355"/>
                    <a:ext cx="1" cy="24538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Connector 162"/>
                  <p:cNvCxnSpPr>
                    <a:stCxn id="160" idx="3"/>
                    <a:endCxn id="159" idx="3"/>
                  </p:cNvCxnSpPr>
                  <p:nvPr/>
                </p:nvCxnSpPr>
                <p:spPr>
                  <a:xfrm flipV="1">
                    <a:off x="11430440" y="2275355"/>
                    <a:ext cx="0" cy="24538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5" name="Rectangle 54"/>
                  <p:cNvSpPr/>
                  <p:nvPr/>
                </p:nvSpPr>
                <p:spPr>
                  <a:xfrm>
                    <a:off x="10517431" y="2075449"/>
                    <a:ext cx="149645" cy="399812"/>
                  </a:xfrm>
                  <a:prstGeom prst="rect">
                    <a:avLst/>
                  </a:prstGeom>
                  <a:solidFill>
                    <a:srgbClr val="FFDF7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10670440" y="2075449"/>
                    <a:ext cx="149645" cy="399812"/>
                  </a:xfrm>
                  <a:prstGeom prst="rect">
                    <a:avLst/>
                  </a:prstGeom>
                  <a:solidFill>
                    <a:srgbClr val="E2AA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150" name="Rectangle 149"/>
                  <p:cNvSpPr/>
                  <p:nvPr/>
                </p:nvSpPr>
                <p:spPr>
                  <a:xfrm>
                    <a:off x="10823449" y="2075449"/>
                    <a:ext cx="149645" cy="39981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157" name="Rectangle 156"/>
                  <p:cNvSpPr/>
                  <p:nvPr/>
                </p:nvSpPr>
                <p:spPr>
                  <a:xfrm>
                    <a:off x="10976458" y="2075449"/>
                    <a:ext cx="149645" cy="39981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158" name="Rectangle 157"/>
                  <p:cNvSpPr/>
                  <p:nvPr/>
                </p:nvSpPr>
                <p:spPr>
                  <a:xfrm>
                    <a:off x="11129467" y="2075449"/>
                    <a:ext cx="149645" cy="39981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159" name="Rectangle 158"/>
                  <p:cNvSpPr/>
                  <p:nvPr/>
                </p:nvSpPr>
                <p:spPr>
                  <a:xfrm>
                    <a:off x="11282477" y="2075449"/>
                    <a:ext cx="147963" cy="39981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6" name="TextBox 315"/>
                      <p:cNvSpPr txBox="1"/>
                      <p:nvPr/>
                    </p:nvSpPr>
                    <p:spPr>
                      <a:xfrm>
                        <a:off x="10440074" y="1717261"/>
                        <a:ext cx="497764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316" name="TextBox 31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440074" y="1717261"/>
                        <a:ext cx="497764" cy="338554"/>
                      </a:xfrm>
                      <a:prstGeom prst="rect">
                        <a:avLst/>
                      </a:prstGeom>
                      <a:blipFill rotWithShape="0">
                        <a:blip r:embed="rId2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de-CH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7" name="TextBox 316"/>
                      <p:cNvSpPr txBox="1"/>
                      <p:nvPr/>
                    </p:nvSpPr>
                    <p:spPr>
                      <a:xfrm>
                        <a:off x="10744937" y="1712086"/>
                        <a:ext cx="493019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317" name="TextBox 31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744937" y="1712086"/>
                        <a:ext cx="493019" cy="338554"/>
                      </a:xfrm>
                      <a:prstGeom prst="rect">
                        <a:avLst/>
                      </a:prstGeom>
                      <a:blipFill rotWithShape="0">
                        <a:blip r:embed="rId2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de-CH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19" name="Straight Connector 318"/>
                  <p:cNvCxnSpPr>
                    <a:endCxn id="149" idx="0"/>
                  </p:cNvCxnSpPr>
                  <p:nvPr/>
                </p:nvCxnSpPr>
                <p:spPr>
                  <a:xfrm flipH="1">
                    <a:off x="10745263" y="2002636"/>
                    <a:ext cx="140882" cy="7281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339" name="Straight Connector 338"/>
              <p:cNvCxnSpPr>
                <a:stCxn id="237" idx="3"/>
              </p:cNvCxnSpPr>
              <p:nvPr/>
            </p:nvCxnSpPr>
            <p:spPr>
              <a:xfrm flipV="1">
                <a:off x="5121775" y="3676863"/>
                <a:ext cx="210267" cy="1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>
                <a:stCxn id="113" idx="3"/>
                <a:endCxn id="125" idx="1"/>
              </p:cNvCxnSpPr>
              <p:nvPr/>
            </p:nvCxnSpPr>
            <p:spPr>
              <a:xfrm flipV="1">
                <a:off x="5252307" y="4475773"/>
                <a:ext cx="0" cy="37465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>
                <a:stCxn id="233" idx="2"/>
              </p:cNvCxnSpPr>
              <p:nvPr/>
            </p:nvCxnSpPr>
            <p:spPr>
              <a:xfrm flipH="1">
                <a:off x="3357386" y="2975574"/>
                <a:ext cx="0" cy="10800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H="1">
                <a:off x="3627171" y="2363025"/>
                <a:ext cx="0" cy="10800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Rectangle 40"/>
              <p:cNvSpPr/>
              <p:nvPr/>
            </p:nvSpPr>
            <p:spPr>
              <a:xfrm>
                <a:off x="756292" y="4454232"/>
                <a:ext cx="900268" cy="276999"/>
              </a:xfrm>
              <a:prstGeom prst="rect">
                <a:avLst/>
              </a:prstGeom>
            </p:spPr>
            <p:txBody>
              <a:bodyPr wrap="none" lIns="0" tIns="0" rIns="90000" bIns="0">
                <a:spAutoFit/>
              </a:bodyPr>
              <a:lstStyle/>
              <a:p>
                <a:pPr algn="r"/>
                <a:r>
                  <a:rPr lang="en-US" dirty="0"/>
                  <a:t>Network</a:t>
                </a:r>
              </a:p>
            </p:txBody>
          </p:sp>
          <p:cxnSp>
            <p:nvCxnSpPr>
              <p:cNvPr id="173" name="Straight Arrow Connector 172"/>
              <p:cNvCxnSpPr>
                <a:stCxn id="172" idx="3"/>
                <a:endCxn id="172" idx="1"/>
              </p:cNvCxnSpPr>
              <p:nvPr/>
            </p:nvCxnSpPr>
            <p:spPr>
              <a:xfrm flipH="1">
                <a:off x="2038938" y="2198362"/>
                <a:ext cx="43386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>
                <a:stCxn id="172" idx="3"/>
                <a:endCxn id="134" idx="2"/>
              </p:cNvCxnSpPr>
              <p:nvPr/>
            </p:nvCxnSpPr>
            <p:spPr>
              <a:xfrm>
                <a:off x="6377581" y="2198362"/>
                <a:ext cx="1" cy="10514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>
                <a:stCxn id="172" idx="1"/>
                <a:endCxn id="126" idx="1"/>
              </p:cNvCxnSpPr>
              <p:nvPr/>
            </p:nvCxnSpPr>
            <p:spPr>
              <a:xfrm>
                <a:off x="2038938" y="2198362"/>
                <a:ext cx="0" cy="27689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5767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6045623" y="1321410"/>
            <a:ext cx="5667764" cy="1991350"/>
            <a:chOff x="6045623" y="1321410"/>
            <a:chExt cx="5667764" cy="1991350"/>
          </a:xfrm>
        </p:grpSpPr>
        <p:grpSp>
          <p:nvGrpSpPr>
            <p:cNvPr id="35" name="Group 34"/>
            <p:cNvGrpSpPr/>
            <p:nvPr/>
          </p:nvGrpSpPr>
          <p:grpSpPr>
            <a:xfrm>
              <a:off x="6045623" y="1321410"/>
              <a:ext cx="5667764" cy="1406577"/>
              <a:chOff x="6045623" y="1321410"/>
              <a:chExt cx="5667764" cy="1406577"/>
            </a:xfrm>
          </p:grpSpPr>
          <p:cxnSp>
            <p:nvCxnSpPr>
              <p:cNvPr id="133" name="Straight Connector 132"/>
              <p:cNvCxnSpPr/>
              <p:nvPr/>
            </p:nvCxnSpPr>
            <p:spPr>
              <a:xfrm>
                <a:off x="6652591" y="2384485"/>
                <a:ext cx="4932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Rectangle 174"/>
              <p:cNvSpPr/>
              <p:nvPr/>
            </p:nvSpPr>
            <p:spPr>
              <a:xfrm>
                <a:off x="7088974" y="1964495"/>
                <a:ext cx="1370176" cy="519204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7619698" y="2020170"/>
                <a:ext cx="315927" cy="384175"/>
                <a:chOff x="7493710" y="2118608"/>
                <a:chExt cx="315927" cy="384175"/>
              </a:xfrm>
            </p:grpSpPr>
            <p:sp>
              <p:nvSpPr>
                <p:cNvPr id="15" name="Block Arc 14"/>
                <p:cNvSpPr>
                  <a:spLocks noChangeAspect="1"/>
                </p:cNvSpPr>
                <p:nvPr/>
              </p:nvSpPr>
              <p:spPr>
                <a:xfrm>
                  <a:off x="7534812" y="2118608"/>
                  <a:ext cx="233721" cy="384175"/>
                </a:xfrm>
                <a:prstGeom prst="blockArc">
                  <a:avLst>
                    <a:gd name="adj1" fmla="val 10800000"/>
                    <a:gd name="adj2" fmla="val 328007"/>
                    <a:gd name="adj3" fmla="val 26262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Rectangle 15"/>
                <p:cNvSpPr>
                  <a:spLocks/>
                </p:cNvSpPr>
                <p:nvPr/>
              </p:nvSpPr>
              <p:spPr>
                <a:xfrm>
                  <a:off x="7493710" y="2310696"/>
                  <a:ext cx="315927" cy="1920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TextBox 135"/>
                  <p:cNvSpPr txBox="1"/>
                  <p:nvPr/>
                </p:nvSpPr>
                <p:spPr>
                  <a:xfrm>
                    <a:off x="6045623" y="2173383"/>
                    <a:ext cx="51570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600" dirty="0" smtClean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36" name="TextBox 1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45623" y="2173383"/>
                    <a:ext cx="515705" cy="338554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TextBox 136"/>
                  <p:cNvSpPr txBox="1"/>
                  <p:nvPr/>
                </p:nvSpPr>
                <p:spPr>
                  <a:xfrm>
                    <a:off x="11056156" y="2389433"/>
                    <a:ext cx="657231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𝑡𝑖𝑚𝑒</m:t>
                          </m:r>
                        </m:oMath>
                      </m:oMathPara>
                    </a14:m>
                    <a:endParaRPr lang="de-CH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7" name="TextBox 1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56156" y="2389433"/>
                    <a:ext cx="657231" cy="33855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8" name="Straight Connector 137"/>
              <p:cNvCxnSpPr/>
              <p:nvPr/>
            </p:nvCxnSpPr>
            <p:spPr>
              <a:xfrm>
                <a:off x="6652591" y="1775107"/>
                <a:ext cx="4932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TextBox 138"/>
                  <p:cNvSpPr txBox="1"/>
                  <p:nvPr/>
                </p:nvSpPr>
                <p:spPr>
                  <a:xfrm>
                    <a:off x="6045623" y="1564006"/>
                    <a:ext cx="51570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600" b="0" dirty="0" smtClean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39" name="TextBox 1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45623" y="1564006"/>
                    <a:ext cx="515705" cy="33855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Rectangle 139"/>
                  <p:cNvSpPr/>
                  <p:nvPr/>
                </p:nvSpPr>
                <p:spPr>
                  <a:xfrm>
                    <a:off x="8552389" y="2040984"/>
                    <a:ext cx="556503" cy="343501"/>
                  </a:xfrm>
                  <a:prstGeom prst="rect">
                    <a:avLst/>
                  </a:prstGeom>
                  <a:solidFill>
                    <a:srgbClr val="FFDF7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b"/>
                  <a:lstStyle/>
                  <a:p>
                    <a:pPr algn="ctr"/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a14:m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 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0" name="Rectangle 1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52389" y="2040984"/>
                    <a:ext cx="556503" cy="34350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1724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1" name="Straight Connector 140"/>
              <p:cNvCxnSpPr/>
              <p:nvPr/>
            </p:nvCxnSpPr>
            <p:spPr>
              <a:xfrm flipH="1" flipV="1">
                <a:off x="6777955" y="1321410"/>
                <a:ext cx="0" cy="12960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Rectangle 153"/>
                  <p:cNvSpPr/>
                  <p:nvPr/>
                </p:nvSpPr>
                <p:spPr>
                  <a:xfrm>
                    <a:off x="7091151" y="1431606"/>
                    <a:ext cx="1368000" cy="343501"/>
                  </a:xfrm>
                  <a:prstGeom prst="rect">
                    <a:avLst/>
                  </a:prstGeom>
                  <a:solidFill>
                    <a:srgbClr val="E2AA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b"/>
                  <a:lstStyle/>
                  <a:p>
                    <a:pPr algn="ctr"/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a14:m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 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4" name="Rectangle 1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91151" y="1431606"/>
                    <a:ext cx="1368000" cy="343501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1724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Rectangle 154"/>
                  <p:cNvSpPr/>
                  <p:nvPr/>
                </p:nvSpPr>
                <p:spPr>
                  <a:xfrm>
                    <a:off x="10167262" y="1431606"/>
                    <a:ext cx="397443" cy="343501"/>
                  </a:xfrm>
                  <a:prstGeom prst="rect">
                    <a:avLst/>
                  </a:prstGeom>
                  <a:solidFill>
                    <a:srgbClr val="E2AA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b"/>
                  <a:lstStyle/>
                  <a:p>
                    <a:pPr algn="ctr"/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a14:m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 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5" name="Rectangle 15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67262" y="1431606"/>
                    <a:ext cx="397443" cy="343501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1724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Rectangle 155"/>
                  <p:cNvSpPr/>
                  <p:nvPr/>
                </p:nvSpPr>
                <p:spPr>
                  <a:xfrm>
                    <a:off x="8459151" y="1568259"/>
                    <a:ext cx="1708111" cy="206848"/>
                  </a:xfrm>
                  <a:prstGeom prst="rect">
                    <a:avLst/>
                  </a:prstGeom>
                  <a:pattFill prst="wdUpDiag">
                    <a:fgClr>
                      <a:srgbClr val="E2AA00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 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6" name="Rectangle 1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59151" y="1568259"/>
                    <a:ext cx="1708111" cy="206848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2222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Rectangle 173"/>
                  <p:cNvSpPr/>
                  <p:nvPr/>
                </p:nvSpPr>
                <p:spPr>
                  <a:xfrm>
                    <a:off x="9108892" y="2177636"/>
                    <a:ext cx="1606612" cy="206848"/>
                  </a:xfrm>
                  <a:prstGeom prst="rect">
                    <a:avLst/>
                  </a:prstGeom>
                  <a:pattFill prst="wdUpDiag">
                    <a:fgClr>
                      <a:srgbClr val="FFDF7F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a14:m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 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4" name="Rectangle 17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08892" y="2177636"/>
                    <a:ext cx="1606612" cy="206848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25000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7" name="Rectangle 176"/>
              <p:cNvSpPr/>
              <p:nvPr/>
            </p:nvSpPr>
            <p:spPr>
              <a:xfrm>
                <a:off x="10167262" y="1964495"/>
                <a:ext cx="397443" cy="519204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178" name="Straight Connector 177"/>
              <p:cNvCxnSpPr/>
              <p:nvPr/>
            </p:nvCxnSpPr>
            <p:spPr>
              <a:xfrm flipV="1">
                <a:off x="11065870" y="1321410"/>
                <a:ext cx="0" cy="12960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6" name="Group 185"/>
              <p:cNvGrpSpPr/>
              <p:nvPr/>
            </p:nvGrpSpPr>
            <p:grpSpPr>
              <a:xfrm>
                <a:off x="10208019" y="2020169"/>
                <a:ext cx="315927" cy="384175"/>
                <a:chOff x="7493710" y="2118608"/>
                <a:chExt cx="315927" cy="384175"/>
              </a:xfrm>
            </p:grpSpPr>
            <p:sp>
              <p:nvSpPr>
                <p:cNvPr id="188" name="Block Arc 187"/>
                <p:cNvSpPr>
                  <a:spLocks noChangeAspect="1"/>
                </p:cNvSpPr>
                <p:nvPr/>
              </p:nvSpPr>
              <p:spPr>
                <a:xfrm>
                  <a:off x="7534812" y="2118608"/>
                  <a:ext cx="233721" cy="384175"/>
                </a:xfrm>
                <a:prstGeom prst="blockArc">
                  <a:avLst>
                    <a:gd name="adj1" fmla="val 10800000"/>
                    <a:gd name="adj2" fmla="val 328007"/>
                    <a:gd name="adj3" fmla="val 26262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2" name="Rectangle 191"/>
                <p:cNvSpPr>
                  <a:spLocks/>
                </p:cNvSpPr>
                <p:nvPr/>
              </p:nvSpPr>
              <p:spPr>
                <a:xfrm>
                  <a:off x="7493710" y="2310696"/>
                  <a:ext cx="315927" cy="1920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5" name="Rectangle 194"/>
                  <p:cNvSpPr/>
                  <p:nvPr/>
                </p:nvSpPr>
                <p:spPr>
                  <a:xfrm>
                    <a:off x="6629907" y="2040032"/>
                    <a:ext cx="383021" cy="344453"/>
                  </a:xfrm>
                  <a:custGeom>
                    <a:avLst/>
                    <a:gdLst>
                      <a:gd name="connsiteX0" fmla="*/ 0 w 383021"/>
                      <a:gd name="connsiteY0" fmla="*/ 0 h 343501"/>
                      <a:gd name="connsiteX1" fmla="*/ 383021 w 383021"/>
                      <a:gd name="connsiteY1" fmla="*/ 0 h 343501"/>
                      <a:gd name="connsiteX2" fmla="*/ 383021 w 383021"/>
                      <a:gd name="connsiteY2" fmla="*/ 343501 h 343501"/>
                      <a:gd name="connsiteX3" fmla="*/ 0 w 383021"/>
                      <a:gd name="connsiteY3" fmla="*/ 343501 h 343501"/>
                      <a:gd name="connsiteX4" fmla="*/ 0 w 383021"/>
                      <a:gd name="connsiteY4" fmla="*/ 0 h 343501"/>
                      <a:gd name="connsiteX0" fmla="*/ 0 w 383021"/>
                      <a:gd name="connsiteY0" fmla="*/ 343501 h 434941"/>
                      <a:gd name="connsiteX1" fmla="*/ 0 w 383021"/>
                      <a:gd name="connsiteY1" fmla="*/ 0 h 434941"/>
                      <a:gd name="connsiteX2" fmla="*/ 383021 w 383021"/>
                      <a:gd name="connsiteY2" fmla="*/ 0 h 434941"/>
                      <a:gd name="connsiteX3" fmla="*/ 383021 w 383021"/>
                      <a:gd name="connsiteY3" fmla="*/ 343501 h 434941"/>
                      <a:gd name="connsiteX4" fmla="*/ 91440 w 383021"/>
                      <a:gd name="connsiteY4" fmla="*/ 434941 h 434941"/>
                      <a:gd name="connsiteX0" fmla="*/ 0 w 383021"/>
                      <a:gd name="connsiteY0" fmla="*/ 343501 h 344453"/>
                      <a:gd name="connsiteX1" fmla="*/ 0 w 383021"/>
                      <a:gd name="connsiteY1" fmla="*/ 0 h 344453"/>
                      <a:gd name="connsiteX2" fmla="*/ 383021 w 383021"/>
                      <a:gd name="connsiteY2" fmla="*/ 0 h 344453"/>
                      <a:gd name="connsiteX3" fmla="*/ 383021 w 383021"/>
                      <a:gd name="connsiteY3" fmla="*/ 343501 h 344453"/>
                      <a:gd name="connsiteX4" fmla="*/ 953 w 383021"/>
                      <a:gd name="connsiteY4" fmla="*/ 344453 h 344453"/>
                      <a:gd name="connsiteX0" fmla="*/ 0 w 383021"/>
                      <a:gd name="connsiteY0" fmla="*/ 343501 h 384934"/>
                      <a:gd name="connsiteX1" fmla="*/ 0 w 383021"/>
                      <a:gd name="connsiteY1" fmla="*/ 0 h 384934"/>
                      <a:gd name="connsiteX2" fmla="*/ 383021 w 383021"/>
                      <a:gd name="connsiteY2" fmla="*/ 0 h 384934"/>
                      <a:gd name="connsiteX3" fmla="*/ 383021 w 383021"/>
                      <a:gd name="connsiteY3" fmla="*/ 343501 h 384934"/>
                      <a:gd name="connsiteX4" fmla="*/ 5716 w 383021"/>
                      <a:gd name="connsiteY4" fmla="*/ 384934 h 384934"/>
                      <a:gd name="connsiteX0" fmla="*/ 0 w 383021"/>
                      <a:gd name="connsiteY0" fmla="*/ 0 h 384934"/>
                      <a:gd name="connsiteX1" fmla="*/ 383021 w 383021"/>
                      <a:gd name="connsiteY1" fmla="*/ 0 h 384934"/>
                      <a:gd name="connsiteX2" fmla="*/ 383021 w 383021"/>
                      <a:gd name="connsiteY2" fmla="*/ 343501 h 384934"/>
                      <a:gd name="connsiteX3" fmla="*/ 5716 w 383021"/>
                      <a:gd name="connsiteY3" fmla="*/ 384934 h 384934"/>
                      <a:gd name="connsiteX0" fmla="*/ 0 w 383021"/>
                      <a:gd name="connsiteY0" fmla="*/ 0 h 344453"/>
                      <a:gd name="connsiteX1" fmla="*/ 383021 w 383021"/>
                      <a:gd name="connsiteY1" fmla="*/ 0 h 344453"/>
                      <a:gd name="connsiteX2" fmla="*/ 383021 w 383021"/>
                      <a:gd name="connsiteY2" fmla="*/ 343501 h 344453"/>
                      <a:gd name="connsiteX3" fmla="*/ 953 w 383021"/>
                      <a:gd name="connsiteY3" fmla="*/ 344453 h 344453"/>
                      <a:gd name="connsiteX0" fmla="*/ 0 w 383021"/>
                      <a:gd name="connsiteY0" fmla="*/ 0 h 344453"/>
                      <a:gd name="connsiteX1" fmla="*/ 383021 w 383021"/>
                      <a:gd name="connsiteY1" fmla="*/ 0 h 344453"/>
                      <a:gd name="connsiteX2" fmla="*/ 383021 w 383021"/>
                      <a:gd name="connsiteY2" fmla="*/ 343501 h 344453"/>
                      <a:gd name="connsiteX3" fmla="*/ 8097 w 383021"/>
                      <a:gd name="connsiteY3" fmla="*/ 344453 h 344453"/>
                      <a:gd name="connsiteX0" fmla="*/ 0 w 383021"/>
                      <a:gd name="connsiteY0" fmla="*/ 0 h 344453"/>
                      <a:gd name="connsiteX1" fmla="*/ 383021 w 383021"/>
                      <a:gd name="connsiteY1" fmla="*/ 0 h 344453"/>
                      <a:gd name="connsiteX2" fmla="*/ 383021 w 383021"/>
                      <a:gd name="connsiteY2" fmla="*/ 343501 h 344453"/>
                      <a:gd name="connsiteX3" fmla="*/ 8097 w 383021"/>
                      <a:gd name="connsiteY3" fmla="*/ 344453 h 344453"/>
                      <a:gd name="connsiteX0" fmla="*/ 0 w 383021"/>
                      <a:gd name="connsiteY0" fmla="*/ 0 h 344453"/>
                      <a:gd name="connsiteX1" fmla="*/ 383021 w 383021"/>
                      <a:gd name="connsiteY1" fmla="*/ 0 h 344453"/>
                      <a:gd name="connsiteX2" fmla="*/ 383021 w 383021"/>
                      <a:gd name="connsiteY2" fmla="*/ 343501 h 344453"/>
                      <a:gd name="connsiteX3" fmla="*/ 8097 w 383021"/>
                      <a:gd name="connsiteY3" fmla="*/ 344453 h 344453"/>
                      <a:gd name="connsiteX0" fmla="*/ 0 w 383021"/>
                      <a:gd name="connsiteY0" fmla="*/ 0 h 344453"/>
                      <a:gd name="connsiteX1" fmla="*/ 383021 w 383021"/>
                      <a:gd name="connsiteY1" fmla="*/ 0 h 344453"/>
                      <a:gd name="connsiteX2" fmla="*/ 383021 w 383021"/>
                      <a:gd name="connsiteY2" fmla="*/ 343501 h 344453"/>
                      <a:gd name="connsiteX3" fmla="*/ 953 w 383021"/>
                      <a:gd name="connsiteY3" fmla="*/ 344453 h 344453"/>
                      <a:gd name="connsiteX0" fmla="*/ 0 w 383021"/>
                      <a:gd name="connsiteY0" fmla="*/ 0 h 344453"/>
                      <a:gd name="connsiteX1" fmla="*/ 383021 w 383021"/>
                      <a:gd name="connsiteY1" fmla="*/ 0 h 344453"/>
                      <a:gd name="connsiteX2" fmla="*/ 383021 w 383021"/>
                      <a:gd name="connsiteY2" fmla="*/ 343501 h 344453"/>
                      <a:gd name="connsiteX3" fmla="*/ 953 w 383021"/>
                      <a:gd name="connsiteY3" fmla="*/ 344453 h 3444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3021" h="344453">
                        <a:moveTo>
                          <a:pt x="0" y="0"/>
                        </a:moveTo>
                        <a:lnTo>
                          <a:pt x="383021" y="0"/>
                        </a:lnTo>
                        <a:lnTo>
                          <a:pt x="383021" y="343501"/>
                        </a:lnTo>
                        <a:lnTo>
                          <a:pt x="953" y="344453"/>
                        </a:lnTo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b"/>
                  <a:lstStyle/>
                  <a:p>
                    <a:pPr algn="ctr"/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a14:m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 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5" name="Rectangle 19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9907" y="2040032"/>
                    <a:ext cx="383021" cy="344453"/>
                  </a:xfrm>
                  <a:custGeom>
                    <a:avLst/>
                    <a:gdLst>
                      <a:gd name="connsiteX0" fmla="*/ 0 w 383021"/>
                      <a:gd name="connsiteY0" fmla="*/ 0 h 343501"/>
                      <a:gd name="connsiteX1" fmla="*/ 383021 w 383021"/>
                      <a:gd name="connsiteY1" fmla="*/ 0 h 343501"/>
                      <a:gd name="connsiteX2" fmla="*/ 383021 w 383021"/>
                      <a:gd name="connsiteY2" fmla="*/ 343501 h 343501"/>
                      <a:gd name="connsiteX3" fmla="*/ 0 w 383021"/>
                      <a:gd name="connsiteY3" fmla="*/ 343501 h 343501"/>
                      <a:gd name="connsiteX4" fmla="*/ 0 w 383021"/>
                      <a:gd name="connsiteY4" fmla="*/ 0 h 343501"/>
                      <a:gd name="connsiteX0" fmla="*/ 0 w 383021"/>
                      <a:gd name="connsiteY0" fmla="*/ 343501 h 434941"/>
                      <a:gd name="connsiteX1" fmla="*/ 0 w 383021"/>
                      <a:gd name="connsiteY1" fmla="*/ 0 h 434941"/>
                      <a:gd name="connsiteX2" fmla="*/ 383021 w 383021"/>
                      <a:gd name="connsiteY2" fmla="*/ 0 h 434941"/>
                      <a:gd name="connsiteX3" fmla="*/ 383021 w 383021"/>
                      <a:gd name="connsiteY3" fmla="*/ 343501 h 434941"/>
                      <a:gd name="connsiteX4" fmla="*/ 91440 w 383021"/>
                      <a:gd name="connsiteY4" fmla="*/ 434941 h 434941"/>
                      <a:gd name="connsiteX0" fmla="*/ 0 w 383021"/>
                      <a:gd name="connsiteY0" fmla="*/ 343501 h 344453"/>
                      <a:gd name="connsiteX1" fmla="*/ 0 w 383021"/>
                      <a:gd name="connsiteY1" fmla="*/ 0 h 344453"/>
                      <a:gd name="connsiteX2" fmla="*/ 383021 w 383021"/>
                      <a:gd name="connsiteY2" fmla="*/ 0 h 344453"/>
                      <a:gd name="connsiteX3" fmla="*/ 383021 w 383021"/>
                      <a:gd name="connsiteY3" fmla="*/ 343501 h 344453"/>
                      <a:gd name="connsiteX4" fmla="*/ 953 w 383021"/>
                      <a:gd name="connsiteY4" fmla="*/ 344453 h 344453"/>
                      <a:gd name="connsiteX0" fmla="*/ 0 w 383021"/>
                      <a:gd name="connsiteY0" fmla="*/ 343501 h 384934"/>
                      <a:gd name="connsiteX1" fmla="*/ 0 w 383021"/>
                      <a:gd name="connsiteY1" fmla="*/ 0 h 384934"/>
                      <a:gd name="connsiteX2" fmla="*/ 383021 w 383021"/>
                      <a:gd name="connsiteY2" fmla="*/ 0 h 384934"/>
                      <a:gd name="connsiteX3" fmla="*/ 383021 w 383021"/>
                      <a:gd name="connsiteY3" fmla="*/ 343501 h 384934"/>
                      <a:gd name="connsiteX4" fmla="*/ 5716 w 383021"/>
                      <a:gd name="connsiteY4" fmla="*/ 384934 h 384934"/>
                      <a:gd name="connsiteX0" fmla="*/ 0 w 383021"/>
                      <a:gd name="connsiteY0" fmla="*/ 0 h 384934"/>
                      <a:gd name="connsiteX1" fmla="*/ 383021 w 383021"/>
                      <a:gd name="connsiteY1" fmla="*/ 0 h 384934"/>
                      <a:gd name="connsiteX2" fmla="*/ 383021 w 383021"/>
                      <a:gd name="connsiteY2" fmla="*/ 343501 h 384934"/>
                      <a:gd name="connsiteX3" fmla="*/ 5716 w 383021"/>
                      <a:gd name="connsiteY3" fmla="*/ 384934 h 384934"/>
                      <a:gd name="connsiteX0" fmla="*/ 0 w 383021"/>
                      <a:gd name="connsiteY0" fmla="*/ 0 h 344453"/>
                      <a:gd name="connsiteX1" fmla="*/ 383021 w 383021"/>
                      <a:gd name="connsiteY1" fmla="*/ 0 h 344453"/>
                      <a:gd name="connsiteX2" fmla="*/ 383021 w 383021"/>
                      <a:gd name="connsiteY2" fmla="*/ 343501 h 344453"/>
                      <a:gd name="connsiteX3" fmla="*/ 953 w 383021"/>
                      <a:gd name="connsiteY3" fmla="*/ 344453 h 344453"/>
                      <a:gd name="connsiteX0" fmla="*/ 0 w 383021"/>
                      <a:gd name="connsiteY0" fmla="*/ 0 h 344453"/>
                      <a:gd name="connsiteX1" fmla="*/ 383021 w 383021"/>
                      <a:gd name="connsiteY1" fmla="*/ 0 h 344453"/>
                      <a:gd name="connsiteX2" fmla="*/ 383021 w 383021"/>
                      <a:gd name="connsiteY2" fmla="*/ 343501 h 344453"/>
                      <a:gd name="connsiteX3" fmla="*/ 8097 w 383021"/>
                      <a:gd name="connsiteY3" fmla="*/ 344453 h 344453"/>
                      <a:gd name="connsiteX0" fmla="*/ 0 w 383021"/>
                      <a:gd name="connsiteY0" fmla="*/ 0 h 344453"/>
                      <a:gd name="connsiteX1" fmla="*/ 383021 w 383021"/>
                      <a:gd name="connsiteY1" fmla="*/ 0 h 344453"/>
                      <a:gd name="connsiteX2" fmla="*/ 383021 w 383021"/>
                      <a:gd name="connsiteY2" fmla="*/ 343501 h 344453"/>
                      <a:gd name="connsiteX3" fmla="*/ 8097 w 383021"/>
                      <a:gd name="connsiteY3" fmla="*/ 344453 h 344453"/>
                      <a:gd name="connsiteX0" fmla="*/ 0 w 383021"/>
                      <a:gd name="connsiteY0" fmla="*/ 0 h 344453"/>
                      <a:gd name="connsiteX1" fmla="*/ 383021 w 383021"/>
                      <a:gd name="connsiteY1" fmla="*/ 0 h 344453"/>
                      <a:gd name="connsiteX2" fmla="*/ 383021 w 383021"/>
                      <a:gd name="connsiteY2" fmla="*/ 343501 h 344453"/>
                      <a:gd name="connsiteX3" fmla="*/ 8097 w 383021"/>
                      <a:gd name="connsiteY3" fmla="*/ 344453 h 344453"/>
                      <a:gd name="connsiteX0" fmla="*/ 0 w 383021"/>
                      <a:gd name="connsiteY0" fmla="*/ 0 h 344453"/>
                      <a:gd name="connsiteX1" fmla="*/ 383021 w 383021"/>
                      <a:gd name="connsiteY1" fmla="*/ 0 h 344453"/>
                      <a:gd name="connsiteX2" fmla="*/ 383021 w 383021"/>
                      <a:gd name="connsiteY2" fmla="*/ 343501 h 344453"/>
                      <a:gd name="connsiteX3" fmla="*/ 953 w 383021"/>
                      <a:gd name="connsiteY3" fmla="*/ 344453 h 344453"/>
                      <a:gd name="connsiteX0" fmla="*/ 0 w 383021"/>
                      <a:gd name="connsiteY0" fmla="*/ 0 h 344453"/>
                      <a:gd name="connsiteX1" fmla="*/ 383021 w 383021"/>
                      <a:gd name="connsiteY1" fmla="*/ 0 h 344453"/>
                      <a:gd name="connsiteX2" fmla="*/ 383021 w 383021"/>
                      <a:gd name="connsiteY2" fmla="*/ 343501 h 344453"/>
                      <a:gd name="connsiteX3" fmla="*/ 953 w 383021"/>
                      <a:gd name="connsiteY3" fmla="*/ 344453 h 3444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3021" h="344453">
                        <a:moveTo>
                          <a:pt x="0" y="0"/>
                        </a:moveTo>
                        <a:lnTo>
                          <a:pt x="383021" y="0"/>
                        </a:lnTo>
                        <a:lnTo>
                          <a:pt x="383021" y="343501"/>
                        </a:lnTo>
                        <a:lnTo>
                          <a:pt x="953" y="344453"/>
                        </a:lnTo>
                      </a:path>
                    </a:pathLst>
                  </a:custGeom>
                  <a:blipFill rotWithShape="0">
                    <a:blip r:embed="rId10"/>
                    <a:stretch>
                      <a:fillRect b="-1724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4" name="TextBox 193"/>
              <p:cNvSpPr txBox="1"/>
              <p:nvPr/>
            </p:nvSpPr>
            <p:spPr>
              <a:xfrm>
                <a:off x="6382179" y="198195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de-CH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Rectangle 141"/>
                  <p:cNvSpPr/>
                  <p:nvPr/>
                </p:nvSpPr>
                <p:spPr>
                  <a:xfrm>
                    <a:off x="10715504" y="2040984"/>
                    <a:ext cx="550488" cy="343501"/>
                  </a:xfrm>
                  <a:prstGeom prst="rect">
                    <a:avLst/>
                  </a:prstGeom>
                  <a:solidFill>
                    <a:srgbClr val="FFDF7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b"/>
                  <a:lstStyle/>
                  <a:p>
                    <a:pPr algn="ctr"/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a14:m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 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2" name="Rectangle 1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15504" y="2040984"/>
                    <a:ext cx="550488" cy="343501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b="-1724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8" name="Straight Connector 197"/>
              <p:cNvCxnSpPr>
                <a:stCxn id="175" idx="1"/>
                <a:endCxn id="154" idx="1"/>
              </p:cNvCxnSpPr>
              <p:nvPr/>
            </p:nvCxnSpPr>
            <p:spPr>
              <a:xfrm flipV="1">
                <a:off x="7088974" y="1603357"/>
                <a:ext cx="2177" cy="62074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>
                <a:stCxn id="175" idx="3"/>
                <a:endCxn id="154" idx="3"/>
              </p:cNvCxnSpPr>
              <p:nvPr/>
            </p:nvCxnSpPr>
            <p:spPr>
              <a:xfrm flipV="1">
                <a:off x="8459150" y="1603357"/>
                <a:ext cx="1" cy="62074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>
                <a:stCxn id="177" idx="1"/>
                <a:endCxn id="155" idx="1"/>
              </p:cNvCxnSpPr>
              <p:nvPr/>
            </p:nvCxnSpPr>
            <p:spPr>
              <a:xfrm flipV="1">
                <a:off x="10167262" y="1603357"/>
                <a:ext cx="0" cy="62074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>
                <a:stCxn id="177" idx="3"/>
                <a:endCxn id="155" idx="3"/>
              </p:cNvCxnSpPr>
              <p:nvPr/>
            </p:nvCxnSpPr>
            <p:spPr>
              <a:xfrm flipV="1">
                <a:off x="10564705" y="1603357"/>
                <a:ext cx="0" cy="62074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7255513" y="2727985"/>
              <a:ext cx="3247984" cy="584775"/>
              <a:chOff x="7268601" y="2804476"/>
              <a:chExt cx="3247984" cy="58477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Rectangle 204"/>
                  <p:cNvSpPr/>
                  <p:nvPr/>
                </p:nvSpPr>
                <p:spPr>
                  <a:xfrm>
                    <a:off x="7484601" y="2804476"/>
                    <a:ext cx="3031984" cy="58477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 dirty="0" smtClean="0"/>
                      <a:t>Reservation of the schedule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de-CH" sz="1600" dirty="0" smtClean="0"/>
                      <a:t> </a:t>
                    </a:r>
                    <a:br>
                      <a:rPr lang="de-CH" sz="1600" dirty="0" smtClean="0"/>
                    </a:br>
                    <a:r>
                      <a:rPr lang="de-CH" sz="1600" dirty="0" smtClean="0"/>
                      <a:t>when </a:t>
                    </a:r>
                    <a:r>
                      <a:rPr lang="de-CH" sz="1600" dirty="0" err="1" smtClean="0"/>
                      <a:t>scheduling</a:t>
                    </a:r>
                    <a:r>
                      <a:rPr lang="de-CH" sz="1600" dirty="0" smtClean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a14:m>
                    <a:r>
                      <a:rPr lang="de-CH" sz="1600" dirty="0" smtClean="0"/>
                      <a:t> in </a:t>
                    </a:r>
                    <a:r>
                      <a:rPr lang="de-CH" sz="1600" dirty="0" err="1" smtClean="0"/>
                      <a:t>mode</a:t>
                    </a:r>
                    <a:r>
                      <a:rPr lang="de-CH" sz="1600" dirty="0" smtClean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endParaRPr lang="de-CH" sz="1600" dirty="0"/>
                  </a:p>
                </p:txBody>
              </p:sp>
            </mc:Choice>
            <mc:Fallback xmlns="">
              <p:sp>
                <p:nvSpPr>
                  <p:cNvPr id="205" name="Rectangle 20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84601" y="2804476"/>
                    <a:ext cx="3031984" cy="584775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1207" t="-3158" b="-13684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6" name="Rectangle 205"/>
              <p:cNvSpPr/>
              <p:nvPr/>
            </p:nvSpPr>
            <p:spPr>
              <a:xfrm>
                <a:off x="7268601" y="2868491"/>
                <a:ext cx="216000" cy="216000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0" name="Group 49"/>
          <p:cNvGrpSpPr/>
          <p:nvPr/>
        </p:nvGrpSpPr>
        <p:grpSpPr>
          <a:xfrm>
            <a:off x="269860" y="1321408"/>
            <a:ext cx="5667764" cy="1745131"/>
            <a:chOff x="269860" y="1321408"/>
            <a:chExt cx="5667764" cy="1745131"/>
          </a:xfrm>
        </p:grpSpPr>
        <p:grpSp>
          <p:nvGrpSpPr>
            <p:cNvPr id="31" name="Group 30"/>
            <p:cNvGrpSpPr/>
            <p:nvPr/>
          </p:nvGrpSpPr>
          <p:grpSpPr>
            <a:xfrm>
              <a:off x="2037339" y="2727985"/>
              <a:ext cx="2132807" cy="338554"/>
              <a:chOff x="1755629" y="2768117"/>
              <a:chExt cx="2132807" cy="3385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3" name="Rectangle 202"/>
                  <p:cNvSpPr/>
                  <p:nvPr/>
                </p:nvSpPr>
                <p:spPr>
                  <a:xfrm>
                    <a:off x="1971629" y="2768117"/>
                    <a:ext cx="1916807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 dirty="0" smtClean="0"/>
                      <a:t>Conflict in mode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a14:m>
                    <a:endParaRPr lang="de-CH" sz="1600" dirty="0"/>
                  </a:p>
                </p:txBody>
              </p:sp>
            </mc:Choice>
            <mc:Fallback xmlns="">
              <p:sp>
                <p:nvSpPr>
                  <p:cNvPr id="203" name="Rectangle 20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1629" y="2768117"/>
                    <a:ext cx="1916807" cy="338554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1911" t="-5455" b="-23636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4" name="Rectangle 203"/>
              <p:cNvSpPr/>
              <p:nvPr/>
            </p:nvSpPr>
            <p:spPr>
              <a:xfrm>
                <a:off x="1755629" y="2832132"/>
                <a:ext cx="216000" cy="216000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269860" y="1321408"/>
              <a:ext cx="5667764" cy="1406579"/>
              <a:chOff x="269860" y="1321408"/>
              <a:chExt cx="5667764" cy="140657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269860" y="2173383"/>
                    <a:ext cx="51570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600" dirty="0" smtClean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860" y="2173383"/>
                    <a:ext cx="515705" cy="338554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269860" y="1564006"/>
                    <a:ext cx="51570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600" b="0" dirty="0" smtClean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860" y="1564006"/>
                    <a:ext cx="515705" cy="338554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Straight Connector 46"/>
              <p:cNvCxnSpPr/>
              <p:nvPr/>
            </p:nvCxnSpPr>
            <p:spPr>
              <a:xfrm>
                <a:off x="876828" y="2384485"/>
                <a:ext cx="4932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5280393" y="2389433"/>
                    <a:ext cx="657231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𝑡𝑖𝑚𝑒</m:t>
                          </m:r>
                        </m:oMath>
                      </m:oMathPara>
                    </a14:m>
                    <a:endParaRPr lang="de-CH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80393" y="2389433"/>
                    <a:ext cx="657231" cy="338554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Straight Connector 11"/>
              <p:cNvCxnSpPr/>
              <p:nvPr/>
            </p:nvCxnSpPr>
            <p:spPr>
              <a:xfrm>
                <a:off x="876828" y="1775107"/>
                <a:ext cx="4932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Rectangle 104"/>
              <p:cNvSpPr/>
              <p:nvPr/>
            </p:nvSpPr>
            <p:spPr>
              <a:xfrm>
                <a:off x="1603146" y="2040984"/>
                <a:ext cx="556503" cy="343501"/>
              </a:xfrm>
              <a:prstGeom prst="rect">
                <a:avLst/>
              </a:prstGeom>
              <a:solidFill>
                <a:srgbClr val="FFDF7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4" name="Straight Connector 113"/>
              <p:cNvCxnSpPr/>
              <p:nvPr/>
            </p:nvCxnSpPr>
            <p:spPr>
              <a:xfrm flipV="1">
                <a:off x="1002192" y="1321410"/>
                <a:ext cx="0" cy="12960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Rectangle 119"/>
                  <p:cNvSpPr/>
                  <p:nvPr/>
                </p:nvSpPr>
                <p:spPr>
                  <a:xfrm>
                    <a:off x="3926281" y="2040984"/>
                    <a:ext cx="550488" cy="343501"/>
                  </a:xfrm>
                  <a:prstGeom prst="rect">
                    <a:avLst/>
                  </a:prstGeom>
                  <a:solidFill>
                    <a:srgbClr val="FFDF7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b"/>
                  <a:lstStyle/>
                  <a:p>
                    <a:pPr algn="ctr"/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a14:m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 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0" name="Rectangle 11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26281" y="2040984"/>
                    <a:ext cx="550488" cy="343501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b="-1724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6" name="Rectangle 125"/>
              <p:cNvSpPr/>
              <p:nvPr/>
            </p:nvSpPr>
            <p:spPr>
              <a:xfrm>
                <a:off x="1314200" y="1431606"/>
                <a:ext cx="1368000" cy="343501"/>
              </a:xfrm>
              <a:prstGeom prst="rect">
                <a:avLst/>
              </a:prstGeom>
              <a:solidFill>
                <a:srgbClr val="E2AA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Rectangle 127"/>
                  <p:cNvSpPr/>
                  <p:nvPr/>
                </p:nvSpPr>
                <p:spPr>
                  <a:xfrm>
                    <a:off x="4391499" y="1431606"/>
                    <a:ext cx="397443" cy="343501"/>
                  </a:xfrm>
                  <a:prstGeom prst="rect">
                    <a:avLst/>
                  </a:prstGeom>
                  <a:solidFill>
                    <a:srgbClr val="E2AA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b"/>
                  <a:lstStyle/>
                  <a:p>
                    <a:pPr algn="ctr"/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a14:m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 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8" name="Rectangle 1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91499" y="1431606"/>
                    <a:ext cx="397443" cy="343501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b="-1724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Rectangle 116"/>
                  <p:cNvSpPr/>
                  <p:nvPr/>
                </p:nvSpPr>
                <p:spPr>
                  <a:xfrm>
                    <a:off x="2683388" y="1568259"/>
                    <a:ext cx="1708111" cy="206848"/>
                  </a:xfrm>
                  <a:prstGeom prst="rect">
                    <a:avLst/>
                  </a:prstGeom>
                  <a:pattFill prst="wdUpDiag">
                    <a:fgClr>
                      <a:srgbClr val="E2AA00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 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7" name="Rectangle 1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83388" y="1568259"/>
                    <a:ext cx="1708111" cy="206848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b="-2222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Rectangle 117"/>
                  <p:cNvSpPr/>
                  <p:nvPr/>
                </p:nvSpPr>
                <p:spPr>
                  <a:xfrm>
                    <a:off x="2159648" y="2177636"/>
                    <a:ext cx="1766631" cy="206848"/>
                  </a:xfrm>
                  <a:prstGeom prst="rect">
                    <a:avLst/>
                  </a:prstGeom>
                  <a:pattFill prst="wdUpDiag">
                    <a:fgClr>
                      <a:srgbClr val="FFDF7F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a14:m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 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8" name="Rectangle 1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9648" y="2177636"/>
                    <a:ext cx="1766631" cy="206848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 b="-25000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7" name="Rectangle 126"/>
              <p:cNvSpPr/>
              <p:nvPr/>
            </p:nvSpPr>
            <p:spPr>
              <a:xfrm>
                <a:off x="4390617" y="1321408"/>
                <a:ext cx="86151" cy="1162289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130" name="Straight Connector 129"/>
              <p:cNvCxnSpPr/>
              <p:nvPr/>
            </p:nvCxnSpPr>
            <p:spPr>
              <a:xfrm flipV="1">
                <a:off x="5290107" y="1321410"/>
                <a:ext cx="0" cy="12960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7"/>
              <p:cNvSpPr/>
              <p:nvPr/>
            </p:nvSpPr>
            <p:spPr>
              <a:xfrm>
                <a:off x="1609161" y="1321409"/>
                <a:ext cx="550488" cy="1162289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7" name="Rectangle 206"/>
                  <p:cNvSpPr/>
                  <p:nvPr/>
                </p:nvSpPr>
                <p:spPr>
                  <a:xfrm>
                    <a:off x="1603146" y="2040984"/>
                    <a:ext cx="556503" cy="34350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b"/>
                  <a:lstStyle/>
                  <a:p>
                    <a:pPr algn="ctr"/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a14:m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 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7" name="Rectangle 2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3146" y="2040984"/>
                    <a:ext cx="556503" cy="343501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b="-1724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8" name="Rectangle 207"/>
                  <p:cNvSpPr/>
                  <p:nvPr/>
                </p:nvSpPr>
                <p:spPr>
                  <a:xfrm>
                    <a:off x="1314200" y="1431606"/>
                    <a:ext cx="1368000" cy="34350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b"/>
                  <a:lstStyle/>
                  <a:p>
                    <a:pPr algn="ctr"/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a14:m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 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8" name="Rectangle 2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4200" y="1431606"/>
                    <a:ext cx="1368000" cy="343501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 b="-1724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10834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2315" y="1321408"/>
            <a:ext cx="5900332" cy="2297396"/>
            <a:chOff x="42315" y="1321408"/>
            <a:chExt cx="5900332" cy="22973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Rectangle 202"/>
                <p:cNvSpPr/>
                <p:nvPr/>
              </p:nvSpPr>
              <p:spPr>
                <a:xfrm>
                  <a:off x="2142078" y="3280250"/>
                  <a:ext cx="191680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 smtClean="0"/>
                    <a:t>Conflict in mode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endParaRPr lang="de-CH" sz="1600" dirty="0"/>
                </a:p>
              </p:txBody>
            </p:sp>
          </mc:Choice>
          <mc:Fallback xmlns="">
            <p:sp>
              <p:nvSpPr>
                <p:cNvPr id="203" name="Rectangle 2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2078" y="3280250"/>
                  <a:ext cx="1916807" cy="33855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587" t="-5357" b="-2142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4" name="Rectangle 203"/>
            <p:cNvSpPr/>
            <p:nvPr/>
          </p:nvSpPr>
          <p:spPr>
            <a:xfrm>
              <a:off x="1926078" y="3344265"/>
              <a:ext cx="216000" cy="21600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4390617" y="1321408"/>
              <a:ext cx="86151" cy="1162289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609161" y="1321409"/>
              <a:ext cx="550488" cy="1162289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269860" y="2173383"/>
                  <a:ext cx="51570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600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860" y="2173383"/>
                  <a:ext cx="515705" cy="33855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269860" y="1564006"/>
                  <a:ext cx="51570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600" b="0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860" y="1564006"/>
                  <a:ext cx="515705" cy="3385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Connector 46"/>
            <p:cNvCxnSpPr/>
            <p:nvPr/>
          </p:nvCxnSpPr>
          <p:spPr>
            <a:xfrm>
              <a:off x="876828" y="2384485"/>
              <a:ext cx="493200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76828" y="1775107"/>
              <a:ext cx="493200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ectangle 104"/>
            <p:cNvSpPr/>
            <p:nvPr/>
          </p:nvSpPr>
          <p:spPr>
            <a:xfrm>
              <a:off x="1603146" y="2040984"/>
              <a:ext cx="556503" cy="343501"/>
            </a:xfrm>
            <a:prstGeom prst="rect">
              <a:avLst/>
            </a:prstGeom>
            <a:solidFill>
              <a:srgbClr val="FFDF7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4" name="Straight Connector 113"/>
            <p:cNvCxnSpPr/>
            <p:nvPr/>
          </p:nvCxnSpPr>
          <p:spPr>
            <a:xfrm flipV="1">
              <a:off x="981075" y="1321409"/>
              <a:ext cx="0" cy="194400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Rectangle 119"/>
                <p:cNvSpPr/>
                <p:nvPr/>
              </p:nvSpPr>
              <p:spPr>
                <a:xfrm>
                  <a:off x="3926281" y="2040984"/>
                  <a:ext cx="550488" cy="343501"/>
                </a:xfrm>
                <a:prstGeom prst="rect">
                  <a:avLst/>
                </a:prstGeom>
                <a:solidFill>
                  <a:srgbClr val="FFDF7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en-US" dirty="0" smtClean="0">
                      <a:solidFill>
                        <a:schemeClr val="tx1"/>
                      </a:solidFill>
                    </a:rPr>
                    <a:t> 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0" name="Rectangle 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6281" y="2040984"/>
                  <a:ext cx="550488" cy="34350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72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Rectangle 125"/>
            <p:cNvSpPr/>
            <p:nvPr/>
          </p:nvSpPr>
          <p:spPr>
            <a:xfrm>
              <a:off x="1314200" y="1431606"/>
              <a:ext cx="1368000" cy="343501"/>
            </a:xfrm>
            <a:prstGeom prst="rect">
              <a:avLst/>
            </a:prstGeom>
            <a:solidFill>
              <a:srgbClr val="E2AA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Rectangle 127"/>
                <p:cNvSpPr/>
                <p:nvPr/>
              </p:nvSpPr>
              <p:spPr>
                <a:xfrm>
                  <a:off x="4391499" y="1431606"/>
                  <a:ext cx="397443" cy="343501"/>
                </a:xfrm>
                <a:prstGeom prst="rect">
                  <a:avLst/>
                </a:prstGeom>
                <a:solidFill>
                  <a:srgbClr val="E2AA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en-US" dirty="0" smtClean="0">
                      <a:solidFill>
                        <a:schemeClr val="tx1"/>
                      </a:solidFill>
                    </a:rPr>
                    <a:t> 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8" name="Rectangle 1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1499" y="1431606"/>
                  <a:ext cx="397443" cy="34350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72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ectangle 116"/>
                <p:cNvSpPr/>
                <p:nvPr/>
              </p:nvSpPr>
              <p:spPr>
                <a:xfrm>
                  <a:off x="2683388" y="1568259"/>
                  <a:ext cx="1708111" cy="206848"/>
                </a:xfrm>
                <a:prstGeom prst="rect">
                  <a:avLst/>
                </a:prstGeom>
                <a:pattFill prst="wdUpDiag">
                  <a:fgClr>
                    <a:srgbClr val="E2AA00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1600" dirty="0" smtClean="0">
                      <a:solidFill>
                        <a:schemeClr val="tx1"/>
                      </a:solidFill>
                    </a:rPr>
                    <a:t> 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Rectangle 1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3388" y="1568259"/>
                  <a:ext cx="1708111" cy="20684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222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17"/>
                <p:cNvSpPr/>
                <p:nvPr/>
              </p:nvSpPr>
              <p:spPr>
                <a:xfrm>
                  <a:off x="2159648" y="2177636"/>
                  <a:ext cx="1766631" cy="206848"/>
                </a:xfrm>
                <a:prstGeom prst="rect">
                  <a:avLst/>
                </a:prstGeom>
                <a:pattFill prst="wdUpDiag">
                  <a:fgClr>
                    <a:srgbClr val="FFDF7F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a14:m>
                  <a:r>
                    <a:rPr lang="en-US" sz="1600" dirty="0" smtClean="0">
                      <a:solidFill>
                        <a:schemeClr val="tx1"/>
                      </a:solidFill>
                    </a:rPr>
                    <a:t> 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8" name="Rectangle 1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9648" y="2177636"/>
                  <a:ext cx="1766631" cy="206848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25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0" name="Straight Connector 129"/>
            <p:cNvCxnSpPr>
              <a:stCxn id="46" idx="1"/>
            </p:cNvCxnSpPr>
            <p:nvPr/>
          </p:nvCxnSpPr>
          <p:spPr>
            <a:xfrm flipV="1">
              <a:off x="5285416" y="1321409"/>
              <a:ext cx="0" cy="194400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Rectangle 206"/>
                <p:cNvSpPr/>
                <p:nvPr/>
              </p:nvSpPr>
              <p:spPr>
                <a:xfrm>
                  <a:off x="1603146" y="2040984"/>
                  <a:ext cx="556503" cy="34350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a14:m>
                  <a:r>
                    <a:rPr lang="en-US" dirty="0" smtClean="0">
                      <a:solidFill>
                        <a:schemeClr val="tx1"/>
                      </a:solidFill>
                    </a:rPr>
                    <a:t> 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7" name="Rectangle 2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3146" y="2040984"/>
                  <a:ext cx="556503" cy="34350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72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Rectangle 207"/>
                <p:cNvSpPr/>
                <p:nvPr/>
              </p:nvSpPr>
              <p:spPr>
                <a:xfrm>
                  <a:off x="1314200" y="1431606"/>
                  <a:ext cx="1368000" cy="34350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a14:m>
                  <a:r>
                    <a:rPr lang="en-US" dirty="0" smtClean="0">
                      <a:solidFill>
                        <a:schemeClr val="tx1"/>
                      </a:solidFill>
                    </a:rPr>
                    <a:t> 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8" name="Rectangle 2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4200" y="1431606"/>
                  <a:ext cx="1368000" cy="34350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72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5285416" y="3080558"/>
                  <a:ext cx="65723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𝑡𝑖𝑚𝑒</m:t>
                        </m:r>
                      </m:oMath>
                    </m:oMathPara>
                  </a14:m>
                  <a:endParaRPr lang="de-CH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5416" y="3080558"/>
                  <a:ext cx="657231" cy="33855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/>
            <p:cNvCxnSpPr/>
            <p:nvPr/>
          </p:nvCxnSpPr>
          <p:spPr>
            <a:xfrm>
              <a:off x="859272" y="3089391"/>
              <a:ext cx="493200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Rectangle 102"/>
            <p:cNvSpPr/>
            <p:nvPr/>
          </p:nvSpPr>
          <p:spPr>
            <a:xfrm>
              <a:off x="3245217" y="2801391"/>
              <a:ext cx="72000" cy="288000"/>
            </a:xfrm>
            <a:prstGeom prst="rect">
              <a:avLst/>
            </a:prstGeom>
            <a:pattFill prst="wdUpDiag">
              <a:fgClr>
                <a:srgbClr val="E2AA00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320533" y="2801391"/>
              <a:ext cx="72000" cy="288000"/>
            </a:xfrm>
            <a:prstGeom prst="rect">
              <a:avLst/>
            </a:prstGeom>
            <a:pattFill prst="wdUpDiag">
              <a:fgClr>
                <a:srgbClr val="FFDF7F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395849" y="2801391"/>
              <a:ext cx="72000" cy="28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621799" y="2801391"/>
              <a:ext cx="72000" cy="28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471165" y="2801391"/>
              <a:ext cx="72000" cy="28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546481" y="2801391"/>
              <a:ext cx="72000" cy="28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3162772" y="2499168"/>
              <a:ext cx="106800" cy="695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CH" sz="1600" dirty="0" smtClean="0">
                  <a:solidFill>
                    <a:schemeClr val="tx1"/>
                  </a:solidFill>
                </a:rPr>
                <a:t> </a:t>
              </a:r>
              <a:endParaRPr lang="de-CH" sz="1600" dirty="0">
                <a:solidFill>
                  <a:schemeClr val="tx1"/>
                </a:solidFill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42315" y="2957448"/>
              <a:ext cx="723147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600" dirty="0"/>
                <a:t>Network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/>
                <p:cNvSpPr txBox="1"/>
                <p:nvPr/>
              </p:nvSpPr>
              <p:spPr>
                <a:xfrm>
                  <a:off x="2807002" y="2822280"/>
                  <a:ext cx="30835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66" name="TextBox 1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7002" y="2822280"/>
                  <a:ext cx="308353" cy="24622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7843" r="-3922" b="-1500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/>
                <p:cNvSpPr txBox="1"/>
                <p:nvPr/>
              </p:nvSpPr>
              <p:spPr>
                <a:xfrm>
                  <a:off x="3199984" y="2497829"/>
                  <a:ext cx="31309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67" name="TextBox 1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9984" y="2497829"/>
                  <a:ext cx="313098" cy="24622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9804" r="-5882" b="-1500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8" name="Straight Connector 167"/>
            <p:cNvCxnSpPr>
              <a:stCxn id="167" idx="2"/>
              <a:endCxn id="106" idx="0"/>
            </p:cNvCxnSpPr>
            <p:nvPr/>
          </p:nvCxnSpPr>
          <p:spPr>
            <a:xfrm>
              <a:off x="3356533" y="2744050"/>
              <a:ext cx="0" cy="57341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stCxn id="166" idx="3"/>
              <a:endCxn id="103" idx="1"/>
            </p:cNvCxnSpPr>
            <p:nvPr/>
          </p:nvCxnSpPr>
          <p:spPr>
            <a:xfrm>
              <a:off x="3115355" y="2945391"/>
              <a:ext cx="129862" cy="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6192073" y="1325909"/>
            <a:ext cx="5900332" cy="2539116"/>
            <a:chOff x="6192073" y="1325909"/>
            <a:chExt cx="5900332" cy="2539116"/>
          </a:xfrm>
        </p:grpSpPr>
        <p:grpSp>
          <p:nvGrpSpPr>
            <p:cNvPr id="32" name="Group 31"/>
            <p:cNvGrpSpPr/>
            <p:nvPr/>
          </p:nvGrpSpPr>
          <p:grpSpPr>
            <a:xfrm>
              <a:off x="7518247" y="3280250"/>
              <a:ext cx="3247984" cy="584775"/>
              <a:chOff x="7268601" y="2804476"/>
              <a:chExt cx="3247984" cy="58477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Rectangle 204"/>
                  <p:cNvSpPr/>
                  <p:nvPr/>
                </p:nvSpPr>
                <p:spPr>
                  <a:xfrm>
                    <a:off x="7484601" y="2804476"/>
                    <a:ext cx="3031984" cy="58477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 dirty="0" smtClean="0"/>
                      <a:t>Reservation of the schedule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de-CH" sz="1600" dirty="0" smtClean="0"/>
                      <a:t> </a:t>
                    </a:r>
                    <a:br>
                      <a:rPr lang="de-CH" sz="1600" dirty="0" smtClean="0"/>
                    </a:br>
                    <a:r>
                      <a:rPr lang="de-CH" sz="1600" dirty="0" smtClean="0"/>
                      <a:t>when </a:t>
                    </a:r>
                    <a:r>
                      <a:rPr lang="de-CH" sz="1600" dirty="0" err="1" smtClean="0"/>
                      <a:t>scheduling</a:t>
                    </a:r>
                    <a:r>
                      <a:rPr lang="de-CH" sz="1600" dirty="0" smtClean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a14:m>
                    <a:r>
                      <a:rPr lang="de-CH" sz="1600" dirty="0" smtClean="0"/>
                      <a:t> in </a:t>
                    </a:r>
                    <a:r>
                      <a:rPr lang="de-CH" sz="1600" dirty="0" err="1" smtClean="0"/>
                      <a:t>mode</a:t>
                    </a:r>
                    <a:r>
                      <a:rPr lang="de-CH" sz="1600" dirty="0" smtClean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endParaRPr lang="de-CH" sz="1600" dirty="0"/>
                  </a:p>
                </p:txBody>
              </p:sp>
            </mc:Choice>
            <mc:Fallback xmlns="">
              <p:sp>
                <p:nvSpPr>
                  <p:cNvPr id="205" name="Rectangle 20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84601" y="2804476"/>
                    <a:ext cx="3031984" cy="584775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1207" t="-3158" b="-13684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6" name="Rectangle 205"/>
              <p:cNvSpPr/>
              <p:nvPr/>
            </p:nvSpPr>
            <p:spPr>
              <a:xfrm>
                <a:off x="7268601" y="2868491"/>
                <a:ext cx="216000" cy="216000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6192073" y="1325909"/>
              <a:ext cx="5900332" cy="2107311"/>
              <a:chOff x="6192073" y="1325909"/>
              <a:chExt cx="5900332" cy="2107311"/>
            </a:xfrm>
          </p:grpSpPr>
          <p:cxnSp>
            <p:nvCxnSpPr>
              <p:cNvPr id="133" name="Straight Connector 132"/>
              <p:cNvCxnSpPr/>
              <p:nvPr/>
            </p:nvCxnSpPr>
            <p:spPr>
              <a:xfrm>
                <a:off x="7031609" y="2388984"/>
                <a:ext cx="4932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Rectangle 174"/>
              <p:cNvSpPr/>
              <p:nvPr/>
            </p:nvSpPr>
            <p:spPr>
              <a:xfrm>
                <a:off x="7467992" y="1968994"/>
                <a:ext cx="1370176" cy="519204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7998716" y="2024669"/>
                <a:ext cx="315927" cy="384175"/>
                <a:chOff x="7493710" y="2118608"/>
                <a:chExt cx="315927" cy="384175"/>
              </a:xfrm>
            </p:grpSpPr>
            <p:sp>
              <p:nvSpPr>
                <p:cNvPr id="15" name="Block Arc 14"/>
                <p:cNvSpPr>
                  <a:spLocks noChangeAspect="1"/>
                </p:cNvSpPr>
                <p:nvPr/>
              </p:nvSpPr>
              <p:spPr>
                <a:xfrm>
                  <a:off x="7534812" y="2118608"/>
                  <a:ext cx="233721" cy="384175"/>
                </a:xfrm>
                <a:prstGeom prst="blockArc">
                  <a:avLst>
                    <a:gd name="adj1" fmla="val 10800000"/>
                    <a:gd name="adj2" fmla="val 328007"/>
                    <a:gd name="adj3" fmla="val 26262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Rectangle 15"/>
                <p:cNvSpPr>
                  <a:spLocks/>
                </p:cNvSpPr>
                <p:nvPr/>
              </p:nvSpPr>
              <p:spPr>
                <a:xfrm>
                  <a:off x="7493710" y="2310696"/>
                  <a:ext cx="315927" cy="1920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TextBox 135"/>
                  <p:cNvSpPr txBox="1"/>
                  <p:nvPr/>
                </p:nvSpPr>
                <p:spPr>
                  <a:xfrm>
                    <a:off x="6424641" y="2177882"/>
                    <a:ext cx="51570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600" dirty="0" smtClean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36" name="TextBox 1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4641" y="2177882"/>
                    <a:ext cx="515705" cy="338554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8" name="Straight Connector 137"/>
              <p:cNvCxnSpPr/>
              <p:nvPr/>
            </p:nvCxnSpPr>
            <p:spPr>
              <a:xfrm>
                <a:off x="7031609" y="1779606"/>
                <a:ext cx="4932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TextBox 138"/>
                  <p:cNvSpPr txBox="1"/>
                  <p:nvPr/>
                </p:nvSpPr>
                <p:spPr>
                  <a:xfrm>
                    <a:off x="6424641" y="1568505"/>
                    <a:ext cx="51570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600" b="0" dirty="0" smtClean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39" name="TextBox 1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4641" y="1568505"/>
                    <a:ext cx="515705" cy="338554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Rectangle 139"/>
                  <p:cNvSpPr/>
                  <p:nvPr/>
                </p:nvSpPr>
                <p:spPr>
                  <a:xfrm>
                    <a:off x="8931407" y="2045483"/>
                    <a:ext cx="556503" cy="343501"/>
                  </a:xfrm>
                  <a:prstGeom prst="rect">
                    <a:avLst/>
                  </a:prstGeom>
                  <a:solidFill>
                    <a:srgbClr val="FFDF7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b"/>
                  <a:lstStyle/>
                  <a:p>
                    <a:pPr algn="ctr"/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a14:m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 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0" name="Rectangle 1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31407" y="2045483"/>
                    <a:ext cx="556503" cy="343501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b="-1724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1" name="Straight Connector 140"/>
              <p:cNvCxnSpPr/>
              <p:nvPr/>
            </p:nvCxnSpPr>
            <p:spPr>
              <a:xfrm flipH="1" flipV="1">
                <a:off x="7156973" y="1325909"/>
                <a:ext cx="0" cy="19440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Rectangle 153"/>
                  <p:cNvSpPr/>
                  <p:nvPr/>
                </p:nvSpPr>
                <p:spPr>
                  <a:xfrm>
                    <a:off x="7470169" y="1436105"/>
                    <a:ext cx="1368000" cy="343501"/>
                  </a:xfrm>
                  <a:prstGeom prst="rect">
                    <a:avLst/>
                  </a:prstGeom>
                  <a:solidFill>
                    <a:srgbClr val="E2AA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b"/>
                  <a:lstStyle/>
                  <a:p>
                    <a:pPr algn="ctr"/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a14:m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 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4" name="Rectangle 1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70169" y="1436105"/>
                    <a:ext cx="1368000" cy="343501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b="-1724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Rectangle 154"/>
                  <p:cNvSpPr/>
                  <p:nvPr/>
                </p:nvSpPr>
                <p:spPr>
                  <a:xfrm>
                    <a:off x="10546280" y="1436105"/>
                    <a:ext cx="397443" cy="343501"/>
                  </a:xfrm>
                  <a:prstGeom prst="rect">
                    <a:avLst/>
                  </a:prstGeom>
                  <a:solidFill>
                    <a:srgbClr val="E2AA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b"/>
                  <a:lstStyle/>
                  <a:p>
                    <a:pPr algn="ctr"/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a14:m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 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5" name="Rectangle 15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46280" y="1436105"/>
                    <a:ext cx="397443" cy="343501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Rectangle 155"/>
                  <p:cNvSpPr/>
                  <p:nvPr/>
                </p:nvSpPr>
                <p:spPr>
                  <a:xfrm>
                    <a:off x="8838169" y="1572758"/>
                    <a:ext cx="1708111" cy="206848"/>
                  </a:xfrm>
                  <a:prstGeom prst="rect">
                    <a:avLst/>
                  </a:prstGeom>
                  <a:pattFill prst="wdUpDiag">
                    <a:fgClr>
                      <a:srgbClr val="E2AA00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 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6" name="Rectangle 1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38169" y="1572758"/>
                    <a:ext cx="1708111" cy="206848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 b="-2222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Rectangle 173"/>
                  <p:cNvSpPr/>
                  <p:nvPr/>
                </p:nvSpPr>
                <p:spPr>
                  <a:xfrm>
                    <a:off x="9487910" y="2182135"/>
                    <a:ext cx="1606612" cy="206848"/>
                  </a:xfrm>
                  <a:prstGeom prst="rect">
                    <a:avLst/>
                  </a:prstGeom>
                  <a:pattFill prst="wdUpDiag">
                    <a:fgClr>
                      <a:srgbClr val="FFDF7F"/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a14:m>
                    <a:r>
                      <a:rPr lang="en-US" sz="1600" dirty="0" smtClean="0">
                        <a:solidFill>
                          <a:schemeClr val="tx1"/>
                        </a:solidFill>
                      </a:rPr>
                      <a:t> 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4" name="Rectangle 17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87910" y="2182135"/>
                    <a:ext cx="1606612" cy="206848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b="-2222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7" name="Rectangle 176"/>
              <p:cNvSpPr/>
              <p:nvPr/>
            </p:nvSpPr>
            <p:spPr>
              <a:xfrm>
                <a:off x="10546280" y="1968994"/>
                <a:ext cx="397443" cy="519204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178" name="Straight Connector 177"/>
              <p:cNvCxnSpPr/>
              <p:nvPr/>
            </p:nvCxnSpPr>
            <p:spPr>
              <a:xfrm flipV="1">
                <a:off x="11444888" y="1325909"/>
                <a:ext cx="0" cy="19440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6" name="Group 185"/>
              <p:cNvGrpSpPr/>
              <p:nvPr/>
            </p:nvGrpSpPr>
            <p:grpSpPr>
              <a:xfrm>
                <a:off x="10587037" y="2024668"/>
                <a:ext cx="315927" cy="384175"/>
                <a:chOff x="7493710" y="2118608"/>
                <a:chExt cx="315927" cy="384175"/>
              </a:xfrm>
            </p:grpSpPr>
            <p:sp>
              <p:nvSpPr>
                <p:cNvPr id="188" name="Block Arc 187"/>
                <p:cNvSpPr>
                  <a:spLocks noChangeAspect="1"/>
                </p:cNvSpPr>
                <p:nvPr/>
              </p:nvSpPr>
              <p:spPr>
                <a:xfrm>
                  <a:off x="7534812" y="2118608"/>
                  <a:ext cx="233721" cy="384175"/>
                </a:xfrm>
                <a:prstGeom prst="blockArc">
                  <a:avLst>
                    <a:gd name="adj1" fmla="val 10800000"/>
                    <a:gd name="adj2" fmla="val 328007"/>
                    <a:gd name="adj3" fmla="val 26262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2" name="Rectangle 191"/>
                <p:cNvSpPr>
                  <a:spLocks/>
                </p:cNvSpPr>
                <p:nvPr/>
              </p:nvSpPr>
              <p:spPr>
                <a:xfrm>
                  <a:off x="7493710" y="2310696"/>
                  <a:ext cx="315927" cy="1920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5" name="Rectangle 194"/>
                  <p:cNvSpPr/>
                  <p:nvPr/>
                </p:nvSpPr>
                <p:spPr>
                  <a:xfrm>
                    <a:off x="7008925" y="2044531"/>
                    <a:ext cx="383021" cy="344453"/>
                  </a:xfrm>
                  <a:custGeom>
                    <a:avLst/>
                    <a:gdLst>
                      <a:gd name="connsiteX0" fmla="*/ 0 w 383021"/>
                      <a:gd name="connsiteY0" fmla="*/ 0 h 343501"/>
                      <a:gd name="connsiteX1" fmla="*/ 383021 w 383021"/>
                      <a:gd name="connsiteY1" fmla="*/ 0 h 343501"/>
                      <a:gd name="connsiteX2" fmla="*/ 383021 w 383021"/>
                      <a:gd name="connsiteY2" fmla="*/ 343501 h 343501"/>
                      <a:gd name="connsiteX3" fmla="*/ 0 w 383021"/>
                      <a:gd name="connsiteY3" fmla="*/ 343501 h 343501"/>
                      <a:gd name="connsiteX4" fmla="*/ 0 w 383021"/>
                      <a:gd name="connsiteY4" fmla="*/ 0 h 343501"/>
                      <a:gd name="connsiteX0" fmla="*/ 0 w 383021"/>
                      <a:gd name="connsiteY0" fmla="*/ 343501 h 434941"/>
                      <a:gd name="connsiteX1" fmla="*/ 0 w 383021"/>
                      <a:gd name="connsiteY1" fmla="*/ 0 h 434941"/>
                      <a:gd name="connsiteX2" fmla="*/ 383021 w 383021"/>
                      <a:gd name="connsiteY2" fmla="*/ 0 h 434941"/>
                      <a:gd name="connsiteX3" fmla="*/ 383021 w 383021"/>
                      <a:gd name="connsiteY3" fmla="*/ 343501 h 434941"/>
                      <a:gd name="connsiteX4" fmla="*/ 91440 w 383021"/>
                      <a:gd name="connsiteY4" fmla="*/ 434941 h 434941"/>
                      <a:gd name="connsiteX0" fmla="*/ 0 w 383021"/>
                      <a:gd name="connsiteY0" fmla="*/ 343501 h 344453"/>
                      <a:gd name="connsiteX1" fmla="*/ 0 w 383021"/>
                      <a:gd name="connsiteY1" fmla="*/ 0 h 344453"/>
                      <a:gd name="connsiteX2" fmla="*/ 383021 w 383021"/>
                      <a:gd name="connsiteY2" fmla="*/ 0 h 344453"/>
                      <a:gd name="connsiteX3" fmla="*/ 383021 w 383021"/>
                      <a:gd name="connsiteY3" fmla="*/ 343501 h 344453"/>
                      <a:gd name="connsiteX4" fmla="*/ 953 w 383021"/>
                      <a:gd name="connsiteY4" fmla="*/ 344453 h 344453"/>
                      <a:gd name="connsiteX0" fmla="*/ 0 w 383021"/>
                      <a:gd name="connsiteY0" fmla="*/ 343501 h 384934"/>
                      <a:gd name="connsiteX1" fmla="*/ 0 w 383021"/>
                      <a:gd name="connsiteY1" fmla="*/ 0 h 384934"/>
                      <a:gd name="connsiteX2" fmla="*/ 383021 w 383021"/>
                      <a:gd name="connsiteY2" fmla="*/ 0 h 384934"/>
                      <a:gd name="connsiteX3" fmla="*/ 383021 w 383021"/>
                      <a:gd name="connsiteY3" fmla="*/ 343501 h 384934"/>
                      <a:gd name="connsiteX4" fmla="*/ 5716 w 383021"/>
                      <a:gd name="connsiteY4" fmla="*/ 384934 h 384934"/>
                      <a:gd name="connsiteX0" fmla="*/ 0 w 383021"/>
                      <a:gd name="connsiteY0" fmla="*/ 0 h 384934"/>
                      <a:gd name="connsiteX1" fmla="*/ 383021 w 383021"/>
                      <a:gd name="connsiteY1" fmla="*/ 0 h 384934"/>
                      <a:gd name="connsiteX2" fmla="*/ 383021 w 383021"/>
                      <a:gd name="connsiteY2" fmla="*/ 343501 h 384934"/>
                      <a:gd name="connsiteX3" fmla="*/ 5716 w 383021"/>
                      <a:gd name="connsiteY3" fmla="*/ 384934 h 384934"/>
                      <a:gd name="connsiteX0" fmla="*/ 0 w 383021"/>
                      <a:gd name="connsiteY0" fmla="*/ 0 h 344453"/>
                      <a:gd name="connsiteX1" fmla="*/ 383021 w 383021"/>
                      <a:gd name="connsiteY1" fmla="*/ 0 h 344453"/>
                      <a:gd name="connsiteX2" fmla="*/ 383021 w 383021"/>
                      <a:gd name="connsiteY2" fmla="*/ 343501 h 344453"/>
                      <a:gd name="connsiteX3" fmla="*/ 953 w 383021"/>
                      <a:gd name="connsiteY3" fmla="*/ 344453 h 344453"/>
                      <a:gd name="connsiteX0" fmla="*/ 0 w 383021"/>
                      <a:gd name="connsiteY0" fmla="*/ 0 h 344453"/>
                      <a:gd name="connsiteX1" fmla="*/ 383021 w 383021"/>
                      <a:gd name="connsiteY1" fmla="*/ 0 h 344453"/>
                      <a:gd name="connsiteX2" fmla="*/ 383021 w 383021"/>
                      <a:gd name="connsiteY2" fmla="*/ 343501 h 344453"/>
                      <a:gd name="connsiteX3" fmla="*/ 8097 w 383021"/>
                      <a:gd name="connsiteY3" fmla="*/ 344453 h 344453"/>
                      <a:gd name="connsiteX0" fmla="*/ 0 w 383021"/>
                      <a:gd name="connsiteY0" fmla="*/ 0 h 344453"/>
                      <a:gd name="connsiteX1" fmla="*/ 383021 w 383021"/>
                      <a:gd name="connsiteY1" fmla="*/ 0 h 344453"/>
                      <a:gd name="connsiteX2" fmla="*/ 383021 w 383021"/>
                      <a:gd name="connsiteY2" fmla="*/ 343501 h 344453"/>
                      <a:gd name="connsiteX3" fmla="*/ 8097 w 383021"/>
                      <a:gd name="connsiteY3" fmla="*/ 344453 h 344453"/>
                      <a:gd name="connsiteX0" fmla="*/ 0 w 383021"/>
                      <a:gd name="connsiteY0" fmla="*/ 0 h 344453"/>
                      <a:gd name="connsiteX1" fmla="*/ 383021 w 383021"/>
                      <a:gd name="connsiteY1" fmla="*/ 0 h 344453"/>
                      <a:gd name="connsiteX2" fmla="*/ 383021 w 383021"/>
                      <a:gd name="connsiteY2" fmla="*/ 343501 h 344453"/>
                      <a:gd name="connsiteX3" fmla="*/ 8097 w 383021"/>
                      <a:gd name="connsiteY3" fmla="*/ 344453 h 344453"/>
                      <a:gd name="connsiteX0" fmla="*/ 0 w 383021"/>
                      <a:gd name="connsiteY0" fmla="*/ 0 h 344453"/>
                      <a:gd name="connsiteX1" fmla="*/ 383021 w 383021"/>
                      <a:gd name="connsiteY1" fmla="*/ 0 h 344453"/>
                      <a:gd name="connsiteX2" fmla="*/ 383021 w 383021"/>
                      <a:gd name="connsiteY2" fmla="*/ 343501 h 344453"/>
                      <a:gd name="connsiteX3" fmla="*/ 953 w 383021"/>
                      <a:gd name="connsiteY3" fmla="*/ 344453 h 344453"/>
                      <a:gd name="connsiteX0" fmla="*/ 0 w 383021"/>
                      <a:gd name="connsiteY0" fmla="*/ 0 h 344453"/>
                      <a:gd name="connsiteX1" fmla="*/ 383021 w 383021"/>
                      <a:gd name="connsiteY1" fmla="*/ 0 h 344453"/>
                      <a:gd name="connsiteX2" fmla="*/ 383021 w 383021"/>
                      <a:gd name="connsiteY2" fmla="*/ 343501 h 344453"/>
                      <a:gd name="connsiteX3" fmla="*/ 953 w 383021"/>
                      <a:gd name="connsiteY3" fmla="*/ 344453 h 3444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3021" h="344453">
                        <a:moveTo>
                          <a:pt x="0" y="0"/>
                        </a:moveTo>
                        <a:lnTo>
                          <a:pt x="383021" y="0"/>
                        </a:lnTo>
                        <a:lnTo>
                          <a:pt x="383021" y="343501"/>
                        </a:lnTo>
                        <a:lnTo>
                          <a:pt x="953" y="344453"/>
                        </a:lnTo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b"/>
                  <a:lstStyle/>
                  <a:p>
                    <a:pPr algn="ctr"/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a14:m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 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5" name="Rectangle 19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08925" y="2044531"/>
                    <a:ext cx="383021" cy="344453"/>
                  </a:xfrm>
                  <a:custGeom>
                    <a:avLst/>
                    <a:gdLst>
                      <a:gd name="connsiteX0" fmla="*/ 0 w 383021"/>
                      <a:gd name="connsiteY0" fmla="*/ 0 h 343501"/>
                      <a:gd name="connsiteX1" fmla="*/ 383021 w 383021"/>
                      <a:gd name="connsiteY1" fmla="*/ 0 h 343501"/>
                      <a:gd name="connsiteX2" fmla="*/ 383021 w 383021"/>
                      <a:gd name="connsiteY2" fmla="*/ 343501 h 343501"/>
                      <a:gd name="connsiteX3" fmla="*/ 0 w 383021"/>
                      <a:gd name="connsiteY3" fmla="*/ 343501 h 343501"/>
                      <a:gd name="connsiteX4" fmla="*/ 0 w 383021"/>
                      <a:gd name="connsiteY4" fmla="*/ 0 h 343501"/>
                      <a:gd name="connsiteX0" fmla="*/ 0 w 383021"/>
                      <a:gd name="connsiteY0" fmla="*/ 343501 h 434941"/>
                      <a:gd name="connsiteX1" fmla="*/ 0 w 383021"/>
                      <a:gd name="connsiteY1" fmla="*/ 0 h 434941"/>
                      <a:gd name="connsiteX2" fmla="*/ 383021 w 383021"/>
                      <a:gd name="connsiteY2" fmla="*/ 0 h 434941"/>
                      <a:gd name="connsiteX3" fmla="*/ 383021 w 383021"/>
                      <a:gd name="connsiteY3" fmla="*/ 343501 h 434941"/>
                      <a:gd name="connsiteX4" fmla="*/ 91440 w 383021"/>
                      <a:gd name="connsiteY4" fmla="*/ 434941 h 434941"/>
                      <a:gd name="connsiteX0" fmla="*/ 0 w 383021"/>
                      <a:gd name="connsiteY0" fmla="*/ 343501 h 344453"/>
                      <a:gd name="connsiteX1" fmla="*/ 0 w 383021"/>
                      <a:gd name="connsiteY1" fmla="*/ 0 h 344453"/>
                      <a:gd name="connsiteX2" fmla="*/ 383021 w 383021"/>
                      <a:gd name="connsiteY2" fmla="*/ 0 h 344453"/>
                      <a:gd name="connsiteX3" fmla="*/ 383021 w 383021"/>
                      <a:gd name="connsiteY3" fmla="*/ 343501 h 344453"/>
                      <a:gd name="connsiteX4" fmla="*/ 953 w 383021"/>
                      <a:gd name="connsiteY4" fmla="*/ 344453 h 344453"/>
                      <a:gd name="connsiteX0" fmla="*/ 0 w 383021"/>
                      <a:gd name="connsiteY0" fmla="*/ 343501 h 384934"/>
                      <a:gd name="connsiteX1" fmla="*/ 0 w 383021"/>
                      <a:gd name="connsiteY1" fmla="*/ 0 h 384934"/>
                      <a:gd name="connsiteX2" fmla="*/ 383021 w 383021"/>
                      <a:gd name="connsiteY2" fmla="*/ 0 h 384934"/>
                      <a:gd name="connsiteX3" fmla="*/ 383021 w 383021"/>
                      <a:gd name="connsiteY3" fmla="*/ 343501 h 384934"/>
                      <a:gd name="connsiteX4" fmla="*/ 5716 w 383021"/>
                      <a:gd name="connsiteY4" fmla="*/ 384934 h 384934"/>
                      <a:gd name="connsiteX0" fmla="*/ 0 w 383021"/>
                      <a:gd name="connsiteY0" fmla="*/ 0 h 384934"/>
                      <a:gd name="connsiteX1" fmla="*/ 383021 w 383021"/>
                      <a:gd name="connsiteY1" fmla="*/ 0 h 384934"/>
                      <a:gd name="connsiteX2" fmla="*/ 383021 w 383021"/>
                      <a:gd name="connsiteY2" fmla="*/ 343501 h 384934"/>
                      <a:gd name="connsiteX3" fmla="*/ 5716 w 383021"/>
                      <a:gd name="connsiteY3" fmla="*/ 384934 h 384934"/>
                      <a:gd name="connsiteX0" fmla="*/ 0 w 383021"/>
                      <a:gd name="connsiteY0" fmla="*/ 0 h 344453"/>
                      <a:gd name="connsiteX1" fmla="*/ 383021 w 383021"/>
                      <a:gd name="connsiteY1" fmla="*/ 0 h 344453"/>
                      <a:gd name="connsiteX2" fmla="*/ 383021 w 383021"/>
                      <a:gd name="connsiteY2" fmla="*/ 343501 h 344453"/>
                      <a:gd name="connsiteX3" fmla="*/ 953 w 383021"/>
                      <a:gd name="connsiteY3" fmla="*/ 344453 h 344453"/>
                      <a:gd name="connsiteX0" fmla="*/ 0 w 383021"/>
                      <a:gd name="connsiteY0" fmla="*/ 0 h 344453"/>
                      <a:gd name="connsiteX1" fmla="*/ 383021 w 383021"/>
                      <a:gd name="connsiteY1" fmla="*/ 0 h 344453"/>
                      <a:gd name="connsiteX2" fmla="*/ 383021 w 383021"/>
                      <a:gd name="connsiteY2" fmla="*/ 343501 h 344453"/>
                      <a:gd name="connsiteX3" fmla="*/ 8097 w 383021"/>
                      <a:gd name="connsiteY3" fmla="*/ 344453 h 344453"/>
                      <a:gd name="connsiteX0" fmla="*/ 0 w 383021"/>
                      <a:gd name="connsiteY0" fmla="*/ 0 h 344453"/>
                      <a:gd name="connsiteX1" fmla="*/ 383021 w 383021"/>
                      <a:gd name="connsiteY1" fmla="*/ 0 h 344453"/>
                      <a:gd name="connsiteX2" fmla="*/ 383021 w 383021"/>
                      <a:gd name="connsiteY2" fmla="*/ 343501 h 344453"/>
                      <a:gd name="connsiteX3" fmla="*/ 8097 w 383021"/>
                      <a:gd name="connsiteY3" fmla="*/ 344453 h 344453"/>
                      <a:gd name="connsiteX0" fmla="*/ 0 w 383021"/>
                      <a:gd name="connsiteY0" fmla="*/ 0 h 344453"/>
                      <a:gd name="connsiteX1" fmla="*/ 383021 w 383021"/>
                      <a:gd name="connsiteY1" fmla="*/ 0 h 344453"/>
                      <a:gd name="connsiteX2" fmla="*/ 383021 w 383021"/>
                      <a:gd name="connsiteY2" fmla="*/ 343501 h 344453"/>
                      <a:gd name="connsiteX3" fmla="*/ 8097 w 383021"/>
                      <a:gd name="connsiteY3" fmla="*/ 344453 h 344453"/>
                      <a:gd name="connsiteX0" fmla="*/ 0 w 383021"/>
                      <a:gd name="connsiteY0" fmla="*/ 0 h 344453"/>
                      <a:gd name="connsiteX1" fmla="*/ 383021 w 383021"/>
                      <a:gd name="connsiteY1" fmla="*/ 0 h 344453"/>
                      <a:gd name="connsiteX2" fmla="*/ 383021 w 383021"/>
                      <a:gd name="connsiteY2" fmla="*/ 343501 h 344453"/>
                      <a:gd name="connsiteX3" fmla="*/ 953 w 383021"/>
                      <a:gd name="connsiteY3" fmla="*/ 344453 h 344453"/>
                      <a:gd name="connsiteX0" fmla="*/ 0 w 383021"/>
                      <a:gd name="connsiteY0" fmla="*/ 0 h 344453"/>
                      <a:gd name="connsiteX1" fmla="*/ 383021 w 383021"/>
                      <a:gd name="connsiteY1" fmla="*/ 0 h 344453"/>
                      <a:gd name="connsiteX2" fmla="*/ 383021 w 383021"/>
                      <a:gd name="connsiteY2" fmla="*/ 343501 h 344453"/>
                      <a:gd name="connsiteX3" fmla="*/ 953 w 383021"/>
                      <a:gd name="connsiteY3" fmla="*/ 344453 h 3444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3021" h="344453">
                        <a:moveTo>
                          <a:pt x="0" y="0"/>
                        </a:moveTo>
                        <a:lnTo>
                          <a:pt x="383021" y="0"/>
                        </a:lnTo>
                        <a:lnTo>
                          <a:pt x="383021" y="343501"/>
                        </a:lnTo>
                        <a:lnTo>
                          <a:pt x="953" y="344453"/>
                        </a:lnTo>
                      </a:path>
                    </a:pathLst>
                  </a:custGeom>
                  <a:blipFill rotWithShape="0">
                    <a:blip r:embed="rId22"/>
                    <a:stretch>
                      <a:fillRect b="-1695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4" name="TextBox 193"/>
              <p:cNvSpPr txBox="1"/>
              <p:nvPr/>
            </p:nvSpPr>
            <p:spPr>
              <a:xfrm>
                <a:off x="6761197" y="1986455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de-CH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Rectangle 141"/>
                  <p:cNvSpPr/>
                  <p:nvPr/>
                </p:nvSpPr>
                <p:spPr>
                  <a:xfrm>
                    <a:off x="11094522" y="2045483"/>
                    <a:ext cx="550488" cy="343501"/>
                  </a:xfrm>
                  <a:prstGeom prst="rect">
                    <a:avLst/>
                  </a:prstGeom>
                  <a:solidFill>
                    <a:srgbClr val="FFDF7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b"/>
                  <a:lstStyle/>
                  <a:p>
                    <a:pPr algn="ctr"/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a14:m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 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2" name="Rectangle 1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94522" y="2045483"/>
                    <a:ext cx="550488" cy="343501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 b="-1724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8" name="Straight Connector 197"/>
              <p:cNvCxnSpPr>
                <a:stCxn id="175" idx="1"/>
                <a:endCxn id="154" idx="1"/>
              </p:cNvCxnSpPr>
              <p:nvPr/>
            </p:nvCxnSpPr>
            <p:spPr>
              <a:xfrm flipV="1">
                <a:off x="7467992" y="1607856"/>
                <a:ext cx="2177" cy="62074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>
                <a:stCxn id="175" idx="3"/>
                <a:endCxn id="154" idx="3"/>
              </p:cNvCxnSpPr>
              <p:nvPr/>
            </p:nvCxnSpPr>
            <p:spPr>
              <a:xfrm flipV="1">
                <a:off x="8838168" y="1607856"/>
                <a:ext cx="1" cy="62074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>
                <a:stCxn id="177" idx="1"/>
                <a:endCxn id="155" idx="1"/>
              </p:cNvCxnSpPr>
              <p:nvPr/>
            </p:nvCxnSpPr>
            <p:spPr>
              <a:xfrm flipV="1">
                <a:off x="10546280" y="1607856"/>
                <a:ext cx="0" cy="62074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>
                <a:stCxn id="177" idx="3"/>
                <a:endCxn id="155" idx="3"/>
              </p:cNvCxnSpPr>
              <p:nvPr/>
            </p:nvCxnSpPr>
            <p:spPr>
              <a:xfrm flipV="1">
                <a:off x="10943723" y="1607856"/>
                <a:ext cx="0" cy="62074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1" name="TextBox 170"/>
                  <p:cNvSpPr txBox="1"/>
                  <p:nvPr/>
                </p:nvSpPr>
                <p:spPr>
                  <a:xfrm>
                    <a:off x="11435174" y="3094666"/>
                    <a:ext cx="657231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𝑡𝑖𝑚𝑒</m:t>
                          </m:r>
                        </m:oMath>
                      </m:oMathPara>
                    </a14:m>
                    <a:endParaRPr lang="de-CH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1" name="TextBox 1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35174" y="3094666"/>
                    <a:ext cx="657231" cy="338554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2" name="Straight Connector 171"/>
              <p:cNvCxnSpPr/>
              <p:nvPr/>
            </p:nvCxnSpPr>
            <p:spPr>
              <a:xfrm>
                <a:off x="7009030" y="3103499"/>
                <a:ext cx="4932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Rectangle 172"/>
              <p:cNvSpPr/>
              <p:nvPr/>
            </p:nvSpPr>
            <p:spPr>
              <a:xfrm>
                <a:off x="9966475" y="2815499"/>
                <a:ext cx="72000" cy="288000"/>
              </a:xfrm>
              <a:prstGeom prst="rect">
                <a:avLst/>
              </a:prstGeom>
              <a:pattFill prst="wdUpDiag">
                <a:fgClr>
                  <a:srgbClr val="E2AA0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10041791" y="2815499"/>
                <a:ext cx="72000" cy="288000"/>
              </a:xfrm>
              <a:prstGeom prst="rect">
                <a:avLst/>
              </a:prstGeom>
              <a:pattFill prst="wdUpDiag">
                <a:fgClr>
                  <a:srgbClr val="FFDF7F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10117107" y="2815499"/>
                <a:ext cx="72000" cy="28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10343057" y="2815499"/>
                <a:ext cx="72000" cy="28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10192423" y="2815499"/>
                <a:ext cx="72000" cy="28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10267739" y="2815499"/>
                <a:ext cx="72000" cy="288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9884030" y="2513276"/>
                <a:ext cx="106800" cy="69591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CH" sz="1600" dirty="0" smtClean="0">
                    <a:solidFill>
                      <a:schemeClr val="tx1"/>
                    </a:solidFill>
                  </a:rPr>
                  <a:t> </a:t>
                </a:r>
                <a:endParaRPr lang="de-CH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6192073" y="2971556"/>
                <a:ext cx="723147" cy="246221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algn="r"/>
                <a:r>
                  <a:rPr lang="en-US" sz="1600" dirty="0"/>
                  <a:t>Network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5" name="TextBox 184"/>
                  <p:cNvSpPr txBox="1"/>
                  <p:nvPr/>
                </p:nvSpPr>
                <p:spPr>
                  <a:xfrm>
                    <a:off x="9528260" y="2836388"/>
                    <a:ext cx="308353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85" name="TextBox 1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28260" y="2836388"/>
                    <a:ext cx="308353" cy="246221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l="-7843" r="-3922" b="-12195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7" name="TextBox 186"/>
                  <p:cNvSpPr txBox="1"/>
                  <p:nvPr/>
                </p:nvSpPr>
                <p:spPr>
                  <a:xfrm>
                    <a:off x="9921242" y="2511937"/>
                    <a:ext cx="313098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87" name="TextBox 1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21242" y="2511937"/>
                    <a:ext cx="313098" cy="246221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l="-9804" r="-5882" b="-17500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9" name="Straight Connector 188"/>
              <p:cNvCxnSpPr>
                <a:stCxn id="187" idx="2"/>
                <a:endCxn id="176" idx="0"/>
              </p:cNvCxnSpPr>
              <p:nvPr/>
            </p:nvCxnSpPr>
            <p:spPr>
              <a:xfrm>
                <a:off x="10077791" y="2758158"/>
                <a:ext cx="0" cy="57341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>
                <a:stCxn id="185" idx="3"/>
                <a:endCxn id="173" idx="1"/>
              </p:cNvCxnSpPr>
              <p:nvPr/>
            </p:nvCxnSpPr>
            <p:spPr>
              <a:xfrm>
                <a:off x="9836613" y="2959499"/>
                <a:ext cx="129862" cy="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3315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1217308" y="923147"/>
            <a:ext cx="3962420" cy="851960"/>
            <a:chOff x="1217308" y="923147"/>
            <a:chExt cx="3962420" cy="85196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219728" y="1775107"/>
              <a:ext cx="396000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Rectangle 127"/>
                <p:cNvSpPr/>
                <p:nvPr/>
              </p:nvSpPr>
              <p:spPr>
                <a:xfrm>
                  <a:off x="4391499" y="1431606"/>
                  <a:ext cx="397443" cy="343501"/>
                </a:xfrm>
                <a:prstGeom prst="rect">
                  <a:avLst/>
                </a:prstGeom>
                <a:solidFill>
                  <a:srgbClr val="FFDF7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 smtClean="0">
                      <a:solidFill>
                        <a:schemeClr val="tx1"/>
                      </a:solidFill>
                    </a:rPr>
                    <a:t> 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8" name="Rectangle 1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1499" y="1431606"/>
                  <a:ext cx="397443" cy="34350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ectangle 116"/>
                <p:cNvSpPr/>
                <p:nvPr/>
              </p:nvSpPr>
              <p:spPr>
                <a:xfrm>
                  <a:off x="2922707" y="1568259"/>
                  <a:ext cx="929865" cy="206848"/>
                </a:xfrm>
                <a:prstGeom prst="rect">
                  <a:avLst/>
                </a:prstGeom>
                <a:pattFill prst="wdUpDiag">
                  <a:fgClr>
                    <a:srgbClr val="E2AA00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r>
                    <a:rPr lang="en-US" sz="1600" dirty="0" smtClean="0">
                      <a:solidFill>
                        <a:schemeClr val="tx1"/>
                      </a:solidFill>
                    </a:rPr>
                    <a:t> 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Rectangle 1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2707" y="1568259"/>
                  <a:ext cx="929865" cy="20684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555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Rectangle 207"/>
                <p:cNvSpPr/>
                <p:nvPr/>
              </p:nvSpPr>
              <p:spPr>
                <a:xfrm>
                  <a:off x="1314200" y="1431606"/>
                  <a:ext cx="1368000" cy="343501"/>
                </a:xfrm>
                <a:prstGeom prst="rect">
                  <a:avLst/>
                </a:prstGeom>
                <a:solidFill>
                  <a:srgbClr val="FFDF7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 smtClean="0">
                      <a:solidFill>
                        <a:schemeClr val="tx1"/>
                      </a:solidFill>
                    </a:rPr>
                    <a:t> 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8" name="Rectangle 2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4200" y="1431606"/>
                  <a:ext cx="1368000" cy="34350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4" name="Group 63"/>
            <p:cNvGrpSpPr/>
            <p:nvPr/>
          </p:nvGrpSpPr>
          <p:grpSpPr>
            <a:xfrm>
              <a:off x="1217308" y="923148"/>
              <a:ext cx="1705399" cy="695916"/>
              <a:chOff x="1843578" y="1601020"/>
              <a:chExt cx="3410797" cy="695916"/>
            </a:xfrm>
          </p:grpSpPr>
          <p:cxnSp>
            <p:nvCxnSpPr>
              <p:cNvPr id="65" name="Straight Arrow Connector 64"/>
              <p:cNvCxnSpPr>
                <a:stCxn id="66" idx="3"/>
                <a:endCxn id="66" idx="1"/>
              </p:cNvCxnSpPr>
              <p:nvPr/>
            </p:nvCxnSpPr>
            <p:spPr>
              <a:xfrm flipH="1">
                <a:off x="1843578" y="1948978"/>
                <a:ext cx="341079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Rectangle 65"/>
                  <p:cNvSpPr/>
                  <p:nvPr/>
                </p:nvSpPr>
                <p:spPr>
                  <a:xfrm>
                    <a:off x="1843578" y="1601020"/>
                    <a:ext cx="3410797" cy="69591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oMath>
                      </m:oMathPara>
                    </a14:m>
                    <a:endParaRPr lang="de-CH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6" name="Rectangle 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3578" y="1601020"/>
                    <a:ext cx="3410797" cy="695916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7" name="Group 66"/>
            <p:cNvGrpSpPr/>
            <p:nvPr/>
          </p:nvGrpSpPr>
          <p:grpSpPr>
            <a:xfrm>
              <a:off x="2922707" y="923147"/>
              <a:ext cx="929865" cy="695916"/>
              <a:chOff x="1843578" y="1601020"/>
              <a:chExt cx="1859730" cy="695916"/>
            </a:xfrm>
          </p:grpSpPr>
          <p:cxnSp>
            <p:nvCxnSpPr>
              <p:cNvPr id="68" name="Straight Arrow Connector 67"/>
              <p:cNvCxnSpPr>
                <a:stCxn id="69" idx="3"/>
                <a:endCxn id="69" idx="1"/>
              </p:cNvCxnSpPr>
              <p:nvPr/>
            </p:nvCxnSpPr>
            <p:spPr>
              <a:xfrm flipH="1">
                <a:off x="1843578" y="1948978"/>
                <a:ext cx="185973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Rectangle 68"/>
                  <p:cNvSpPr/>
                  <p:nvPr/>
                </p:nvSpPr>
                <p:spPr>
                  <a:xfrm>
                    <a:off x="1843578" y="1601020"/>
                    <a:ext cx="1859730" cy="69591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de-CH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9" name="Rectangle 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3578" y="1601020"/>
                    <a:ext cx="1859730" cy="695916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0" name="Straight Connector 69"/>
            <p:cNvCxnSpPr/>
            <p:nvPr/>
          </p:nvCxnSpPr>
          <p:spPr>
            <a:xfrm flipV="1">
              <a:off x="1219728" y="1271107"/>
              <a:ext cx="0" cy="50400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66" idx="3"/>
              <a:endCxn id="117" idx="1"/>
            </p:cNvCxnSpPr>
            <p:nvPr/>
          </p:nvCxnSpPr>
          <p:spPr>
            <a:xfrm>
              <a:off x="2922707" y="1271106"/>
              <a:ext cx="0" cy="40057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69" idx="3"/>
              <a:endCxn id="117" idx="3"/>
            </p:cNvCxnSpPr>
            <p:nvPr/>
          </p:nvCxnSpPr>
          <p:spPr>
            <a:xfrm>
              <a:off x="3852572" y="1271105"/>
              <a:ext cx="0" cy="40057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5560683" y="923146"/>
            <a:ext cx="3961479" cy="851960"/>
            <a:chOff x="5560683" y="923146"/>
            <a:chExt cx="3961479" cy="851960"/>
          </a:xfrm>
        </p:grpSpPr>
        <p:cxnSp>
          <p:nvCxnSpPr>
            <p:cNvPr id="71" name="Straight Connector 70"/>
            <p:cNvCxnSpPr/>
            <p:nvPr/>
          </p:nvCxnSpPr>
          <p:spPr>
            <a:xfrm flipV="1">
              <a:off x="5561871" y="1271106"/>
              <a:ext cx="0" cy="50400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562162" y="1775106"/>
              <a:ext cx="396000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/>
                <p:cNvSpPr/>
                <p:nvPr/>
              </p:nvSpPr>
              <p:spPr>
                <a:xfrm>
                  <a:off x="8728261" y="1431605"/>
                  <a:ext cx="403116" cy="343501"/>
                </a:xfrm>
                <a:prstGeom prst="rect">
                  <a:avLst/>
                </a:prstGeom>
                <a:solidFill>
                  <a:srgbClr val="FFDF7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 smtClean="0">
                      <a:solidFill>
                        <a:schemeClr val="tx1"/>
                      </a:solidFill>
                    </a:rPr>
                    <a:t> 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Rectangle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8261" y="1431605"/>
                  <a:ext cx="403116" cy="34350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/>
                <p:cNvSpPr/>
                <p:nvPr/>
              </p:nvSpPr>
              <p:spPr>
                <a:xfrm>
                  <a:off x="7020443" y="1568258"/>
                  <a:ext cx="1707820" cy="206848"/>
                </a:xfrm>
                <a:prstGeom prst="rect">
                  <a:avLst/>
                </a:prstGeom>
                <a:pattFill prst="wdUpDiag">
                  <a:fgClr>
                    <a:srgbClr val="E2AA00"/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r>
                    <a:rPr lang="en-US" sz="1600" dirty="0" smtClean="0">
                      <a:solidFill>
                        <a:schemeClr val="tx1"/>
                      </a:solidFill>
                    </a:rPr>
                    <a:t> 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Rectangle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0443" y="1568258"/>
                  <a:ext cx="1707820" cy="206848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555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/>
                <p:cNvSpPr/>
                <p:nvPr/>
              </p:nvSpPr>
              <p:spPr>
                <a:xfrm>
                  <a:off x="5656634" y="1431605"/>
                  <a:ext cx="1363808" cy="343501"/>
                </a:xfrm>
                <a:prstGeom prst="rect">
                  <a:avLst/>
                </a:prstGeom>
                <a:solidFill>
                  <a:srgbClr val="FFDF7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 smtClean="0">
                      <a:solidFill>
                        <a:schemeClr val="tx1"/>
                      </a:solidFill>
                    </a:rPr>
                    <a:t> 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Rectangle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6634" y="1431605"/>
                  <a:ext cx="1363808" cy="34350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0" name="Group 79"/>
            <p:cNvGrpSpPr/>
            <p:nvPr/>
          </p:nvGrpSpPr>
          <p:grpSpPr>
            <a:xfrm>
              <a:off x="5560683" y="923147"/>
              <a:ext cx="1459759" cy="695916"/>
              <a:chOff x="1853844" y="1601020"/>
              <a:chExt cx="2919517" cy="695916"/>
            </a:xfrm>
          </p:grpSpPr>
          <p:cxnSp>
            <p:nvCxnSpPr>
              <p:cNvPr id="81" name="Straight Arrow Connector 80"/>
              <p:cNvCxnSpPr>
                <a:stCxn id="82" idx="3"/>
                <a:endCxn id="82" idx="1"/>
              </p:cNvCxnSpPr>
              <p:nvPr/>
            </p:nvCxnSpPr>
            <p:spPr>
              <a:xfrm flipH="1">
                <a:off x="1853844" y="1948978"/>
                <a:ext cx="291951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Rectangle 81"/>
                  <p:cNvSpPr/>
                  <p:nvPr/>
                </p:nvSpPr>
                <p:spPr>
                  <a:xfrm>
                    <a:off x="1853844" y="1601020"/>
                    <a:ext cx="2919517" cy="69591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oMath>
                      </m:oMathPara>
                    </a14:m>
                    <a:endParaRPr lang="de-CH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2" name="Rectangle 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53844" y="1601020"/>
                    <a:ext cx="2919517" cy="695916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3" name="Group 82"/>
            <p:cNvGrpSpPr/>
            <p:nvPr/>
          </p:nvGrpSpPr>
          <p:grpSpPr>
            <a:xfrm>
              <a:off x="7020441" y="923146"/>
              <a:ext cx="1707821" cy="695916"/>
              <a:chOff x="1362562" y="1601020"/>
              <a:chExt cx="3415642" cy="695916"/>
            </a:xfrm>
          </p:grpSpPr>
          <p:cxnSp>
            <p:nvCxnSpPr>
              <p:cNvPr id="84" name="Straight Arrow Connector 83"/>
              <p:cNvCxnSpPr>
                <a:stCxn id="85" idx="3"/>
                <a:endCxn id="85" idx="1"/>
              </p:cNvCxnSpPr>
              <p:nvPr/>
            </p:nvCxnSpPr>
            <p:spPr>
              <a:xfrm flipH="1">
                <a:off x="1362562" y="1948978"/>
                <a:ext cx="341564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Rectangle 84"/>
                  <p:cNvSpPr/>
                  <p:nvPr/>
                </p:nvSpPr>
                <p:spPr>
                  <a:xfrm>
                    <a:off x="1362562" y="1601020"/>
                    <a:ext cx="3415642" cy="69591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de-CH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5" name="Rectangle 8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62562" y="1601020"/>
                    <a:ext cx="3415642" cy="695916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6" name="Straight Connector 85"/>
            <p:cNvCxnSpPr>
              <a:stCxn id="82" idx="3"/>
              <a:endCxn id="61" idx="1"/>
            </p:cNvCxnSpPr>
            <p:nvPr/>
          </p:nvCxnSpPr>
          <p:spPr>
            <a:xfrm>
              <a:off x="7020442" y="1271105"/>
              <a:ext cx="1" cy="40057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85" idx="3"/>
              <a:endCxn id="61" idx="3"/>
            </p:cNvCxnSpPr>
            <p:nvPr/>
          </p:nvCxnSpPr>
          <p:spPr>
            <a:xfrm>
              <a:off x="8728262" y="1271104"/>
              <a:ext cx="1" cy="40057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102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493951" y="2312213"/>
            <a:ext cx="5754626" cy="1582795"/>
            <a:chOff x="493951" y="2312213"/>
            <a:chExt cx="5754626" cy="1582795"/>
          </a:xfrm>
        </p:grpSpPr>
        <p:sp>
          <p:nvSpPr>
            <p:cNvPr id="17" name="Rectangle 16"/>
            <p:cNvSpPr/>
            <p:nvPr/>
          </p:nvSpPr>
          <p:spPr>
            <a:xfrm>
              <a:off x="1648763" y="2602740"/>
              <a:ext cx="2292051" cy="829796"/>
            </a:xfrm>
            <a:prstGeom prst="rect">
              <a:avLst/>
            </a:prstGeom>
            <a:pattFill prst="wdUpDiag">
              <a:fgClr>
                <a:schemeClr val="accent2"/>
              </a:fgClr>
              <a:bgClr>
                <a:schemeClr val="bg1"/>
              </a:bgClr>
            </a:pattFill>
          </p:spPr>
          <p:txBody>
            <a:bodyPr wrap="square" rtlCol="0">
              <a:spAutoFit/>
            </a:bodyPr>
            <a:lstStyle/>
            <a:p>
              <a:endParaRPr lang="de-CH" sz="160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/>
                <p:cNvSpPr txBox="1"/>
                <p:nvPr/>
              </p:nvSpPr>
              <p:spPr>
                <a:xfrm>
                  <a:off x="3046789" y="2649371"/>
                  <a:ext cx="828000" cy="32400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r>
                    <a:rPr lang="en-US" sz="1600" dirty="0" smtClean="0"/>
                    <a:t>Mode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en-US" sz="1600" dirty="0" smtClean="0"/>
                </a:p>
              </p:txBody>
            </p:sp>
          </mc:Choice>
          <mc:Fallback xmlns="">
            <p:sp>
              <p:nvSpPr>
                <p:cNvPr id="164" name="TextBox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6789" y="2649371"/>
                  <a:ext cx="828000" cy="32400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1029" t="-9434" r="-735" b="-2452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7" name="Rectangle 176"/>
            <p:cNvSpPr/>
            <p:nvPr/>
          </p:nvSpPr>
          <p:spPr>
            <a:xfrm>
              <a:off x="3291332" y="3144720"/>
              <a:ext cx="505560" cy="21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1886772" y="3224478"/>
              <a:ext cx="505560" cy="21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4081905" y="2602740"/>
              <a:ext cx="1780734" cy="820856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endParaRPr lang="de-CH" sz="160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/>
                <p:cNvSpPr txBox="1"/>
                <p:nvPr/>
              </p:nvSpPr>
              <p:spPr>
                <a:xfrm>
                  <a:off x="4135328" y="2649371"/>
                  <a:ext cx="828000" cy="32400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r>
                    <a:rPr lang="en-US" sz="1600" dirty="0" smtClean="0"/>
                    <a:t>Mode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endParaRPr lang="en-US" sz="1600" dirty="0" smtClean="0"/>
                </a:p>
              </p:txBody>
            </p:sp>
          </mc:Choice>
          <mc:Fallback xmlns="">
            <p:sp>
              <p:nvSpPr>
                <p:cNvPr id="166" name="TextBox 1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5328" y="2649371"/>
                  <a:ext cx="828000" cy="32400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0294" t="-7547" r="-2941" b="-26415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Connector 44"/>
            <p:cNvCxnSpPr/>
            <p:nvPr/>
          </p:nvCxnSpPr>
          <p:spPr>
            <a:xfrm>
              <a:off x="1648763" y="3477999"/>
              <a:ext cx="450000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5652773" y="3498506"/>
                  <a:ext cx="59580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𝑡𝑖𝑚𝑒</m:t>
                        </m:r>
                      </m:oMath>
                    </m:oMathPara>
                  </a14:m>
                  <a:endParaRPr lang="de-CH" sz="14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2773" y="3498506"/>
                  <a:ext cx="595804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Connector 11"/>
            <p:cNvCxnSpPr/>
            <p:nvPr/>
          </p:nvCxnSpPr>
          <p:spPr>
            <a:xfrm>
              <a:off x="1648763" y="3035653"/>
              <a:ext cx="4500000" cy="0"/>
            </a:xfrm>
            <a:prstGeom prst="line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84" idx="3"/>
              <a:endCxn id="84" idx="1"/>
            </p:cNvCxnSpPr>
            <p:nvPr/>
          </p:nvCxnSpPr>
          <p:spPr>
            <a:xfrm flipH="1">
              <a:off x="1814822" y="3423595"/>
              <a:ext cx="6476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/>
                <p:cNvSpPr/>
                <p:nvPr/>
              </p:nvSpPr>
              <p:spPr>
                <a:xfrm>
                  <a:off x="2038647" y="2747653"/>
                  <a:ext cx="423776" cy="288000"/>
                </a:xfrm>
                <a:prstGeom prst="rect">
                  <a:avLst/>
                </a:prstGeom>
                <a:solidFill>
                  <a:srgbClr val="FFDF7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000" dirty="0" smtClean="0">
                      <a:solidFill>
                        <a:schemeClr val="tx1"/>
                      </a:solidFill>
                    </a:rPr>
                    <a:t> 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Rect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8647" y="2747653"/>
                  <a:ext cx="423776" cy="28800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83"/>
                <p:cNvSpPr/>
                <p:nvPr/>
              </p:nvSpPr>
              <p:spPr>
                <a:xfrm>
                  <a:off x="1814822" y="3153595"/>
                  <a:ext cx="647600" cy="54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lang="de-CH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Rectangle 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4822" y="3153595"/>
                  <a:ext cx="647600" cy="54000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0" name="Rectangle 269"/>
            <p:cNvSpPr/>
            <p:nvPr/>
          </p:nvSpPr>
          <p:spPr>
            <a:xfrm>
              <a:off x="3452649" y="2528214"/>
              <a:ext cx="83783" cy="695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CH" sz="1600" dirty="0" smtClean="0">
                  <a:solidFill>
                    <a:schemeClr val="tx1"/>
                  </a:solidFill>
                </a:rPr>
                <a:t> </a:t>
              </a:r>
              <a:endParaRPr lang="de-CH" sz="1600" dirty="0">
                <a:solidFill>
                  <a:schemeClr val="tx1"/>
                </a:solidFill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2851562" y="3189999"/>
              <a:ext cx="252901" cy="288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m</a:t>
              </a:r>
              <a:endParaRPr lang="en-US" sz="2000" dirty="0"/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4516793" y="2787756"/>
              <a:ext cx="106800" cy="695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CH" sz="1600" dirty="0" smtClean="0">
                  <a:solidFill>
                    <a:schemeClr val="tx1"/>
                  </a:solidFill>
                </a:rPr>
                <a:t> </a:t>
              </a:r>
              <a:endParaRPr lang="de-CH" sz="1600" dirty="0">
                <a:solidFill>
                  <a:schemeClr val="tx1"/>
                </a:solidFill>
              </a:endParaRPr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3942163" y="2783710"/>
              <a:ext cx="106800" cy="695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CH" sz="1600" dirty="0" smtClean="0">
                  <a:solidFill>
                    <a:schemeClr val="tx1"/>
                  </a:solidFill>
                </a:rPr>
                <a:t> </a:t>
              </a:r>
              <a:endParaRPr lang="de-CH" sz="1600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744917" y="3296517"/>
              <a:ext cx="809389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dirty="0"/>
                <a:t>Network</a:t>
              </a:r>
            </a:p>
          </p:txBody>
        </p:sp>
        <p:cxnSp>
          <p:nvCxnSpPr>
            <p:cNvPr id="113" name="Straight Connector 112"/>
            <p:cNvCxnSpPr/>
            <p:nvPr/>
          </p:nvCxnSpPr>
          <p:spPr>
            <a:xfrm flipV="1">
              <a:off x="4012033" y="2312214"/>
              <a:ext cx="0" cy="118800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/>
                <p:cNvSpPr txBox="1"/>
                <p:nvPr/>
              </p:nvSpPr>
              <p:spPr>
                <a:xfrm>
                  <a:off x="3629845" y="3465788"/>
                  <a:ext cx="764376" cy="429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𝑠𝑡𝑎𝑟𝑡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14" name="TextBox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9845" y="3465788"/>
                  <a:ext cx="764376" cy="4292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42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Rectangle 121"/>
                <p:cNvSpPr/>
                <p:nvPr/>
              </p:nvSpPr>
              <p:spPr>
                <a:xfrm>
                  <a:off x="5274424" y="2747653"/>
                  <a:ext cx="530688" cy="288000"/>
                </a:xfrm>
                <a:prstGeom prst="rect">
                  <a:avLst/>
                </a:prstGeom>
                <a:solidFill>
                  <a:srgbClr val="FFDF7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000" dirty="0" smtClean="0">
                      <a:solidFill>
                        <a:schemeClr val="tx1"/>
                      </a:solidFill>
                    </a:rPr>
                    <a:t> 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2" name="Rectangle 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4424" y="2747653"/>
                  <a:ext cx="530688" cy="28800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3" name="Rectangle 152"/>
            <p:cNvSpPr/>
            <p:nvPr/>
          </p:nvSpPr>
          <p:spPr>
            <a:xfrm>
              <a:off x="4257627" y="3189999"/>
              <a:ext cx="257817" cy="288000"/>
            </a:xfrm>
            <a:prstGeom prst="rect">
              <a:avLst/>
            </a:prstGeom>
            <a:pattFill prst="wdUpDiag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m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54" name="Straight Connector 153"/>
            <p:cNvCxnSpPr/>
            <p:nvPr/>
          </p:nvCxnSpPr>
          <p:spPr>
            <a:xfrm flipH="1" flipV="1">
              <a:off x="1814822" y="2312213"/>
              <a:ext cx="5559" cy="1332000"/>
            </a:xfrm>
            <a:prstGeom prst="line">
              <a:avLst/>
            </a:prstGeom>
            <a:ln w="6350" cap="rnd">
              <a:solidFill>
                <a:schemeClr val="tx1"/>
              </a:solidFill>
              <a:prstDash val="dash"/>
              <a:round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Rectangle 154"/>
                <p:cNvSpPr/>
                <p:nvPr/>
              </p:nvSpPr>
              <p:spPr>
                <a:xfrm>
                  <a:off x="1814822" y="2874653"/>
                  <a:ext cx="3459602" cy="54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de-CH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5" name="Rectangle 1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4822" y="2874653"/>
                  <a:ext cx="3459602" cy="54000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6" name="Straight Arrow Connector 155"/>
            <p:cNvCxnSpPr>
              <a:stCxn id="155" idx="3"/>
              <a:endCxn id="155" idx="1"/>
            </p:cNvCxnSpPr>
            <p:nvPr/>
          </p:nvCxnSpPr>
          <p:spPr>
            <a:xfrm flipH="1">
              <a:off x="1814822" y="3144653"/>
              <a:ext cx="345960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>
              <a:stCxn id="84" idx="3"/>
              <a:endCxn id="54" idx="3"/>
            </p:cNvCxnSpPr>
            <p:nvPr/>
          </p:nvCxnSpPr>
          <p:spPr>
            <a:xfrm flipV="1">
              <a:off x="2462422" y="2891653"/>
              <a:ext cx="1" cy="531942"/>
            </a:xfrm>
            <a:prstGeom prst="line">
              <a:avLst/>
            </a:prstGeom>
            <a:ln w="6350" cap="rnd">
              <a:solidFill>
                <a:schemeClr val="tx1"/>
              </a:solidFill>
              <a:prstDash val="solid"/>
              <a:round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55" idx="3"/>
              <a:endCxn id="122" idx="1"/>
            </p:cNvCxnSpPr>
            <p:nvPr/>
          </p:nvCxnSpPr>
          <p:spPr>
            <a:xfrm flipV="1">
              <a:off x="5274424" y="2891653"/>
              <a:ext cx="0" cy="253000"/>
            </a:xfrm>
            <a:prstGeom prst="line">
              <a:avLst/>
            </a:prstGeom>
            <a:ln w="6350" cap="rnd">
              <a:solidFill>
                <a:schemeClr val="tx1"/>
              </a:solidFill>
              <a:prstDash val="solid"/>
              <a:round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Rectangle 178"/>
            <p:cNvSpPr/>
            <p:nvPr/>
          </p:nvSpPr>
          <p:spPr>
            <a:xfrm>
              <a:off x="493951" y="2857838"/>
              <a:ext cx="1060355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dirty="0" smtClean="0"/>
                <a:t>Application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7773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13096" y="3330092"/>
            <a:ext cx="9043217" cy="2195144"/>
            <a:chOff x="1913096" y="3330092"/>
            <a:chExt cx="9043217" cy="2195144"/>
          </a:xfrm>
        </p:grpSpPr>
        <p:sp>
          <p:nvSpPr>
            <p:cNvPr id="215" name="Rectangle 214"/>
            <p:cNvSpPr/>
            <p:nvPr/>
          </p:nvSpPr>
          <p:spPr>
            <a:xfrm>
              <a:off x="5708039" y="3560100"/>
              <a:ext cx="1453331" cy="17791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cap="small" dirty="0" smtClean="0">
                  <a:solidFill>
                    <a:schemeClr val="tx1"/>
                  </a:solidFill>
                </a:rPr>
                <a:t>Bolt</a:t>
              </a:r>
              <a:endParaRPr lang="de-CH" b="1" cap="small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4715351" y="4720456"/>
              <a:ext cx="126268" cy="3398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703419" y="3560100"/>
              <a:ext cx="666604" cy="17791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cap="small" dirty="0" smtClean="0">
                  <a:solidFill>
                    <a:schemeClr val="tx1"/>
                  </a:solidFill>
                </a:rPr>
                <a:t>Bolt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 API</a:t>
              </a:r>
              <a:endParaRPr lang="de-CH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8161215" y="3378631"/>
              <a:ext cx="2795098" cy="2146605"/>
            </a:xfrm>
            <a:prstGeom prst="roundRect">
              <a:avLst>
                <a:gd name="adj" fmla="val 8857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b="1" dirty="0">
                <a:solidFill>
                  <a:schemeClr val="tx1"/>
                </a:solidFill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8159506" y="4592198"/>
              <a:ext cx="1346395" cy="749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dirty="0" smtClean="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8034947" y="4128048"/>
              <a:ext cx="126268" cy="33985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dirty="0" smtClean="0">
                <a:solidFill>
                  <a:schemeClr val="tx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7494611" y="3562350"/>
              <a:ext cx="666604" cy="17791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cap="small" dirty="0" smtClean="0">
                  <a:solidFill>
                    <a:schemeClr val="tx1"/>
                  </a:solidFill>
                </a:rPr>
                <a:t>Bolt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 API</a:t>
              </a:r>
              <a:endParaRPr lang="de-CH" sz="14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904973" y="4109858"/>
              <a:ext cx="1256397" cy="3762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dirty="0" smtClean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5444053" y="4030779"/>
              <a:ext cx="540000" cy="540000"/>
            </a:xfrm>
            <a:prstGeom prst="ellipse">
              <a:avLst/>
            </a:prstGeom>
            <a:solidFill>
              <a:srgbClr val="FFDF7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04972" y="4109860"/>
              <a:ext cx="108000" cy="376237"/>
            </a:xfrm>
            <a:prstGeom prst="rect">
              <a:avLst/>
            </a:prstGeom>
            <a:solidFill>
              <a:srgbClr val="FFDF7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012972" y="4109860"/>
              <a:ext cx="108000" cy="376237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120972" y="4109860"/>
              <a:ext cx="108000" cy="376237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660972" y="4109860"/>
              <a:ext cx="108000" cy="376237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68972" y="4109859"/>
              <a:ext cx="108000" cy="376237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273290" y="4056315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de-CH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8159846" y="4697043"/>
              <a:ext cx="1260001" cy="3762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dirty="0" smtClean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 rot="10800000">
              <a:off x="9311847" y="4697043"/>
              <a:ext cx="108000" cy="376237"/>
            </a:xfrm>
            <a:prstGeom prst="rect">
              <a:avLst/>
            </a:prstGeom>
            <a:solidFill>
              <a:srgbClr val="FFDF7F"/>
            </a:solidFill>
            <a:ln w="1905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/>
            </a:p>
          </p:txBody>
        </p:sp>
        <p:sp>
          <p:nvSpPr>
            <p:cNvPr id="45" name="Rectangle 44"/>
            <p:cNvSpPr/>
            <p:nvPr/>
          </p:nvSpPr>
          <p:spPr>
            <a:xfrm rot="10800000">
              <a:off x="9203847" y="4697043"/>
              <a:ext cx="108000" cy="376237"/>
            </a:xfrm>
            <a:prstGeom prst="rect">
              <a:avLst/>
            </a:prstGeom>
            <a:solidFill>
              <a:srgbClr val="FFDF7F"/>
            </a:solidFill>
            <a:ln w="1905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/>
            </a:p>
          </p:txBody>
        </p:sp>
        <p:sp>
          <p:nvSpPr>
            <p:cNvPr id="46" name="Rectangle 45"/>
            <p:cNvSpPr/>
            <p:nvPr/>
          </p:nvSpPr>
          <p:spPr>
            <a:xfrm rot="10800000">
              <a:off x="9095847" y="4697043"/>
              <a:ext cx="108000" cy="376237"/>
            </a:xfrm>
            <a:prstGeom prst="rect">
              <a:avLst/>
            </a:prstGeom>
            <a:solidFill>
              <a:srgbClr val="FFDF7F"/>
            </a:solidFill>
            <a:ln w="1905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/>
            </a:p>
          </p:txBody>
        </p:sp>
        <p:sp>
          <p:nvSpPr>
            <p:cNvPr id="47" name="Rectangle 46"/>
            <p:cNvSpPr/>
            <p:nvPr/>
          </p:nvSpPr>
          <p:spPr>
            <a:xfrm rot="10800000">
              <a:off x="8555847" y="4697043"/>
              <a:ext cx="108000" cy="376237"/>
            </a:xfrm>
            <a:prstGeom prst="rect">
              <a:avLst/>
            </a:prstGeom>
            <a:solidFill>
              <a:srgbClr val="FFDF7F"/>
            </a:solidFill>
            <a:ln w="1905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/>
            </a:p>
          </p:txBody>
        </p:sp>
        <p:sp>
          <p:nvSpPr>
            <p:cNvPr id="48" name="Rectangle 47"/>
            <p:cNvSpPr/>
            <p:nvPr/>
          </p:nvSpPr>
          <p:spPr>
            <a:xfrm rot="10800000">
              <a:off x="8447847" y="4697044"/>
              <a:ext cx="108000" cy="376237"/>
            </a:xfrm>
            <a:prstGeom prst="rect">
              <a:avLst/>
            </a:prstGeom>
            <a:solidFill>
              <a:srgbClr val="FFDF7F"/>
            </a:solidFill>
            <a:ln w="1905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/>
            </a:p>
          </p:txBody>
        </p:sp>
        <p:sp>
          <p:nvSpPr>
            <p:cNvPr id="49" name="TextBox 48"/>
            <p:cNvSpPr txBox="1"/>
            <p:nvPr/>
          </p:nvSpPr>
          <p:spPr>
            <a:xfrm rot="10800000">
              <a:off x="8711351" y="47817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de-CH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146571" y="5035027"/>
              <a:ext cx="13849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Receive Buffer</a:t>
              </a:r>
              <a:endParaRPr lang="de-CH" sz="16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475341" y="4528635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ea typeface="MS Gothic" panose="020B0609070205080204" pitchFamily="49" charset="-128"/>
                  <a:cs typeface="Times New Roman" panose="02020603050405020304" pitchFamily="18" charset="0"/>
                </a:rPr>
                <a:t>flush</a:t>
              </a:r>
            </a:p>
            <a:p>
              <a:pPr algn="ctr"/>
              <a:r>
                <a:rPr lang="en-US" dirty="0" smtClean="0">
                  <a:latin typeface="Times New Roman" panose="02020603050405020304" pitchFamily="18" charset="0"/>
                  <a:ea typeface="MS Gothic" panose="020B0609070205080204" pitchFamily="49" charset="-128"/>
                  <a:cs typeface="Times New Roman" panose="02020603050405020304" pitchFamily="18" charset="0"/>
                </a:rPr>
                <a:t>read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468930" y="3976423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ea typeface="MS Gothic" panose="020B0609070205080204" pitchFamily="49" charset="-128"/>
                  <a:cs typeface="Times New Roman" panose="02020603050405020304" pitchFamily="18" charset="0"/>
                </a:rPr>
                <a:t>write</a:t>
              </a:r>
            </a:p>
          </p:txBody>
        </p:sp>
        <p:cxnSp>
          <p:nvCxnSpPr>
            <p:cNvPr id="64" name="Straight Arrow Connector 63"/>
            <p:cNvCxnSpPr>
              <a:stCxn id="83" idx="2"/>
              <a:endCxn id="65" idx="1"/>
            </p:cNvCxnSpPr>
            <p:nvPr/>
          </p:nvCxnSpPr>
          <p:spPr>
            <a:xfrm>
              <a:off x="7430631" y="4883120"/>
              <a:ext cx="729215" cy="2041"/>
            </a:xfrm>
            <a:prstGeom prst="straightConnector1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8" name="Straight Arrow Connector 67"/>
            <p:cNvCxnSpPr>
              <a:stCxn id="92" idx="3"/>
              <a:endCxn id="70" idx="3"/>
            </p:cNvCxnSpPr>
            <p:nvPr/>
          </p:nvCxnSpPr>
          <p:spPr>
            <a:xfrm flipH="1">
              <a:off x="7161370" y="4297976"/>
              <a:ext cx="999845" cy="0"/>
            </a:xfrm>
            <a:prstGeom prst="straightConnector1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2" name="Rectangle 81"/>
            <p:cNvSpPr/>
            <p:nvPr/>
          </p:nvSpPr>
          <p:spPr>
            <a:xfrm rot="10800000">
              <a:off x="5713314" y="4697805"/>
              <a:ext cx="1256397" cy="3762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dirty="0" smtClean="0">
                <a:solidFill>
                  <a:schemeClr val="tx1"/>
                </a:solidFill>
              </a:endParaRPr>
            </a:p>
          </p:txBody>
        </p:sp>
        <p:sp>
          <p:nvSpPr>
            <p:cNvPr id="83" name="Oval 82"/>
            <p:cNvSpPr>
              <a:spLocks noChangeAspect="1"/>
            </p:cNvSpPr>
            <p:nvPr/>
          </p:nvSpPr>
          <p:spPr>
            <a:xfrm rot="10800000">
              <a:off x="6890631" y="4613120"/>
              <a:ext cx="540000" cy="540000"/>
            </a:xfrm>
            <a:prstGeom prst="ellipse">
              <a:avLst/>
            </a:prstGeom>
            <a:solidFill>
              <a:srgbClr val="FFDF7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4" name="Rectangle 83"/>
            <p:cNvSpPr/>
            <p:nvPr/>
          </p:nvSpPr>
          <p:spPr>
            <a:xfrm rot="10800000">
              <a:off x="6861712" y="4697802"/>
              <a:ext cx="108000" cy="376237"/>
            </a:xfrm>
            <a:prstGeom prst="rect">
              <a:avLst/>
            </a:prstGeom>
            <a:solidFill>
              <a:srgbClr val="FFDF7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/>
            </a:p>
          </p:txBody>
        </p:sp>
        <p:sp>
          <p:nvSpPr>
            <p:cNvPr id="85" name="Rectangle 84"/>
            <p:cNvSpPr/>
            <p:nvPr/>
          </p:nvSpPr>
          <p:spPr>
            <a:xfrm rot="10800000">
              <a:off x="6753712" y="4697802"/>
              <a:ext cx="108000" cy="376237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/>
            </a:p>
          </p:txBody>
        </p:sp>
        <p:sp>
          <p:nvSpPr>
            <p:cNvPr id="86" name="Rectangle 85"/>
            <p:cNvSpPr/>
            <p:nvPr/>
          </p:nvSpPr>
          <p:spPr>
            <a:xfrm rot="10800000">
              <a:off x="6645712" y="4697802"/>
              <a:ext cx="108000" cy="376237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/>
            </a:p>
          </p:txBody>
        </p:sp>
        <p:sp>
          <p:nvSpPr>
            <p:cNvPr id="87" name="Rectangle 86"/>
            <p:cNvSpPr/>
            <p:nvPr/>
          </p:nvSpPr>
          <p:spPr>
            <a:xfrm rot="10800000">
              <a:off x="6105712" y="4697802"/>
              <a:ext cx="108000" cy="376237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/>
            </a:p>
          </p:txBody>
        </p:sp>
        <p:sp>
          <p:nvSpPr>
            <p:cNvPr id="88" name="Rectangle 87"/>
            <p:cNvSpPr/>
            <p:nvPr/>
          </p:nvSpPr>
          <p:spPr>
            <a:xfrm rot="10800000">
              <a:off x="5997712" y="4697803"/>
              <a:ext cx="108000" cy="376237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/>
            </a:p>
          </p:txBody>
        </p:sp>
        <p:sp>
          <p:nvSpPr>
            <p:cNvPr id="89" name="TextBox 88"/>
            <p:cNvSpPr txBox="1"/>
            <p:nvPr/>
          </p:nvSpPr>
          <p:spPr>
            <a:xfrm rot="10800000">
              <a:off x="6258030" y="475825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de-CH" dirty="0"/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9686608" y="3984440"/>
              <a:ext cx="1194956" cy="1487787"/>
            </a:xfrm>
            <a:prstGeom prst="roundRect">
              <a:avLst/>
            </a:prstGeom>
            <a:solidFill>
              <a:srgbClr val="FFDF7F"/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5" name="Arc 134"/>
            <p:cNvSpPr/>
            <p:nvPr/>
          </p:nvSpPr>
          <p:spPr>
            <a:xfrm rot="18554763">
              <a:off x="9935806" y="4571820"/>
              <a:ext cx="704465" cy="704464"/>
            </a:xfrm>
            <a:prstGeom prst="arc">
              <a:avLst/>
            </a:prstGeom>
            <a:noFill/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6" name="Arc 135"/>
            <p:cNvSpPr/>
            <p:nvPr/>
          </p:nvSpPr>
          <p:spPr>
            <a:xfrm rot="10971276">
              <a:off x="9935805" y="4571819"/>
              <a:ext cx="704464" cy="704465"/>
            </a:xfrm>
            <a:prstGeom prst="arc">
              <a:avLst/>
            </a:prstGeom>
            <a:noFill/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7" name="Arc 136"/>
            <p:cNvSpPr/>
            <p:nvPr/>
          </p:nvSpPr>
          <p:spPr>
            <a:xfrm rot="3871198">
              <a:off x="9934584" y="4571819"/>
              <a:ext cx="704465" cy="704464"/>
            </a:xfrm>
            <a:prstGeom prst="arc">
              <a:avLst/>
            </a:prstGeom>
            <a:noFill/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8" name="Oval 137"/>
            <p:cNvSpPr>
              <a:spLocks noChangeAspect="1"/>
            </p:cNvSpPr>
            <p:nvPr/>
          </p:nvSpPr>
          <p:spPr>
            <a:xfrm rot="905114">
              <a:off x="9833797" y="4630819"/>
              <a:ext cx="277348" cy="27734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9" name="Oval 138"/>
            <p:cNvSpPr>
              <a:spLocks noChangeAspect="1"/>
            </p:cNvSpPr>
            <p:nvPr/>
          </p:nvSpPr>
          <p:spPr>
            <a:xfrm>
              <a:off x="10153829" y="5117431"/>
              <a:ext cx="277348" cy="27734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0" name="Oval 139"/>
            <p:cNvSpPr>
              <a:spLocks noChangeAspect="1"/>
            </p:cNvSpPr>
            <p:nvPr/>
          </p:nvSpPr>
          <p:spPr>
            <a:xfrm rot="20878356">
              <a:off x="10457029" y="4630817"/>
              <a:ext cx="277348" cy="27734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dirty="0" smtClean="0">
                <a:solidFill>
                  <a:schemeClr val="tx1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9654106" y="3979733"/>
              <a:ext cx="12599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Wireless </a:t>
              </a:r>
              <a:br>
                <a:rPr lang="en-US" sz="1600" dirty="0" smtClean="0"/>
              </a:br>
              <a:r>
                <a:rPr lang="en-US" sz="1600" dirty="0" smtClean="0"/>
                <a:t>Comm. Tasks</a:t>
              </a:r>
              <a:endParaRPr lang="de-CH" sz="1600" dirty="0"/>
            </a:p>
          </p:txBody>
        </p:sp>
        <p:sp>
          <p:nvSpPr>
            <p:cNvPr id="129" name="Rounded Rectangle 128"/>
            <p:cNvSpPr/>
            <p:nvPr/>
          </p:nvSpPr>
          <p:spPr>
            <a:xfrm>
              <a:off x="1997292" y="3983802"/>
              <a:ext cx="1194956" cy="1487787"/>
            </a:xfrm>
            <a:prstGeom prst="roundRect">
              <a:avLst/>
            </a:prstGeom>
            <a:solidFill>
              <a:schemeClr val="accent4">
                <a:alpha val="5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dirty="0" smtClean="0">
                <a:solidFill>
                  <a:schemeClr val="tx1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29176" y="3954325"/>
              <a:ext cx="11235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Application</a:t>
              </a:r>
              <a:br>
                <a:rPr lang="en-US" sz="1600" dirty="0" smtClean="0"/>
              </a:br>
              <a:r>
                <a:rPr lang="en-US" sz="1600" dirty="0" smtClean="0"/>
                <a:t>Tasks</a:t>
              </a:r>
              <a:endParaRPr lang="de-CH" sz="1600" dirty="0"/>
            </a:p>
          </p:txBody>
        </p:sp>
        <p:sp>
          <p:nvSpPr>
            <p:cNvPr id="123" name="Arc 122"/>
            <p:cNvSpPr/>
            <p:nvPr/>
          </p:nvSpPr>
          <p:spPr>
            <a:xfrm rot="18554763">
              <a:off x="2242684" y="4557366"/>
              <a:ext cx="704465" cy="704464"/>
            </a:xfrm>
            <a:prstGeom prst="arc">
              <a:avLst/>
            </a:prstGeom>
            <a:noFill/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4" name="Arc 123"/>
            <p:cNvSpPr/>
            <p:nvPr/>
          </p:nvSpPr>
          <p:spPr>
            <a:xfrm rot="10971276">
              <a:off x="2242683" y="4557365"/>
              <a:ext cx="704464" cy="704465"/>
            </a:xfrm>
            <a:prstGeom prst="arc">
              <a:avLst/>
            </a:prstGeom>
            <a:noFill/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5" name="Arc 124"/>
            <p:cNvSpPr/>
            <p:nvPr/>
          </p:nvSpPr>
          <p:spPr>
            <a:xfrm rot="3871198">
              <a:off x="2241462" y="4557365"/>
              <a:ext cx="704465" cy="704464"/>
            </a:xfrm>
            <a:prstGeom prst="arc">
              <a:avLst/>
            </a:prstGeom>
            <a:noFill/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6" name="Oval 125"/>
            <p:cNvSpPr>
              <a:spLocks noChangeAspect="1"/>
            </p:cNvSpPr>
            <p:nvPr/>
          </p:nvSpPr>
          <p:spPr>
            <a:xfrm rot="905114">
              <a:off x="2140674" y="4616365"/>
              <a:ext cx="277348" cy="27734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7" name="Oval 126"/>
            <p:cNvSpPr>
              <a:spLocks noChangeAspect="1"/>
            </p:cNvSpPr>
            <p:nvPr/>
          </p:nvSpPr>
          <p:spPr>
            <a:xfrm>
              <a:off x="2460705" y="5102977"/>
              <a:ext cx="277348" cy="27734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8" name="Oval 127"/>
            <p:cNvSpPr>
              <a:spLocks noChangeAspect="1"/>
            </p:cNvSpPr>
            <p:nvPr/>
          </p:nvSpPr>
          <p:spPr>
            <a:xfrm rot="20878356">
              <a:off x="2763906" y="4616365"/>
              <a:ext cx="277348" cy="27734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8686115" y="3330092"/>
              <a:ext cx="174529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Communication </a:t>
              </a:r>
              <a:br>
                <a:rPr lang="en-US" b="1" dirty="0" smtClean="0">
                  <a:solidFill>
                    <a:schemeClr val="tx1"/>
                  </a:solidFill>
                </a:rPr>
              </a:br>
              <a:r>
                <a:rPr lang="en-US" b="1" dirty="0" smtClean="0">
                  <a:solidFill>
                    <a:schemeClr val="tx1"/>
                  </a:solidFill>
                </a:rPr>
                <a:t>Processor (CP)</a:t>
              </a:r>
              <a:endParaRPr lang="de-CH" b="1" dirty="0">
                <a:solidFill>
                  <a:schemeClr val="tx1"/>
                </a:solidFill>
              </a:endParaRPr>
            </a:p>
          </p:txBody>
        </p:sp>
        <p:sp>
          <p:nvSpPr>
            <p:cNvPr id="145" name="Rounded Rectangle 144"/>
            <p:cNvSpPr/>
            <p:nvPr/>
          </p:nvSpPr>
          <p:spPr>
            <a:xfrm>
              <a:off x="1913096" y="3378630"/>
              <a:ext cx="2795098" cy="2146605"/>
            </a:xfrm>
            <a:prstGeom prst="roundRect">
              <a:avLst>
                <a:gd name="adj" fmla="val 8857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b="1" dirty="0">
                <a:solidFill>
                  <a:schemeClr val="tx1"/>
                </a:solidFill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3361650" y="4006202"/>
              <a:ext cx="1346395" cy="749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 rot="10800000">
              <a:off x="3447869" y="4114888"/>
              <a:ext cx="1260001" cy="3762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3447869" y="4114887"/>
              <a:ext cx="108000" cy="376237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 w="1905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3555869" y="4114887"/>
              <a:ext cx="108000" cy="376237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 w="1905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3663869" y="4114887"/>
              <a:ext cx="108000" cy="376237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 w="1905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4203869" y="4114887"/>
              <a:ext cx="108000" cy="376237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 w="1905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4311869" y="4114886"/>
              <a:ext cx="108000" cy="376237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 w="1905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3813001" y="4037109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de-CH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3319626" y="4449684"/>
              <a:ext cx="1402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Receive Buffer</a:t>
              </a:r>
              <a:endParaRPr lang="de-CH" sz="1600" dirty="0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4767607" y="3968938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ea typeface="MS Gothic" panose="020B0609070205080204" pitchFamily="49" charset="-128"/>
                  <a:cs typeface="Times New Roman" panose="02020603050405020304" pitchFamily="18" charset="0"/>
                </a:rPr>
                <a:t>flush</a:t>
              </a:r>
            </a:p>
            <a:p>
              <a:pPr algn="ctr"/>
              <a:r>
                <a:rPr lang="en-US" dirty="0" smtClean="0">
                  <a:latin typeface="Times New Roman" panose="02020603050405020304" pitchFamily="18" charset="0"/>
                  <a:ea typeface="MS Gothic" panose="020B0609070205080204" pitchFamily="49" charset="-128"/>
                  <a:cs typeface="Times New Roman" panose="02020603050405020304" pitchFamily="18" charset="0"/>
                </a:rPr>
                <a:t>read</a:t>
              </a: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4747737" y="4831583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ea typeface="MS Gothic" panose="020B0609070205080204" pitchFamily="49" charset="-128"/>
                  <a:cs typeface="Times New Roman" panose="02020603050405020304" pitchFamily="18" charset="0"/>
                </a:rPr>
                <a:t>write</a:t>
              </a:r>
            </a:p>
          </p:txBody>
        </p:sp>
        <p:cxnSp>
          <p:nvCxnSpPr>
            <p:cNvPr id="161" name="Straight Arrow Connector 160"/>
            <p:cNvCxnSpPr>
              <a:stCxn id="147" idx="1"/>
              <a:endCxn id="82" idx="3"/>
            </p:cNvCxnSpPr>
            <p:nvPr/>
          </p:nvCxnSpPr>
          <p:spPr>
            <a:xfrm flipV="1">
              <a:off x="4715351" y="4885923"/>
              <a:ext cx="997963" cy="4461"/>
            </a:xfrm>
            <a:prstGeom prst="straightConnector1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2" name="Straight Arrow Connector 161"/>
            <p:cNvCxnSpPr>
              <a:stCxn id="5" idx="2"/>
              <a:endCxn id="150" idx="1"/>
            </p:cNvCxnSpPr>
            <p:nvPr/>
          </p:nvCxnSpPr>
          <p:spPr>
            <a:xfrm flipH="1">
              <a:off x="4707870" y="4300779"/>
              <a:ext cx="736183" cy="2227"/>
            </a:xfrm>
            <a:prstGeom prst="straightConnector1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3" name="Rectangle 172"/>
            <p:cNvSpPr/>
            <p:nvPr/>
          </p:nvSpPr>
          <p:spPr>
            <a:xfrm>
              <a:off x="2435840" y="3330092"/>
              <a:ext cx="174529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Application </a:t>
              </a:r>
              <a:br>
                <a:rPr lang="en-US" b="1" dirty="0" smtClean="0">
                  <a:solidFill>
                    <a:schemeClr val="tx1"/>
                  </a:solidFill>
                </a:rPr>
              </a:br>
              <a:r>
                <a:rPr lang="en-US" b="1" dirty="0" smtClean="0">
                  <a:solidFill>
                    <a:schemeClr val="tx1"/>
                  </a:solidFill>
                </a:rPr>
                <a:t>Processor (AP)</a:t>
              </a:r>
              <a:endParaRPr lang="de-CH" b="1" dirty="0">
                <a:solidFill>
                  <a:schemeClr val="tx1"/>
                </a:solidFill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9533147" y="4146204"/>
              <a:ext cx="175658" cy="21336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93" name="Curved Connector 192"/>
            <p:cNvCxnSpPr>
              <a:stCxn id="192" idx="1"/>
              <a:endCxn id="197" idx="0"/>
            </p:cNvCxnSpPr>
            <p:nvPr/>
          </p:nvCxnSpPr>
          <p:spPr>
            <a:xfrm rot="10800000" flipV="1">
              <a:off x="8847089" y="4252884"/>
              <a:ext cx="686058" cy="246378"/>
            </a:xfrm>
            <a:prstGeom prst="curvedConnector2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97" name="Rectangle 196"/>
            <p:cNvSpPr/>
            <p:nvPr/>
          </p:nvSpPr>
          <p:spPr>
            <a:xfrm>
              <a:off x="8760302" y="4499262"/>
              <a:ext cx="173573" cy="2667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1" name="Rectangle 210"/>
            <p:cNvSpPr/>
            <p:nvPr/>
          </p:nvSpPr>
          <p:spPr>
            <a:xfrm rot="10800000">
              <a:off x="3212555" y="5046421"/>
              <a:ext cx="175658" cy="21336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12" name="Curved Connector 211"/>
            <p:cNvCxnSpPr>
              <a:stCxn id="211" idx="1"/>
              <a:endCxn id="213" idx="0"/>
            </p:cNvCxnSpPr>
            <p:nvPr/>
          </p:nvCxnSpPr>
          <p:spPr>
            <a:xfrm flipV="1">
              <a:off x="3388213" y="4906723"/>
              <a:ext cx="686058" cy="246378"/>
            </a:xfrm>
            <a:prstGeom prst="curvedConnector2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13" name="Rectangle 212"/>
            <p:cNvSpPr/>
            <p:nvPr/>
          </p:nvSpPr>
          <p:spPr>
            <a:xfrm rot="10800000">
              <a:off x="3987485" y="4640023"/>
              <a:ext cx="173573" cy="26670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264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5068939"/>
              </p:ext>
            </p:extLst>
          </p:nvPr>
        </p:nvGraphicFramePr>
        <p:xfrm>
          <a:off x="1249589" y="682398"/>
          <a:ext cx="6964136" cy="17485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2" name="Char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2500968"/>
              </p:ext>
            </p:extLst>
          </p:nvPr>
        </p:nvGraphicFramePr>
        <p:xfrm>
          <a:off x="1249340" y="2345191"/>
          <a:ext cx="6964136" cy="17485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1962030" y="4066255"/>
            <a:ext cx="1491855" cy="499682"/>
            <a:chOff x="8141476" y="682398"/>
            <a:chExt cx="1491855" cy="499682"/>
          </a:xfrm>
        </p:grpSpPr>
        <p:grpSp>
          <p:nvGrpSpPr>
            <p:cNvPr id="35" name="Group 34"/>
            <p:cNvGrpSpPr/>
            <p:nvPr/>
          </p:nvGrpSpPr>
          <p:grpSpPr>
            <a:xfrm>
              <a:off x="8141476" y="682398"/>
              <a:ext cx="678890" cy="282257"/>
              <a:chOff x="8141476" y="682398"/>
              <a:chExt cx="678890" cy="28225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8213725" y="682398"/>
                    <a:ext cx="606641" cy="28225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̅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de-CH" sz="1100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13725" y="682398"/>
                    <a:ext cx="606641" cy="28225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10638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Rectangle 27"/>
              <p:cNvSpPr/>
              <p:nvPr/>
            </p:nvSpPr>
            <p:spPr>
              <a:xfrm>
                <a:off x="8141476" y="751526"/>
                <a:ext cx="144000" cy="144000"/>
              </a:xfrm>
              <a:prstGeom prst="rect">
                <a:avLst/>
              </a:prstGeom>
              <a:solidFill>
                <a:srgbClr val="C09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10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8875894" y="685860"/>
              <a:ext cx="678890" cy="282257"/>
              <a:chOff x="8141476" y="964654"/>
              <a:chExt cx="678890" cy="28225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8213725" y="964654"/>
                    <a:ext cx="606641" cy="28225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̅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=5</m:t>
                          </m:r>
                        </m:oMath>
                      </m:oMathPara>
                    </a14:m>
                    <a:endParaRPr lang="de-CH" sz="1100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13725" y="964654"/>
                    <a:ext cx="606641" cy="282257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13043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Rectangle 28"/>
              <p:cNvSpPr/>
              <p:nvPr/>
            </p:nvSpPr>
            <p:spPr>
              <a:xfrm>
                <a:off x="8141476" y="1033782"/>
                <a:ext cx="144000" cy="14400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10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8141476" y="895526"/>
              <a:ext cx="678890" cy="282257"/>
              <a:chOff x="8141476" y="1185077"/>
              <a:chExt cx="678890" cy="28225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8213725" y="1185077"/>
                    <a:ext cx="606641" cy="28225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̅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oMath>
                      </m:oMathPara>
                    </a14:m>
                    <a:endParaRPr lang="de-CH" sz="1100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13725" y="1185077"/>
                    <a:ext cx="606641" cy="282257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10638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" name="Rectangle 29"/>
              <p:cNvSpPr/>
              <p:nvPr/>
            </p:nvSpPr>
            <p:spPr>
              <a:xfrm>
                <a:off x="8141476" y="1254205"/>
                <a:ext cx="144000" cy="144000"/>
              </a:xfrm>
              <a:prstGeom prst="rect">
                <a:avLst/>
              </a:prstGeom>
              <a:solidFill>
                <a:srgbClr val="E2A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10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8875894" y="899823"/>
              <a:ext cx="757437" cy="282257"/>
              <a:chOff x="8141476" y="1467334"/>
              <a:chExt cx="757437" cy="28225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8213725" y="1467334"/>
                    <a:ext cx="685188" cy="28225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̅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=10</m:t>
                          </m:r>
                        </m:oMath>
                      </m:oMathPara>
                    </a14:m>
                    <a:endParaRPr lang="de-CH" sz="1100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13725" y="1467334"/>
                    <a:ext cx="685188" cy="282257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13043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Rectangle 30"/>
              <p:cNvSpPr/>
              <p:nvPr/>
            </p:nvSpPr>
            <p:spPr>
              <a:xfrm>
                <a:off x="8141476" y="1532166"/>
                <a:ext cx="144000" cy="144000"/>
              </a:xfrm>
              <a:prstGeom prst="rect">
                <a:avLst/>
              </a:prstGeom>
              <a:solidFill>
                <a:srgbClr val="FFD1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100"/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3394888" y="4046743"/>
            <a:ext cx="2217211" cy="529439"/>
            <a:chOff x="7710197" y="1709927"/>
            <a:chExt cx="2217211" cy="529439"/>
          </a:xfrm>
        </p:grpSpPr>
        <p:sp>
          <p:nvSpPr>
            <p:cNvPr id="37" name="TextBox 36"/>
            <p:cNvSpPr txBox="1"/>
            <p:nvPr/>
          </p:nvSpPr>
          <p:spPr>
            <a:xfrm>
              <a:off x="7710197" y="1716146"/>
              <a:ext cx="13633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/>
                <a:t>Data packet size</a:t>
              </a:r>
            </a:p>
            <a:p>
              <a:pPr algn="r"/>
              <a:r>
                <a:rPr lang="en-US" sz="1400" dirty="0" smtClean="0"/>
                <a:t>MCR packet size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073520" y="1709927"/>
              <a:ext cx="8538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268288" algn="l"/>
                </a:tabLst>
              </a:pPr>
              <a:r>
                <a:rPr lang="en-US" sz="1400" b="1" dirty="0" smtClean="0"/>
                <a:t>10</a:t>
              </a:r>
              <a:r>
                <a:rPr lang="en-US" sz="1400" dirty="0" smtClean="0"/>
                <a:t> 	Bytes</a:t>
              </a:r>
            </a:p>
            <a:p>
              <a:pPr>
                <a:tabLst>
                  <a:tab pos="268288" algn="l"/>
                </a:tabLst>
              </a:pPr>
              <a:r>
                <a:rPr lang="en-US" sz="1400" b="1" dirty="0" smtClean="0"/>
                <a:t>3</a:t>
              </a:r>
              <a:r>
                <a:rPr lang="en-US" sz="1400" dirty="0" smtClean="0"/>
                <a:t> 	Bytes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615899" y="4046743"/>
            <a:ext cx="1848904" cy="529439"/>
            <a:chOff x="8049329" y="1709927"/>
            <a:chExt cx="1848904" cy="5294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8049329" y="1716146"/>
                  <a:ext cx="102419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400" b="0" dirty="0" smtClean="0"/>
                    <a:t>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𝑁𝑏𝑂𝑢𝑡𝑝𝑢𝑡</m:t>
                      </m:r>
                    </m:oMath>
                  </a14:m>
                  <a:endParaRPr lang="en-US" sz="1400" b="0" i="1" dirty="0" smtClean="0">
                    <a:latin typeface="Cambria Math" panose="02040503050406030204" pitchFamily="18" charset="0"/>
                  </a:endParaRPr>
                </a:p>
                <a:p>
                  <a:pPr algn="r"/>
                  <a:r>
                    <a:rPr lang="en-US" sz="1400" b="0" dirty="0" smtClean="0"/>
                    <a:t>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a14:m>
                  <a:endParaRPr lang="en-US" sz="1400" b="0" dirty="0" smtClean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9329" y="1716146"/>
                  <a:ext cx="1024191" cy="5232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9073520" y="1709927"/>
                  <a:ext cx="82471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tabLst>
                      <a:tab pos="450850" algn="l"/>
                    </a:tabLst>
                  </a:pPr>
                  <a:r>
                    <a:rPr lang="en-US" sz="1400" b="1" dirty="0" smtClean="0"/>
                    <a:t>10</a:t>
                  </a:r>
                </a:p>
                <a:p>
                  <a:pPr>
                    <a:tabLst>
                      <a:tab pos="450850" algn="l"/>
                    </a:tabLst>
                  </a:pPr>
                  <a:r>
                    <a:rPr lang="en-US" sz="1400" b="1" dirty="0" smtClean="0"/>
                    <a:t>110.4</a:t>
                  </a:r>
                  <a:r>
                    <a:rPr lang="en-US" sz="1400" dirty="0" smtClean="0"/>
                    <a:t> 	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endParaRPr lang="de-CH" sz="14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3520" y="1709927"/>
                  <a:ext cx="785471" cy="43088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t="-1408" b="-8451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7408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Chart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3046602"/>
              </p:ext>
            </p:extLst>
          </p:nvPr>
        </p:nvGraphicFramePr>
        <p:xfrm>
          <a:off x="1249340" y="564665"/>
          <a:ext cx="6896100" cy="174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2330623" y="795503"/>
            <a:ext cx="2174435" cy="261610"/>
            <a:chOff x="7869062" y="758333"/>
            <a:chExt cx="2174435" cy="261610"/>
          </a:xfrm>
        </p:grpSpPr>
        <p:grpSp>
          <p:nvGrpSpPr>
            <p:cNvPr id="45" name="Group 44"/>
            <p:cNvGrpSpPr/>
            <p:nvPr/>
          </p:nvGrpSpPr>
          <p:grpSpPr>
            <a:xfrm>
              <a:off x="7869062" y="758333"/>
              <a:ext cx="688828" cy="261610"/>
              <a:chOff x="8141476" y="682398"/>
              <a:chExt cx="688828" cy="26161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8213725" y="682398"/>
                    <a:ext cx="616579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oMath>
                      </m:oMathPara>
                    </a14:m>
                    <a:endParaRPr lang="de-CH" sz="1100" dirty="0"/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13725" y="682398"/>
                    <a:ext cx="616579" cy="26161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6" name="Rectangle 55"/>
              <p:cNvSpPr/>
              <p:nvPr/>
            </p:nvSpPr>
            <p:spPr>
              <a:xfrm>
                <a:off x="8141476" y="751526"/>
                <a:ext cx="144000" cy="144000"/>
              </a:xfrm>
              <a:prstGeom prst="rect">
                <a:avLst/>
              </a:prstGeom>
              <a:solidFill>
                <a:srgbClr val="D39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10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8607483" y="758333"/>
              <a:ext cx="697594" cy="261610"/>
              <a:chOff x="8141476" y="961192"/>
              <a:chExt cx="697594" cy="26161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8252948" y="961192"/>
                    <a:ext cx="58612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=3</m:t>
                          </m:r>
                        </m:oMath>
                      </m:oMathPara>
                    </a14:m>
                    <a:endParaRPr lang="de-CH" sz="1100" dirty="0"/>
                  </a:p>
                </p:txBody>
              </p:sp>
            </mc:Choice>
            <mc:Fallback xmlns="">
              <p:sp>
                <p:nvSpPr>
                  <p:cNvPr id="53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52948" y="961192"/>
                    <a:ext cx="586122" cy="26161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4" name="Rectangle 53"/>
              <p:cNvSpPr/>
              <p:nvPr/>
            </p:nvSpPr>
            <p:spPr>
              <a:xfrm>
                <a:off x="8141476" y="1033782"/>
                <a:ext cx="144000" cy="14400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100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9354669" y="758333"/>
              <a:ext cx="688828" cy="261610"/>
              <a:chOff x="8141476" y="1467334"/>
              <a:chExt cx="688828" cy="26161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8213725" y="1467334"/>
                    <a:ext cx="616579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=4</m:t>
                          </m:r>
                        </m:oMath>
                      </m:oMathPara>
                    </a14:m>
                    <a:endParaRPr lang="de-CH" sz="1100" dirty="0"/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13725" y="1467334"/>
                    <a:ext cx="616579" cy="261610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0" name="Rectangle 49"/>
              <p:cNvSpPr/>
              <p:nvPr/>
            </p:nvSpPr>
            <p:spPr>
              <a:xfrm>
                <a:off x="8141476" y="1532166"/>
                <a:ext cx="144000" cy="144000"/>
              </a:xfrm>
              <a:prstGeom prst="rect">
                <a:avLst/>
              </a:prstGeom>
              <a:solidFill>
                <a:srgbClr val="FFD9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100"/>
              </a:p>
            </p:txBody>
          </p:sp>
        </p:grpSp>
      </p:grpSp>
      <p:graphicFrame>
        <p:nvGraphicFramePr>
          <p:cNvPr id="57" name="Chart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9826135"/>
              </p:ext>
            </p:extLst>
          </p:nvPr>
        </p:nvGraphicFramePr>
        <p:xfrm>
          <a:off x="1249340" y="2213119"/>
          <a:ext cx="6888969" cy="174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58" name="Chart 5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9237944"/>
              </p:ext>
            </p:extLst>
          </p:nvPr>
        </p:nvGraphicFramePr>
        <p:xfrm>
          <a:off x="1216559" y="4118881"/>
          <a:ext cx="6928881" cy="2420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584598" y="4265714"/>
                <a:ext cx="1008289" cy="153888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dirty="0" smtClean="0"/>
                  <a:t>Execution</a:t>
                </a:r>
                <a:r>
                  <a:rPr lang="de-CH" dirty="0"/>
                  <a:t> time 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de-CH" dirty="0" smtClean="0"/>
                  <a:t>s</a:t>
                </a:r>
                <a:r>
                  <a:rPr lang="de-CH" dirty="0"/>
                  <a:t>]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598" y="4265714"/>
                <a:ext cx="1008289" cy="153888"/>
              </a:xfrm>
              <a:prstGeom prst="rect">
                <a:avLst/>
              </a:prstGeom>
              <a:blipFill rotWithShape="0">
                <a:blip r:embed="rId8"/>
                <a:stretch>
                  <a:fillRect l="-7831" t="-24000" r="-5422" b="-560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/>
          <p:cNvGrpSpPr/>
          <p:nvPr/>
        </p:nvGrpSpPr>
        <p:grpSpPr>
          <a:xfrm>
            <a:off x="2239398" y="4456477"/>
            <a:ext cx="688828" cy="261610"/>
            <a:chOff x="8141476" y="682398"/>
            <a:chExt cx="688828" cy="2616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8213725" y="682398"/>
                  <a:ext cx="61657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de-CH" sz="1100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3725" y="682398"/>
                  <a:ext cx="616579" cy="2616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Rectangle 68"/>
            <p:cNvSpPr/>
            <p:nvPr/>
          </p:nvSpPr>
          <p:spPr>
            <a:xfrm>
              <a:off x="8141476" y="751526"/>
              <a:ext cx="144000" cy="144000"/>
            </a:xfrm>
            <a:prstGeom prst="rect">
              <a:avLst/>
            </a:prstGeom>
            <a:solidFill>
              <a:srgbClr val="D3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10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977819" y="4456477"/>
            <a:ext cx="697594" cy="261610"/>
            <a:chOff x="8141476" y="961192"/>
            <a:chExt cx="697594" cy="2616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8252948" y="961192"/>
                  <a:ext cx="58612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de-CH" sz="1100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2948" y="961192"/>
                  <a:ext cx="586122" cy="2616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Rectangle 66"/>
            <p:cNvSpPr/>
            <p:nvPr/>
          </p:nvSpPr>
          <p:spPr>
            <a:xfrm>
              <a:off x="8141476" y="1033782"/>
              <a:ext cx="144000" cy="144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10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725005" y="4456477"/>
            <a:ext cx="688828" cy="261610"/>
            <a:chOff x="8141476" y="1467334"/>
            <a:chExt cx="688828" cy="2616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8213725" y="1467334"/>
                  <a:ext cx="61657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de-CH" sz="1100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3725" y="1467334"/>
                  <a:ext cx="616579" cy="2616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Rectangle 64"/>
            <p:cNvSpPr/>
            <p:nvPr/>
          </p:nvSpPr>
          <p:spPr>
            <a:xfrm>
              <a:off x="8141476" y="1532166"/>
              <a:ext cx="144000" cy="144000"/>
            </a:xfrm>
            <a:prstGeom prst="rect">
              <a:avLst/>
            </a:prstGeom>
            <a:solidFill>
              <a:srgbClr val="FFD9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10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482356" y="4456477"/>
            <a:ext cx="636102" cy="261610"/>
            <a:chOff x="8040843" y="3434848"/>
            <a:chExt cx="636102" cy="2616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8259651" y="3434848"/>
                  <a:ext cx="41729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de-CH" sz="1100" dirty="0"/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9651" y="3434848"/>
                  <a:ext cx="417294" cy="26161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 9"/>
            <p:cNvGrpSpPr/>
            <p:nvPr/>
          </p:nvGrpSpPr>
          <p:grpSpPr>
            <a:xfrm>
              <a:off x="8040843" y="3511653"/>
              <a:ext cx="288000" cy="108000"/>
              <a:chOff x="8934970" y="3893338"/>
              <a:chExt cx="288000" cy="1080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8934970" y="3947338"/>
                <a:ext cx="2880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Rectangle 75"/>
              <p:cNvSpPr/>
              <p:nvPr/>
            </p:nvSpPr>
            <p:spPr>
              <a:xfrm>
                <a:off x="9024970" y="3893338"/>
                <a:ext cx="108000" cy="10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100"/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5123701" y="4456477"/>
            <a:ext cx="605094" cy="261610"/>
            <a:chOff x="8782205" y="3434848"/>
            <a:chExt cx="605094" cy="261610"/>
          </a:xfrm>
        </p:grpSpPr>
        <p:grpSp>
          <p:nvGrpSpPr>
            <p:cNvPr id="9" name="Group 8"/>
            <p:cNvGrpSpPr/>
            <p:nvPr/>
          </p:nvGrpSpPr>
          <p:grpSpPr>
            <a:xfrm>
              <a:off x="8782205" y="3511653"/>
              <a:ext cx="288000" cy="108000"/>
              <a:chOff x="9087370" y="4045738"/>
              <a:chExt cx="288000" cy="108000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>
                <a:off x="9087370" y="4099738"/>
                <a:ext cx="288000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Rectangle 77"/>
              <p:cNvSpPr/>
              <p:nvPr/>
            </p:nvSpPr>
            <p:spPr>
              <a:xfrm rot="2700000">
                <a:off x="9177370" y="4045738"/>
                <a:ext cx="108000" cy="10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1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8999821" y="3434848"/>
                  <a:ext cx="38747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de-CH" sz="1100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9821" y="3434848"/>
                  <a:ext cx="387478" cy="26161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7125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028414" y="1417376"/>
            <a:ext cx="3653913" cy="1913399"/>
            <a:chOff x="6028414" y="1417376"/>
            <a:chExt cx="3653913" cy="191339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6433133" y="3053776"/>
                  <a:ext cx="34528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3133" y="3053776"/>
                  <a:ext cx="345286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8" name="Straight Connector 147"/>
            <p:cNvCxnSpPr/>
            <p:nvPr/>
          </p:nvCxnSpPr>
          <p:spPr>
            <a:xfrm flipV="1">
              <a:off x="8682524" y="1506335"/>
              <a:ext cx="0" cy="159903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7" name="Rectangle 266"/>
            <p:cNvSpPr/>
            <p:nvPr/>
          </p:nvSpPr>
          <p:spPr>
            <a:xfrm>
              <a:off x="8692282" y="1969099"/>
              <a:ext cx="144000" cy="1145209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6533776" y="1966328"/>
              <a:ext cx="144000" cy="1145209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grpSp>
          <p:nvGrpSpPr>
            <p:cNvPr id="196" name="Group 195"/>
            <p:cNvGrpSpPr/>
            <p:nvPr/>
          </p:nvGrpSpPr>
          <p:grpSpPr>
            <a:xfrm>
              <a:off x="6697698" y="2823828"/>
              <a:ext cx="1800000" cy="36000"/>
              <a:chOff x="1239873" y="3093537"/>
              <a:chExt cx="1800000" cy="36000"/>
            </a:xfrm>
          </p:grpSpPr>
          <p:cxnSp>
            <p:nvCxnSpPr>
              <p:cNvPr id="197" name="Straight Arrow Connector 196"/>
              <p:cNvCxnSpPr/>
              <p:nvPr/>
            </p:nvCxnSpPr>
            <p:spPr>
              <a:xfrm flipH="1">
                <a:off x="1239873" y="3093537"/>
                <a:ext cx="0" cy="36000"/>
              </a:xfrm>
              <a:prstGeom prst="straightConnector1">
                <a:avLst/>
              </a:prstGeom>
              <a:ln cap="rnd">
                <a:solidFill>
                  <a:schemeClr val="tx1"/>
                </a:solidFill>
                <a:round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/>
              <p:cNvCxnSpPr/>
              <p:nvPr/>
            </p:nvCxnSpPr>
            <p:spPr>
              <a:xfrm flipH="1">
                <a:off x="1419873" y="3093537"/>
                <a:ext cx="0" cy="36000"/>
              </a:xfrm>
              <a:prstGeom prst="straightConnector1">
                <a:avLst/>
              </a:prstGeom>
              <a:ln cap="rnd">
                <a:solidFill>
                  <a:schemeClr val="tx1"/>
                </a:solidFill>
                <a:round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/>
              <p:cNvCxnSpPr/>
              <p:nvPr/>
            </p:nvCxnSpPr>
            <p:spPr>
              <a:xfrm flipH="1">
                <a:off x="1599873" y="3093537"/>
                <a:ext cx="0" cy="36000"/>
              </a:xfrm>
              <a:prstGeom prst="straightConnector1">
                <a:avLst/>
              </a:prstGeom>
              <a:ln cap="rnd">
                <a:solidFill>
                  <a:schemeClr val="tx1"/>
                </a:solidFill>
                <a:round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/>
              <p:cNvCxnSpPr/>
              <p:nvPr/>
            </p:nvCxnSpPr>
            <p:spPr>
              <a:xfrm flipH="1">
                <a:off x="1779873" y="3093537"/>
                <a:ext cx="0" cy="36000"/>
              </a:xfrm>
              <a:prstGeom prst="straightConnector1">
                <a:avLst/>
              </a:prstGeom>
              <a:ln cap="rnd">
                <a:solidFill>
                  <a:schemeClr val="tx1"/>
                </a:solidFill>
                <a:round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/>
              <p:cNvCxnSpPr/>
              <p:nvPr/>
            </p:nvCxnSpPr>
            <p:spPr>
              <a:xfrm flipH="1">
                <a:off x="1959873" y="3093537"/>
                <a:ext cx="0" cy="36000"/>
              </a:xfrm>
              <a:prstGeom prst="straightConnector1">
                <a:avLst/>
              </a:prstGeom>
              <a:ln cap="rnd">
                <a:solidFill>
                  <a:schemeClr val="tx1"/>
                </a:solidFill>
                <a:round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/>
              <p:cNvCxnSpPr/>
              <p:nvPr/>
            </p:nvCxnSpPr>
            <p:spPr>
              <a:xfrm flipH="1">
                <a:off x="2139873" y="3093537"/>
                <a:ext cx="0" cy="36000"/>
              </a:xfrm>
              <a:prstGeom prst="straightConnector1">
                <a:avLst/>
              </a:prstGeom>
              <a:ln cap="rnd">
                <a:solidFill>
                  <a:schemeClr val="tx1"/>
                </a:solidFill>
                <a:round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/>
              <p:cNvCxnSpPr/>
              <p:nvPr/>
            </p:nvCxnSpPr>
            <p:spPr>
              <a:xfrm flipH="1">
                <a:off x="2319873" y="3093537"/>
                <a:ext cx="0" cy="36000"/>
              </a:xfrm>
              <a:prstGeom prst="straightConnector1">
                <a:avLst/>
              </a:prstGeom>
              <a:ln cap="rnd">
                <a:solidFill>
                  <a:schemeClr val="tx1"/>
                </a:solidFill>
                <a:round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/>
              <p:cNvCxnSpPr/>
              <p:nvPr/>
            </p:nvCxnSpPr>
            <p:spPr>
              <a:xfrm flipH="1">
                <a:off x="2499873" y="3093537"/>
                <a:ext cx="0" cy="36000"/>
              </a:xfrm>
              <a:prstGeom prst="straightConnector1">
                <a:avLst/>
              </a:prstGeom>
              <a:ln cap="rnd">
                <a:solidFill>
                  <a:schemeClr val="tx1"/>
                </a:solidFill>
                <a:round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Arrow Connector 204"/>
              <p:cNvCxnSpPr/>
              <p:nvPr/>
            </p:nvCxnSpPr>
            <p:spPr>
              <a:xfrm flipH="1">
                <a:off x="2679873" y="3093537"/>
                <a:ext cx="0" cy="36000"/>
              </a:xfrm>
              <a:prstGeom prst="straightConnector1">
                <a:avLst/>
              </a:prstGeom>
              <a:ln cap="rnd">
                <a:solidFill>
                  <a:schemeClr val="tx1"/>
                </a:solidFill>
                <a:round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Arrow Connector 205"/>
              <p:cNvCxnSpPr/>
              <p:nvPr/>
            </p:nvCxnSpPr>
            <p:spPr>
              <a:xfrm flipH="1">
                <a:off x="2859873" y="3093537"/>
                <a:ext cx="0" cy="36000"/>
              </a:xfrm>
              <a:prstGeom prst="straightConnector1">
                <a:avLst/>
              </a:prstGeom>
              <a:ln cap="rnd">
                <a:solidFill>
                  <a:schemeClr val="tx1"/>
                </a:solidFill>
                <a:round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Arrow Connector 206"/>
              <p:cNvCxnSpPr/>
              <p:nvPr/>
            </p:nvCxnSpPr>
            <p:spPr>
              <a:xfrm flipH="1">
                <a:off x="3039873" y="3093537"/>
                <a:ext cx="0" cy="36000"/>
              </a:xfrm>
              <a:prstGeom prst="straightConnector1">
                <a:avLst/>
              </a:prstGeom>
              <a:ln cap="rnd">
                <a:solidFill>
                  <a:schemeClr val="tx1"/>
                </a:solidFill>
                <a:round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8" name="Straight Arrow Connector 207"/>
            <p:cNvCxnSpPr/>
            <p:nvPr/>
          </p:nvCxnSpPr>
          <p:spPr>
            <a:xfrm flipH="1" flipV="1">
              <a:off x="6517698" y="1700298"/>
              <a:ext cx="536" cy="115200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round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/>
            <p:nvPr/>
          </p:nvCxnSpPr>
          <p:spPr>
            <a:xfrm flipV="1">
              <a:off x="6517698" y="2859828"/>
              <a:ext cx="2880000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round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/>
            <p:cNvCxnSpPr/>
            <p:nvPr/>
          </p:nvCxnSpPr>
          <p:spPr>
            <a:xfrm flipH="1">
              <a:off x="7005149" y="2686728"/>
              <a:ext cx="144000" cy="180000"/>
            </a:xfrm>
            <a:prstGeom prst="straightConnector1">
              <a:avLst/>
            </a:prstGeom>
            <a:ln w="15875" cap="rnd">
              <a:solidFill>
                <a:srgbClr val="FF0000"/>
              </a:solidFill>
              <a:round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1" name="Group 210"/>
            <p:cNvGrpSpPr/>
            <p:nvPr/>
          </p:nvGrpSpPr>
          <p:grpSpPr>
            <a:xfrm>
              <a:off x="6524481" y="2299953"/>
              <a:ext cx="2160053" cy="540000"/>
              <a:chOff x="2844026" y="2776077"/>
              <a:chExt cx="2160053" cy="540000"/>
            </a:xfrm>
          </p:grpSpPr>
          <p:cxnSp>
            <p:nvCxnSpPr>
              <p:cNvPr id="212" name="Straight Arrow Connector 211"/>
              <p:cNvCxnSpPr/>
              <p:nvPr/>
            </p:nvCxnSpPr>
            <p:spPr>
              <a:xfrm flipH="1">
                <a:off x="2844026" y="3315040"/>
                <a:ext cx="360000" cy="0"/>
              </a:xfrm>
              <a:prstGeom prst="straightConnector1">
                <a:avLst/>
              </a:prstGeom>
              <a:ln w="15875" cap="rnd">
                <a:solidFill>
                  <a:srgbClr val="00B050"/>
                </a:solidFill>
                <a:round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Arrow Connector 212"/>
              <p:cNvCxnSpPr/>
              <p:nvPr/>
            </p:nvCxnSpPr>
            <p:spPr>
              <a:xfrm flipH="1">
                <a:off x="3204079" y="3136077"/>
                <a:ext cx="720000" cy="0"/>
              </a:xfrm>
              <a:prstGeom prst="straightConnector1">
                <a:avLst/>
              </a:prstGeom>
              <a:ln w="15875" cap="rnd">
                <a:solidFill>
                  <a:srgbClr val="00B050"/>
                </a:solidFill>
                <a:round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Arrow Connector 213"/>
              <p:cNvCxnSpPr/>
              <p:nvPr/>
            </p:nvCxnSpPr>
            <p:spPr>
              <a:xfrm flipV="1">
                <a:off x="3204079" y="3136077"/>
                <a:ext cx="0" cy="180000"/>
              </a:xfrm>
              <a:prstGeom prst="straightConnector1">
                <a:avLst/>
              </a:prstGeom>
              <a:ln w="15875" cap="rnd">
                <a:solidFill>
                  <a:srgbClr val="00B050"/>
                </a:solidFill>
                <a:prstDash val="sysDot"/>
                <a:round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Arrow Connector 214"/>
              <p:cNvCxnSpPr/>
              <p:nvPr/>
            </p:nvCxnSpPr>
            <p:spPr>
              <a:xfrm flipH="1">
                <a:off x="3924079" y="2956077"/>
                <a:ext cx="720000" cy="0"/>
              </a:xfrm>
              <a:prstGeom prst="straightConnector1">
                <a:avLst/>
              </a:prstGeom>
              <a:ln w="15875" cap="rnd">
                <a:solidFill>
                  <a:srgbClr val="00B050"/>
                </a:solidFill>
                <a:round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Arrow Connector 215"/>
              <p:cNvCxnSpPr/>
              <p:nvPr/>
            </p:nvCxnSpPr>
            <p:spPr>
              <a:xfrm flipV="1">
                <a:off x="3924079" y="2956077"/>
                <a:ext cx="0" cy="180000"/>
              </a:xfrm>
              <a:prstGeom prst="straightConnector1">
                <a:avLst/>
              </a:prstGeom>
              <a:ln w="15875" cap="rnd">
                <a:solidFill>
                  <a:srgbClr val="00B050"/>
                </a:solidFill>
                <a:prstDash val="sysDot"/>
                <a:round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7" name="Group 216"/>
              <p:cNvGrpSpPr/>
              <p:nvPr/>
            </p:nvGrpSpPr>
            <p:grpSpPr>
              <a:xfrm>
                <a:off x="4644079" y="2776077"/>
                <a:ext cx="360000" cy="180000"/>
                <a:chOff x="4644079" y="2229217"/>
                <a:chExt cx="360000" cy="180000"/>
              </a:xfrm>
            </p:grpSpPr>
            <p:cxnSp>
              <p:nvCxnSpPr>
                <p:cNvPr id="218" name="Straight Arrow Connector 217"/>
                <p:cNvCxnSpPr/>
                <p:nvPr/>
              </p:nvCxnSpPr>
              <p:spPr>
                <a:xfrm flipH="1" flipV="1">
                  <a:off x="4644079" y="2229217"/>
                  <a:ext cx="360000" cy="0"/>
                </a:xfrm>
                <a:prstGeom prst="straightConnector1">
                  <a:avLst/>
                </a:prstGeom>
                <a:ln w="15875" cap="rnd">
                  <a:solidFill>
                    <a:srgbClr val="00B050"/>
                  </a:solidFill>
                  <a:round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Arrow Connector 218"/>
                <p:cNvCxnSpPr/>
                <p:nvPr/>
              </p:nvCxnSpPr>
              <p:spPr>
                <a:xfrm flipV="1">
                  <a:off x="4644079" y="2229217"/>
                  <a:ext cx="0" cy="180000"/>
                </a:xfrm>
                <a:prstGeom prst="straightConnector1">
                  <a:avLst/>
                </a:prstGeom>
                <a:ln w="15875" cap="rnd">
                  <a:solidFill>
                    <a:srgbClr val="00B050"/>
                  </a:solidFill>
                  <a:prstDash val="sysDot"/>
                  <a:round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20" name="Straight Arrow Connector 219"/>
            <p:cNvCxnSpPr/>
            <p:nvPr/>
          </p:nvCxnSpPr>
          <p:spPr>
            <a:xfrm flipH="1">
              <a:off x="7761895" y="2498537"/>
              <a:ext cx="144000" cy="180000"/>
            </a:xfrm>
            <a:prstGeom prst="straightConnector1">
              <a:avLst/>
            </a:prstGeom>
            <a:ln w="15875" cap="rnd">
              <a:solidFill>
                <a:srgbClr val="FF0000"/>
              </a:solidFill>
              <a:round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/>
            <p:nvPr/>
          </p:nvCxnSpPr>
          <p:spPr>
            <a:xfrm flipH="1">
              <a:off x="7149149" y="2682471"/>
              <a:ext cx="608802" cy="0"/>
            </a:xfrm>
            <a:prstGeom prst="straightConnector1">
              <a:avLst/>
            </a:prstGeom>
            <a:ln w="15875" cap="rnd">
              <a:solidFill>
                <a:srgbClr val="FF0000"/>
              </a:solidFill>
              <a:round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/>
            <p:cNvCxnSpPr/>
            <p:nvPr/>
          </p:nvCxnSpPr>
          <p:spPr>
            <a:xfrm flipH="1">
              <a:off x="7905284" y="2497302"/>
              <a:ext cx="779250" cy="1235"/>
            </a:xfrm>
            <a:prstGeom prst="straightConnector1">
              <a:avLst/>
            </a:prstGeom>
            <a:ln w="15875" cap="rnd">
              <a:solidFill>
                <a:srgbClr val="FF0000"/>
              </a:solidFill>
              <a:round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/>
            <p:nvPr/>
          </p:nvCxnSpPr>
          <p:spPr>
            <a:xfrm flipH="1">
              <a:off x="6517696" y="3061959"/>
              <a:ext cx="180000" cy="0"/>
            </a:xfrm>
            <a:prstGeom prst="straightConnector1">
              <a:avLst/>
            </a:prstGeom>
            <a:ln w="15875" cap="rnd">
              <a:solidFill>
                <a:srgbClr val="0070C0"/>
              </a:solidFill>
              <a:round/>
              <a:headEnd type="oval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/>
            <p:cNvCxnSpPr/>
            <p:nvPr/>
          </p:nvCxnSpPr>
          <p:spPr>
            <a:xfrm flipH="1">
              <a:off x="6698665" y="2881959"/>
              <a:ext cx="720000" cy="0"/>
            </a:xfrm>
            <a:prstGeom prst="straightConnector1">
              <a:avLst/>
            </a:prstGeom>
            <a:ln w="15875" cap="rnd">
              <a:solidFill>
                <a:srgbClr val="0070C0"/>
              </a:solidFill>
              <a:round/>
              <a:headEnd type="oval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/>
            <p:nvPr/>
          </p:nvCxnSpPr>
          <p:spPr>
            <a:xfrm flipV="1">
              <a:off x="6698665" y="2881959"/>
              <a:ext cx="0" cy="180000"/>
            </a:xfrm>
            <a:prstGeom prst="straightConnector1">
              <a:avLst/>
            </a:prstGeom>
            <a:ln w="15875" cap="rnd">
              <a:solidFill>
                <a:srgbClr val="0070C0"/>
              </a:solidFill>
              <a:prstDash val="sysDot"/>
              <a:round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/>
            <p:nvPr/>
          </p:nvCxnSpPr>
          <p:spPr>
            <a:xfrm flipH="1">
              <a:off x="7418665" y="2701959"/>
              <a:ext cx="720000" cy="0"/>
            </a:xfrm>
            <a:prstGeom prst="straightConnector1">
              <a:avLst/>
            </a:prstGeom>
            <a:ln w="15875" cap="rnd">
              <a:solidFill>
                <a:srgbClr val="0070C0"/>
              </a:solidFill>
              <a:round/>
              <a:headEnd type="oval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/>
            <p:nvPr/>
          </p:nvCxnSpPr>
          <p:spPr>
            <a:xfrm flipV="1">
              <a:off x="7418665" y="2701959"/>
              <a:ext cx="0" cy="180000"/>
            </a:xfrm>
            <a:prstGeom prst="straightConnector1">
              <a:avLst/>
            </a:prstGeom>
            <a:ln w="15875" cap="rnd">
              <a:solidFill>
                <a:srgbClr val="0070C0"/>
              </a:solidFill>
              <a:prstDash val="sysDot"/>
              <a:round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/>
            <p:nvPr/>
          </p:nvCxnSpPr>
          <p:spPr>
            <a:xfrm flipH="1">
              <a:off x="8138665" y="2521959"/>
              <a:ext cx="540000" cy="0"/>
            </a:xfrm>
            <a:prstGeom prst="straightConnector1">
              <a:avLst/>
            </a:prstGeom>
            <a:ln w="15875" cap="rnd">
              <a:solidFill>
                <a:srgbClr val="0070C0"/>
              </a:solidFill>
              <a:round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/>
            <p:nvPr/>
          </p:nvCxnSpPr>
          <p:spPr>
            <a:xfrm flipV="1">
              <a:off x="8138665" y="2521959"/>
              <a:ext cx="0" cy="180000"/>
            </a:xfrm>
            <a:prstGeom prst="straightConnector1">
              <a:avLst/>
            </a:prstGeom>
            <a:ln w="15875" cap="rnd">
              <a:solidFill>
                <a:srgbClr val="0070C0"/>
              </a:solidFill>
              <a:prstDash val="sysDot"/>
              <a:round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/>
            <p:cNvCxnSpPr/>
            <p:nvPr/>
          </p:nvCxnSpPr>
          <p:spPr>
            <a:xfrm flipH="1">
              <a:off x="8858665" y="2341959"/>
              <a:ext cx="180000" cy="0"/>
            </a:xfrm>
            <a:prstGeom prst="straightConnector1">
              <a:avLst/>
            </a:prstGeom>
            <a:ln w="15875" cap="rnd">
              <a:solidFill>
                <a:srgbClr val="0070C0"/>
              </a:solidFill>
              <a:prstDash val="dash"/>
              <a:round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/>
            <p:nvPr/>
          </p:nvCxnSpPr>
          <p:spPr>
            <a:xfrm flipV="1">
              <a:off x="8858665" y="2341959"/>
              <a:ext cx="0" cy="180000"/>
            </a:xfrm>
            <a:prstGeom prst="straightConnector1">
              <a:avLst/>
            </a:prstGeom>
            <a:ln w="15875" cap="rnd">
              <a:solidFill>
                <a:srgbClr val="0070C0"/>
              </a:solidFill>
              <a:prstDash val="sysDot"/>
              <a:round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3" name="Group 232"/>
            <p:cNvGrpSpPr/>
            <p:nvPr/>
          </p:nvGrpSpPr>
          <p:grpSpPr>
            <a:xfrm>
              <a:off x="8998900" y="2024299"/>
              <a:ext cx="404085" cy="600676"/>
              <a:chOff x="6121980" y="1880609"/>
              <a:chExt cx="404085" cy="60067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4" name="TextBox 233"/>
                  <p:cNvSpPr txBox="1"/>
                  <p:nvPr/>
                </p:nvSpPr>
                <p:spPr>
                  <a:xfrm>
                    <a:off x="6121980" y="1880609"/>
                    <a:ext cx="399853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de-CH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0" name="TextBox 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21980" y="1880609"/>
                    <a:ext cx="399853" cy="26161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4651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5" name="TextBox 234"/>
                  <p:cNvSpPr txBox="1"/>
                  <p:nvPr/>
                </p:nvSpPr>
                <p:spPr>
                  <a:xfrm>
                    <a:off x="6121980" y="2050142"/>
                    <a:ext cx="38645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de-CH" sz="11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1" name="TextBox 10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21980" y="2050142"/>
                    <a:ext cx="386452" cy="26161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7143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6" name="TextBox 235"/>
                  <p:cNvSpPr txBox="1"/>
                  <p:nvPr/>
                </p:nvSpPr>
                <p:spPr>
                  <a:xfrm>
                    <a:off x="6121980" y="2219675"/>
                    <a:ext cx="40408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de-CH" sz="1100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2" name="TextBox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21980" y="2219675"/>
                    <a:ext cx="404085" cy="261610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6977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7" name="TextBox 236"/>
                <p:cNvSpPr txBox="1"/>
                <p:nvPr/>
              </p:nvSpPr>
              <p:spPr>
                <a:xfrm>
                  <a:off x="9397697" y="2713798"/>
                  <a:ext cx="28463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de-CH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37" name="TextBox 2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97697" y="2713798"/>
                  <a:ext cx="284630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8" name="TextBox 237"/>
            <p:cNvSpPr txBox="1"/>
            <p:nvPr/>
          </p:nvSpPr>
          <p:spPr>
            <a:xfrm>
              <a:off x="6404232" y="1417376"/>
              <a:ext cx="1440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Number of message</a:t>
              </a:r>
              <a:endParaRPr lang="de-CH" sz="1200" dirty="0"/>
            </a:p>
          </p:txBody>
        </p:sp>
        <p:cxnSp>
          <p:nvCxnSpPr>
            <p:cNvPr id="239" name="Straight Arrow Connector 238"/>
            <p:cNvCxnSpPr/>
            <p:nvPr/>
          </p:nvCxnSpPr>
          <p:spPr>
            <a:xfrm flipH="1">
              <a:off x="6517698" y="2673327"/>
              <a:ext cx="36000" cy="0"/>
            </a:xfrm>
            <a:prstGeom prst="straightConnector1">
              <a:avLst/>
            </a:prstGeom>
            <a:ln cap="rnd">
              <a:solidFill>
                <a:schemeClr val="tx1"/>
              </a:solidFill>
              <a:round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/>
            <p:nvPr/>
          </p:nvCxnSpPr>
          <p:spPr>
            <a:xfrm flipH="1">
              <a:off x="6517698" y="1943128"/>
              <a:ext cx="36000" cy="0"/>
            </a:xfrm>
            <a:prstGeom prst="straightConnector1">
              <a:avLst/>
            </a:prstGeom>
            <a:ln cap="rnd">
              <a:solidFill>
                <a:schemeClr val="tx1"/>
              </a:solidFill>
              <a:round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/>
            <p:cNvCxnSpPr/>
            <p:nvPr/>
          </p:nvCxnSpPr>
          <p:spPr>
            <a:xfrm flipH="1">
              <a:off x="6517698" y="2125678"/>
              <a:ext cx="36000" cy="0"/>
            </a:xfrm>
            <a:prstGeom prst="straightConnector1">
              <a:avLst/>
            </a:prstGeom>
            <a:ln cap="rnd">
              <a:solidFill>
                <a:schemeClr val="tx1"/>
              </a:solidFill>
              <a:round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Arrow Connector 241"/>
            <p:cNvCxnSpPr/>
            <p:nvPr/>
          </p:nvCxnSpPr>
          <p:spPr>
            <a:xfrm flipH="1">
              <a:off x="6517698" y="2308228"/>
              <a:ext cx="36000" cy="0"/>
            </a:xfrm>
            <a:prstGeom prst="straightConnector1">
              <a:avLst/>
            </a:prstGeom>
            <a:ln cap="rnd">
              <a:solidFill>
                <a:schemeClr val="tx1"/>
              </a:solidFill>
              <a:round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Arrow Connector 242"/>
            <p:cNvCxnSpPr/>
            <p:nvPr/>
          </p:nvCxnSpPr>
          <p:spPr>
            <a:xfrm flipH="1">
              <a:off x="6517698" y="2490778"/>
              <a:ext cx="36000" cy="0"/>
            </a:xfrm>
            <a:prstGeom prst="straightConnector1">
              <a:avLst/>
            </a:prstGeom>
            <a:ln cap="rnd">
              <a:solidFill>
                <a:schemeClr val="tx1"/>
              </a:solidFill>
              <a:round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H="1">
              <a:off x="6517696" y="2188129"/>
              <a:ext cx="2160000" cy="0"/>
            </a:xfrm>
            <a:prstGeom prst="straightConnector1">
              <a:avLst/>
            </a:prstGeom>
            <a:ln cap="rnd">
              <a:solidFill>
                <a:schemeClr val="tx1"/>
              </a:solidFill>
              <a:round/>
              <a:headEnd type="triangl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6" name="TextBox 245"/>
                <p:cNvSpPr txBox="1"/>
                <p:nvPr/>
              </p:nvSpPr>
              <p:spPr>
                <a:xfrm>
                  <a:off x="7297851" y="1939844"/>
                  <a:ext cx="52828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𝐿𝐶𝑀</m:t>
                        </m:r>
                      </m:oMath>
                    </m:oMathPara>
                  </a14:m>
                  <a:endParaRPr lang="en-US" sz="1200" b="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46" name="TextBox 2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7851" y="1939844"/>
                  <a:ext cx="528286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7" name="Straight Connector 246"/>
            <p:cNvCxnSpPr/>
            <p:nvPr/>
          </p:nvCxnSpPr>
          <p:spPr>
            <a:xfrm flipH="1" flipV="1">
              <a:off x="6517698" y="2859537"/>
              <a:ext cx="0" cy="252000"/>
            </a:xfrm>
            <a:prstGeom prst="line">
              <a:avLst/>
            </a:prstGeom>
            <a:ln w="6350" cap="rnd">
              <a:solidFill>
                <a:schemeClr val="tx1"/>
              </a:solidFill>
              <a:prstDash val="dash"/>
              <a:round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Arrow Connector 247"/>
            <p:cNvCxnSpPr/>
            <p:nvPr/>
          </p:nvCxnSpPr>
          <p:spPr>
            <a:xfrm flipH="1" flipV="1">
              <a:off x="6157696" y="2838916"/>
              <a:ext cx="360000" cy="0"/>
            </a:xfrm>
            <a:prstGeom prst="straightConnector1">
              <a:avLst/>
            </a:prstGeom>
            <a:ln w="15875" cap="rnd">
              <a:solidFill>
                <a:srgbClr val="00B050"/>
              </a:solidFill>
              <a:prstDash val="dash"/>
              <a:round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/>
            <p:cNvCxnSpPr/>
            <p:nvPr/>
          </p:nvCxnSpPr>
          <p:spPr>
            <a:xfrm flipH="1" flipV="1">
              <a:off x="8677696" y="2299953"/>
              <a:ext cx="360000" cy="0"/>
            </a:xfrm>
            <a:prstGeom prst="straightConnector1">
              <a:avLst/>
            </a:prstGeom>
            <a:ln w="15875" cap="rnd">
              <a:solidFill>
                <a:srgbClr val="00B050"/>
              </a:solidFill>
              <a:prstDash val="dash"/>
              <a:round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 flipH="1">
              <a:off x="6056481" y="3061959"/>
              <a:ext cx="468000" cy="0"/>
            </a:xfrm>
            <a:prstGeom prst="straightConnector1">
              <a:avLst/>
            </a:prstGeom>
            <a:ln w="15875" cap="rnd">
              <a:solidFill>
                <a:srgbClr val="0070C0"/>
              </a:solidFill>
              <a:prstDash val="dash"/>
              <a:round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/>
            <p:nvPr/>
          </p:nvCxnSpPr>
          <p:spPr>
            <a:xfrm flipV="1">
              <a:off x="6158215" y="2838916"/>
              <a:ext cx="0" cy="180000"/>
            </a:xfrm>
            <a:prstGeom prst="straightConnector1">
              <a:avLst/>
            </a:prstGeom>
            <a:ln w="15875" cap="rnd">
              <a:solidFill>
                <a:srgbClr val="00B050"/>
              </a:solidFill>
              <a:prstDash val="sysDot"/>
              <a:round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/>
            <p:cNvCxnSpPr/>
            <p:nvPr/>
          </p:nvCxnSpPr>
          <p:spPr>
            <a:xfrm flipH="1">
              <a:off x="8677696" y="2521959"/>
              <a:ext cx="180000" cy="0"/>
            </a:xfrm>
            <a:prstGeom prst="straightConnector1">
              <a:avLst/>
            </a:prstGeom>
            <a:ln w="15875" cap="rnd">
              <a:solidFill>
                <a:srgbClr val="0070C0"/>
              </a:solidFill>
              <a:prstDash val="dash"/>
              <a:round/>
              <a:headEnd type="oval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/>
            <p:nvPr/>
          </p:nvCxnSpPr>
          <p:spPr>
            <a:xfrm flipH="1">
              <a:off x="6534728" y="2866329"/>
              <a:ext cx="144000" cy="180000"/>
            </a:xfrm>
            <a:prstGeom prst="straightConnector1">
              <a:avLst/>
            </a:prstGeom>
            <a:ln w="15875" cap="rnd">
              <a:solidFill>
                <a:srgbClr val="FF0000"/>
              </a:solidFill>
              <a:round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Arrow Connector 254"/>
            <p:cNvCxnSpPr/>
            <p:nvPr/>
          </p:nvCxnSpPr>
          <p:spPr>
            <a:xfrm flipH="1" flipV="1">
              <a:off x="6678728" y="2866329"/>
              <a:ext cx="323370" cy="399"/>
            </a:xfrm>
            <a:prstGeom prst="straightConnector1">
              <a:avLst/>
            </a:prstGeom>
            <a:ln w="15875" cap="rnd">
              <a:solidFill>
                <a:srgbClr val="FF0000"/>
              </a:solidFill>
              <a:round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/>
            <p:cNvCxnSpPr/>
            <p:nvPr/>
          </p:nvCxnSpPr>
          <p:spPr>
            <a:xfrm flipH="1">
              <a:off x="8681728" y="2321329"/>
              <a:ext cx="144000" cy="180000"/>
            </a:xfrm>
            <a:prstGeom prst="straightConnector1">
              <a:avLst/>
            </a:prstGeom>
            <a:ln w="15875" cap="rnd">
              <a:solidFill>
                <a:srgbClr val="FF0000"/>
              </a:solidFill>
              <a:prstDash val="dash"/>
              <a:round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/>
            <p:nvPr/>
          </p:nvCxnSpPr>
          <p:spPr>
            <a:xfrm flipH="1">
              <a:off x="6028414" y="3048281"/>
              <a:ext cx="496067" cy="0"/>
            </a:xfrm>
            <a:prstGeom prst="straightConnector1">
              <a:avLst/>
            </a:prstGeom>
            <a:ln w="15875" cap="rnd">
              <a:solidFill>
                <a:srgbClr val="FF0000"/>
              </a:solidFill>
              <a:prstDash val="dash"/>
              <a:round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/>
            <p:nvPr/>
          </p:nvCxnSpPr>
          <p:spPr>
            <a:xfrm flipH="1">
              <a:off x="8825728" y="2319683"/>
              <a:ext cx="212937" cy="0"/>
            </a:xfrm>
            <a:prstGeom prst="straightConnector1">
              <a:avLst/>
            </a:prstGeom>
            <a:ln w="15875" cap="rnd">
              <a:solidFill>
                <a:srgbClr val="FF0000"/>
              </a:solidFill>
              <a:prstDash val="dash"/>
              <a:round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8673011" y="1507728"/>
              <a:ext cx="888204" cy="461665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r>
                <a:rPr lang="en-US" sz="1200" b="0" dirty="0" smtClean="0">
                  <a:solidFill>
                    <a:schemeClr val="tx1"/>
                  </a:solidFill>
                </a:rPr>
                <a:t>Next</a:t>
              </a:r>
            </a:p>
            <a:p>
              <a:r>
                <a:rPr lang="en-US" sz="1200" dirty="0" err="1" smtClean="0"/>
                <a:t>hyperperiod</a:t>
              </a:r>
              <a:endParaRPr lang="en-US" sz="1200" b="0" dirty="0" smtClean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8610319" y="3053776"/>
                  <a:ext cx="34528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0319" y="3053776"/>
                  <a:ext cx="345286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/>
          <p:cNvGrpSpPr/>
          <p:nvPr/>
        </p:nvGrpSpPr>
        <p:grpSpPr>
          <a:xfrm>
            <a:off x="570589" y="1417376"/>
            <a:ext cx="3653913" cy="1913399"/>
            <a:chOff x="570589" y="1417376"/>
            <a:chExt cx="3653913" cy="1913399"/>
          </a:xfrm>
        </p:grpSpPr>
        <p:cxnSp>
          <p:nvCxnSpPr>
            <p:cNvPr id="147" name="Straight Connector 146"/>
            <p:cNvCxnSpPr/>
            <p:nvPr/>
          </p:nvCxnSpPr>
          <p:spPr>
            <a:xfrm flipV="1">
              <a:off x="3219311" y="1506335"/>
              <a:ext cx="0" cy="1599036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Rectangle 265"/>
            <p:cNvSpPr/>
            <p:nvPr/>
          </p:nvSpPr>
          <p:spPr>
            <a:xfrm>
              <a:off x="739966" y="1966328"/>
              <a:ext cx="144000" cy="1145209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1239873" y="2823828"/>
              <a:ext cx="1800000" cy="36000"/>
              <a:chOff x="1239873" y="3093537"/>
              <a:chExt cx="1800000" cy="36000"/>
            </a:xfrm>
          </p:grpSpPr>
          <p:cxnSp>
            <p:nvCxnSpPr>
              <p:cNvPr id="183" name="Straight Arrow Connector 182"/>
              <p:cNvCxnSpPr/>
              <p:nvPr/>
            </p:nvCxnSpPr>
            <p:spPr>
              <a:xfrm flipH="1">
                <a:off x="1239873" y="3093537"/>
                <a:ext cx="0" cy="36000"/>
              </a:xfrm>
              <a:prstGeom prst="straightConnector1">
                <a:avLst/>
              </a:prstGeom>
              <a:ln cap="rnd">
                <a:solidFill>
                  <a:schemeClr val="tx1"/>
                </a:solidFill>
                <a:round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/>
              <p:cNvCxnSpPr/>
              <p:nvPr/>
            </p:nvCxnSpPr>
            <p:spPr>
              <a:xfrm flipH="1">
                <a:off x="1419873" y="3093537"/>
                <a:ext cx="0" cy="36000"/>
              </a:xfrm>
              <a:prstGeom prst="straightConnector1">
                <a:avLst/>
              </a:prstGeom>
              <a:ln cap="rnd">
                <a:solidFill>
                  <a:schemeClr val="tx1"/>
                </a:solidFill>
                <a:round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/>
              <p:cNvCxnSpPr/>
              <p:nvPr/>
            </p:nvCxnSpPr>
            <p:spPr>
              <a:xfrm flipH="1">
                <a:off x="1599873" y="3093537"/>
                <a:ext cx="0" cy="36000"/>
              </a:xfrm>
              <a:prstGeom prst="straightConnector1">
                <a:avLst/>
              </a:prstGeom>
              <a:ln cap="rnd">
                <a:solidFill>
                  <a:schemeClr val="tx1"/>
                </a:solidFill>
                <a:round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/>
              <p:cNvCxnSpPr/>
              <p:nvPr/>
            </p:nvCxnSpPr>
            <p:spPr>
              <a:xfrm flipH="1">
                <a:off x="1779873" y="3093537"/>
                <a:ext cx="0" cy="36000"/>
              </a:xfrm>
              <a:prstGeom prst="straightConnector1">
                <a:avLst/>
              </a:prstGeom>
              <a:ln cap="rnd">
                <a:solidFill>
                  <a:schemeClr val="tx1"/>
                </a:solidFill>
                <a:round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Arrow Connector 186"/>
              <p:cNvCxnSpPr/>
              <p:nvPr/>
            </p:nvCxnSpPr>
            <p:spPr>
              <a:xfrm flipH="1">
                <a:off x="1959873" y="3093537"/>
                <a:ext cx="0" cy="36000"/>
              </a:xfrm>
              <a:prstGeom prst="straightConnector1">
                <a:avLst/>
              </a:prstGeom>
              <a:ln cap="rnd">
                <a:solidFill>
                  <a:schemeClr val="tx1"/>
                </a:solidFill>
                <a:round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Arrow Connector 187"/>
              <p:cNvCxnSpPr/>
              <p:nvPr/>
            </p:nvCxnSpPr>
            <p:spPr>
              <a:xfrm flipH="1">
                <a:off x="2139873" y="3093537"/>
                <a:ext cx="0" cy="36000"/>
              </a:xfrm>
              <a:prstGeom prst="straightConnector1">
                <a:avLst/>
              </a:prstGeom>
              <a:ln cap="rnd">
                <a:solidFill>
                  <a:schemeClr val="tx1"/>
                </a:solidFill>
                <a:round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Arrow Connector 188"/>
              <p:cNvCxnSpPr/>
              <p:nvPr/>
            </p:nvCxnSpPr>
            <p:spPr>
              <a:xfrm flipH="1">
                <a:off x="2319873" y="3093537"/>
                <a:ext cx="0" cy="36000"/>
              </a:xfrm>
              <a:prstGeom prst="straightConnector1">
                <a:avLst/>
              </a:prstGeom>
              <a:ln cap="rnd">
                <a:solidFill>
                  <a:schemeClr val="tx1"/>
                </a:solidFill>
                <a:round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Arrow Connector 189"/>
              <p:cNvCxnSpPr/>
              <p:nvPr/>
            </p:nvCxnSpPr>
            <p:spPr>
              <a:xfrm flipH="1">
                <a:off x="2499873" y="3093537"/>
                <a:ext cx="0" cy="36000"/>
              </a:xfrm>
              <a:prstGeom prst="straightConnector1">
                <a:avLst/>
              </a:prstGeom>
              <a:ln cap="rnd">
                <a:solidFill>
                  <a:schemeClr val="tx1"/>
                </a:solidFill>
                <a:round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Arrow Connector 190"/>
              <p:cNvCxnSpPr/>
              <p:nvPr/>
            </p:nvCxnSpPr>
            <p:spPr>
              <a:xfrm flipH="1">
                <a:off x="2679873" y="3093537"/>
                <a:ext cx="0" cy="36000"/>
              </a:xfrm>
              <a:prstGeom prst="straightConnector1">
                <a:avLst/>
              </a:prstGeom>
              <a:ln cap="rnd">
                <a:solidFill>
                  <a:schemeClr val="tx1"/>
                </a:solidFill>
                <a:round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Arrow Connector 191"/>
              <p:cNvCxnSpPr/>
              <p:nvPr/>
            </p:nvCxnSpPr>
            <p:spPr>
              <a:xfrm flipH="1">
                <a:off x="2859873" y="3093537"/>
                <a:ext cx="0" cy="36000"/>
              </a:xfrm>
              <a:prstGeom prst="straightConnector1">
                <a:avLst/>
              </a:prstGeom>
              <a:ln cap="rnd">
                <a:solidFill>
                  <a:schemeClr val="tx1"/>
                </a:solidFill>
                <a:round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/>
              <p:cNvCxnSpPr/>
              <p:nvPr/>
            </p:nvCxnSpPr>
            <p:spPr>
              <a:xfrm flipH="1">
                <a:off x="3039873" y="3093537"/>
                <a:ext cx="0" cy="36000"/>
              </a:xfrm>
              <a:prstGeom prst="straightConnector1">
                <a:avLst/>
              </a:prstGeom>
              <a:ln cap="rnd">
                <a:solidFill>
                  <a:schemeClr val="tx1"/>
                </a:solidFill>
                <a:round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Arrow Connector 5"/>
            <p:cNvCxnSpPr/>
            <p:nvPr/>
          </p:nvCxnSpPr>
          <p:spPr>
            <a:xfrm flipH="1" flipV="1">
              <a:off x="1059873" y="1700298"/>
              <a:ext cx="536" cy="115200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round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1059873" y="2859828"/>
              <a:ext cx="2880000" cy="0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round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>
              <a:off x="1547324" y="2686728"/>
              <a:ext cx="144000" cy="180000"/>
            </a:xfrm>
            <a:prstGeom prst="straightConnector1">
              <a:avLst/>
            </a:prstGeom>
            <a:ln w="15875" cap="rnd">
              <a:solidFill>
                <a:srgbClr val="FF0000"/>
              </a:solidFill>
              <a:round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/>
            <p:cNvGrpSpPr/>
            <p:nvPr/>
          </p:nvGrpSpPr>
          <p:grpSpPr>
            <a:xfrm>
              <a:off x="1066656" y="2299953"/>
              <a:ext cx="2160053" cy="540000"/>
              <a:chOff x="2844026" y="2776077"/>
              <a:chExt cx="2160053" cy="540000"/>
            </a:xfrm>
          </p:grpSpPr>
          <p:cxnSp>
            <p:nvCxnSpPr>
              <p:cNvPr id="51" name="Straight Arrow Connector 50"/>
              <p:cNvCxnSpPr/>
              <p:nvPr/>
            </p:nvCxnSpPr>
            <p:spPr>
              <a:xfrm flipH="1">
                <a:off x="2844026" y="3315040"/>
                <a:ext cx="360000" cy="0"/>
              </a:xfrm>
              <a:prstGeom prst="straightConnector1">
                <a:avLst/>
              </a:prstGeom>
              <a:ln w="15875" cap="rnd">
                <a:solidFill>
                  <a:srgbClr val="00B050"/>
                </a:solidFill>
                <a:round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 flipH="1">
                <a:off x="3204079" y="3136077"/>
                <a:ext cx="720000" cy="0"/>
              </a:xfrm>
              <a:prstGeom prst="straightConnector1">
                <a:avLst/>
              </a:prstGeom>
              <a:ln w="15875" cap="rnd">
                <a:solidFill>
                  <a:srgbClr val="00B050"/>
                </a:solidFill>
                <a:round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V="1">
                <a:off x="3204079" y="3136077"/>
                <a:ext cx="0" cy="180000"/>
              </a:xfrm>
              <a:prstGeom prst="straightConnector1">
                <a:avLst/>
              </a:prstGeom>
              <a:ln w="15875" cap="rnd">
                <a:solidFill>
                  <a:srgbClr val="00B050"/>
                </a:solidFill>
                <a:prstDash val="sysDot"/>
                <a:round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 flipH="1">
                <a:off x="3924079" y="2956077"/>
                <a:ext cx="720000" cy="0"/>
              </a:xfrm>
              <a:prstGeom prst="straightConnector1">
                <a:avLst/>
              </a:prstGeom>
              <a:ln w="15875" cap="rnd">
                <a:solidFill>
                  <a:srgbClr val="00B050"/>
                </a:solidFill>
                <a:round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 flipV="1">
                <a:off x="3924079" y="2956077"/>
                <a:ext cx="0" cy="180000"/>
              </a:xfrm>
              <a:prstGeom prst="straightConnector1">
                <a:avLst/>
              </a:prstGeom>
              <a:ln w="15875" cap="rnd">
                <a:solidFill>
                  <a:srgbClr val="00B050"/>
                </a:solidFill>
                <a:prstDash val="sysDot"/>
                <a:round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" name="Group 55"/>
              <p:cNvGrpSpPr/>
              <p:nvPr/>
            </p:nvGrpSpPr>
            <p:grpSpPr>
              <a:xfrm>
                <a:off x="4644079" y="2776077"/>
                <a:ext cx="360000" cy="180000"/>
                <a:chOff x="4644079" y="2229217"/>
                <a:chExt cx="360000" cy="180000"/>
              </a:xfrm>
            </p:grpSpPr>
            <p:cxnSp>
              <p:nvCxnSpPr>
                <p:cNvPr id="57" name="Straight Arrow Connector 56"/>
                <p:cNvCxnSpPr/>
                <p:nvPr/>
              </p:nvCxnSpPr>
              <p:spPr>
                <a:xfrm flipH="1" flipV="1">
                  <a:off x="4644079" y="2229217"/>
                  <a:ext cx="360000" cy="0"/>
                </a:xfrm>
                <a:prstGeom prst="straightConnector1">
                  <a:avLst/>
                </a:prstGeom>
                <a:ln w="15875" cap="rnd">
                  <a:solidFill>
                    <a:srgbClr val="00B050"/>
                  </a:solidFill>
                  <a:round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/>
                <p:cNvCxnSpPr/>
                <p:nvPr/>
              </p:nvCxnSpPr>
              <p:spPr>
                <a:xfrm flipV="1">
                  <a:off x="4644079" y="2229217"/>
                  <a:ext cx="0" cy="180000"/>
                </a:xfrm>
                <a:prstGeom prst="straightConnector1">
                  <a:avLst/>
                </a:prstGeom>
                <a:ln w="15875" cap="rnd">
                  <a:solidFill>
                    <a:srgbClr val="00B050"/>
                  </a:solidFill>
                  <a:prstDash val="sysDot"/>
                  <a:round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9" name="Straight Arrow Connector 78"/>
            <p:cNvCxnSpPr/>
            <p:nvPr/>
          </p:nvCxnSpPr>
          <p:spPr>
            <a:xfrm flipH="1">
              <a:off x="2304070" y="2498537"/>
              <a:ext cx="144000" cy="180000"/>
            </a:xfrm>
            <a:prstGeom prst="straightConnector1">
              <a:avLst/>
            </a:prstGeom>
            <a:ln w="15875" cap="rnd">
              <a:solidFill>
                <a:srgbClr val="FF0000"/>
              </a:solidFill>
              <a:round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flipH="1">
              <a:off x="1691324" y="2682471"/>
              <a:ext cx="608802" cy="0"/>
            </a:xfrm>
            <a:prstGeom prst="straightConnector1">
              <a:avLst/>
            </a:prstGeom>
            <a:ln w="15875" cap="rnd">
              <a:solidFill>
                <a:srgbClr val="FF0000"/>
              </a:solidFill>
              <a:round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H="1">
              <a:off x="2447459" y="2498537"/>
              <a:ext cx="458548" cy="0"/>
            </a:xfrm>
            <a:prstGeom prst="straightConnector1">
              <a:avLst/>
            </a:prstGeom>
            <a:ln w="15875" cap="rnd">
              <a:solidFill>
                <a:srgbClr val="FF0000"/>
              </a:solidFill>
              <a:round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1059871" y="3061959"/>
              <a:ext cx="180000" cy="0"/>
            </a:xfrm>
            <a:prstGeom prst="straightConnector1">
              <a:avLst/>
            </a:prstGeom>
            <a:ln w="15875" cap="rnd">
              <a:solidFill>
                <a:srgbClr val="0070C0"/>
              </a:solidFill>
              <a:round/>
              <a:headEnd type="oval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1240840" y="2881959"/>
              <a:ext cx="720000" cy="0"/>
            </a:xfrm>
            <a:prstGeom prst="straightConnector1">
              <a:avLst/>
            </a:prstGeom>
            <a:ln w="15875" cap="rnd">
              <a:solidFill>
                <a:srgbClr val="0070C0"/>
              </a:solidFill>
              <a:round/>
              <a:headEnd type="oval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1240840" y="2881959"/>
              <a:ext cx="0" cy="180000"/>
            </a:xfrm>
            <a:prstGeom prst="straightConnector1">
              <a:avLst/>
            </a:prstGeom>
            <a:ln w="15875" cap="rnd">
              <a:solidFill>
                <a:srgbClr val="0070C0"/>
              </a:solidFill>
              <a:prstDash val="sysDot"/>
              <a:round/>
              <a:headEnd type="oval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1960840" y="2701959"/>
              <a:ext cx="720000" cy="0"/>
            </a:xfrm>
            <a:prstGeom prst="straightConnector1">
              <a:avLst/>
            </a:prstGeom>
            <a:ln w="15875" cap="rnd">
              <a:solidFill>
                <a:srgbClr val="0070C0"/>
              </a:solidFill>
              <a:round/>
              <a:headEnd type="oval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1960840" y="2701959"/>
              <a:ext cx="0" cy="180000"/>
            </a:xfrm>
            <a:prstGeom prst="straightConnector1">
              <a:avLst/>
            </a:prstGeom>
            <a:ln w="15875" cap="rnd">
              <a:solidFill>
                <a:srgbClr val="0070C0"/>
              </a:solidFill>
              <a:prstDash val="sysDot"/>
              <a:round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2680840" y="2521959"/>
              <a:ext cx="540000" cy="0"/>
            </a:xfrm>
            <a:prstGeom prst="straightConnector1">
              <a:avLst/>
            </a:prstGeom>
            <a:ln w="15875" cap="rnd">
              <a:solidFill>
                <a:srgbClr val="0070C0"/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2680840" y="2521959"/>
              <a:ext cx="0" cy="180000"/>
            </a:xfrm>
            <a:prstGeom prst="straightConnector1">
              <a:avLst/>
            </a:prstGeom>
            <a:ln w="15875" cap="rnd">
              <a:solidFill>
                <a:srgbClr val="0070C0"/>
              </a:solidFill>
              <a:prstDash val="sysDot"/>
              <a:round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>
              <a:off x="3400840" y="2341959"/>
              <a:ext cx="180000" cy="0"/>
            </a:xfrm>
            <a:prstGeom prst="straightConnector1">
              <a:avLst/>
            </a:prstGeom>
            <a:ln w="15875" cap="rnd">
              <a:solidFill>
                <a:srgbClr val="0070C0"/>
              </a:solidFill>
              <a:prstDash val="dash"/>
              <a:round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3400840" y="2341959"/>
              <a:ext cx="0" cy="180000"/>
            </a:xfrm>
            <a:prstGeom prst="straightConnector1">
              <a:avLst/>
            </a:prstGeom>
            <a:ln w="15875" cap="rnd">
              <a:solidFill>
                <a:srgbClr val="0070C0"/>
              </a:solidFill>
              <a:prstDash val="sysDot"/>
              <a:round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3541075" y="2024299"/>
              <a:ext cx="404085" cy="600676"/>
              <a:chOff x="6121980" y="1880609"/>
              <a:chExt cx="404085" cy="60067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6121980" y="1880609"/>
                    <a:ext cx="399853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de-CH" sz="11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0" name="TextBox 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21980" y="1880609"/>
                    <a:ext cx="399853" cy="26161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4651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6121980" y="2050142"/>
                    <a:ext cx="38645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de-CH" sz="11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1" name="TextBox 10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21980" y="2050142"/>
                    <a:ext cx="386452" cy="26161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7143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6121980" y="2219675"/>
                    <a:ext cx="40408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de-CH" sz="1100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2" name="TextBox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21980" y="2219675"/>
                    <a:ext cx="404085" cy="261610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6977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3939872" y="2713798"/>
                  <a:ext cx="28463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de-CH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9872" y="2713798"/>
                  <a:ext cx="284630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8" name="TextBox 137"/>
            <p:cNvSpPr txBox="1"/>
            <p:nvPr/>
          </p:nvSpPr>
          <p:spPr>
            <a:xfrm>
              <a:off x="946407" y="1417376"/>
              <a:ext cx="14754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Number of message </a:t>
              </a:r>
              <a:endParaRPr lang="de-CH" sz="1200" dirty="0"/>
            </a:p>
          </p:txBody>
        </p:sp>
        <p:cxnSp>
          <p:nvCxnSpPr>
            <p:cNvPr id="139" name="Straight Arrow Connector 138"/>
            <p:cNvCxnSpPr/>
            <p:nvPr/>
          </p:nvCxnSpPr>
          <p:spPr>
            <a:xfrm flipH="1">
              <a:off x="1059873" y="2673327"/>
              <a:ext cx="36000" cy="0"/>
            </a:xfrm>
            <a:prstGeom prst="straightConnector1">
              <a:avLst/>
            </a:prstGeom>
            <a:ln cap="rnd">
              <a:solidFill>
                <a:schemeClr val="tx1"/>
              </a:solidFill>
              <a:round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 flipH="1">
              <a:off x="1059873" y="1943128"/>
              <a:ext cx="36000" cy="0"/>
            </a:xfrm>
            <a:prstGeom prst="straightConnector1">
              <a:avLst/>
            </a:prstGeom>
            <a:ln cap="rnd">
              <a:solidFill>
                <a:schemeClr val="tx1"/>
              </a:solidFill>
              <a:round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 flipH="1">
              <a:off x="1059873" y="2125678"/>
              <a:ext cx="36000" cy="0"/>
            </a:xfrm>
            <a:prstGeom prst="straightConnector1">
              <a:avLst/>
            </a:prstGeom>
            <a:ln cap="rnd">
              <a:solidFill>
                <a:schemeClr val="tx1"/>
              </a:solidFill>
              <a:round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 flipH="1">
              <a:off x="1059873" y="2308228"/>
              <a:ext cx="36000" cy="0"/>
            </a:xfrm>
            <a:prstGeom prst="straightConnector1">
              <a:avLst/>
            </a:prstGeom>
            <a:ln cap="rnd">
              <a:solidFill>
                <a:schemeClr val="tx1"/>
              </a:solidFill>
              <a:round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 flipH="1">
              <a:off x="1059873" y="2490778"/>
              <a:ext cx="36000" cy="0"/>
            </a:xfrm>
            <a:prstGeom prst="straightConnector1">
              <a:avLst/>
            </a:prstGeom>
            <a:ln cap="rnd">
              <a:solidFill>
                <a:schemeClr val="tx1"/>
              </a:solidFill>
              <a:round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H="1">
              <a:off x="1059871" y="2188129"/>
              <a:ext cx="2160000" cy="0"/>
            </a:xfrm>
            <a:prstGeom prst="straightConnector1">
              <a:avLst/>
            </a:prstGeom>
            <a:ln cap="rnd">
              <a:solidFill>
                <a:schemeClr val="tx1"/>
              </a:solidFill>
              <a:round/>
              <a:headEnd type="triangl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1840026" y="1939844"/>
                  <a:ext cx="52828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𝐿𝐶𝑀</m:t>
                        </m:r>
                      </m:oMath>
                    </m:oMathPara>
                  </a14:m>
                  <a:endParaRPr lang="en-US" sz="1200" b="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0026" y="1939844"/>
                  <a:ext cx="528286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Straight Connector 104"/>
            <p:cNvCxnSpPr/>
            <p:nvPr/>
          </p:nvCxnSpPr>
          <p:spPr>
            <a:xfrm flipH="1" flipV="1">
              <a:off x="1059873" y="2859537"/>
              <a:ext cx="0" cy="252000"/>
            </a:xfrm>
            <a:prstGeom prst="line">
              <a:avLst/>
            </a:prstGeom>
            <a:ln w="6350" cap="rnd">
              <a:solidFill>
                <a:schemeClr val="tx1"/>
              </a:solidFill>
              <a:prstDash val="dash"/>
              <a:round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H="1" flipV="1">
              <a:off x="699871" y="2838916"/>
              <a:ext cx="360000" cy="0"/>
            </a:xfrm>
            <a:prstGeom prst="straightConnector1">
              <a:avLst/>
            </a:prstGeom>
            <a:ln w="15875" cap="rnd">
              <a:solidFill>
                <a:srgbClr val="00B050"/>
              </a:solidFill>
              <a:prstDash val="dash"/>
              <a:round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flipH="1" flipV="1">
              <a:off x="3219871" y="2299953"/>
              <a:ext cx="360000" cy="0"/>
            </a:xfrm>
            <a:prstGeom prst="straightConnector1">
              <a:avLst/>
            </a:prstGeom>
            <a:ln w="15875" cap="rnd">
              <a:solidFill>
                <a:srgbClr val="00B050"/>
              </a:solidFill>
              <a:prstDash val="dash"/>
              <a:round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 flipH="1">
              <a:off x="598656" y="3061959"/>
              <a:ext cx="468000" cy="0"/>
            </a:xfrm>
            <a:prstGeom prst="straightConnector1">
              <a:avLst/>
            </a:prstGeom>
            <a:ln w="15875" cap="rnd">
              <a:solidFill>
                <a:srgbClr val="0070C0"/>
              </a:solidFill>
              <a:prstDash val="dash"/>
              <a:round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 flipV="1">
              <a:off x="700390" y="2838916"/>
              <a:ext cx="0" cy="180000"/>
            </a:xfrm>
            <a:prstGeom prst="straightConnector1">
              <a:avLst/>
            </a:prstGeom>
            <a:ln w="15875" cap="rnd">
              <a:solidFill>
                <a:srgbClr val="00B050"/>
              </a:solidFill>
              <a:prstDash val="sysDot"/>
              <a:round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 flipH="1">
              <a:off x="3219871" y="2521959"/>
              <a:ext cx="180000" cy="0"/>
            </a:xfrm>
            <a:prstGeom prst="straightConnector1">
              <a:avLst/>
            </a:prstGeom>
            <a:ln w="15875" cap="rnd">
              <a:solidFill>
                <a:srgbClr val="0070C0"/>
              </a:solidFill>
              <a:prstDash val="dash"/>
              <a:round/>
              <a:headEnd type="oval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 flipH="1">
              <a:off x="2911073" y="2317302"/>
              <a:ext cx="144000" cy="180000"/>
            </a:xfrm>
            <a:prstGeom prst="straightConnector1">
              <a:avLst/>
            </a:prstGeom>
            <a:ln w="15875" cap="rnd">
              <a:solidFill>
                <a:srgbClr val="FF0000"/>
              </a:solidFill>
              <a:round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/>
            <p:nvPr/>
          </p:nvCxnSpPr>
          <p:spPr>
            <a:xfrm flipH="1">
              <a:off x="3055073" y="2317302"/>
              <a:ext cx="164798" cy="0"/>
            </a:xfrm>
            <a:prstGeom prst="straightConnector1">
              <a:avLst/>
            </a:prstGeom>
            <a:ln w="15875" cap="rnd">
              <a:solidFill>
                <a:srgbClr val="FF0000"/>
              </a:solidFill>
              <a:round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/>
            <p:cNvCxnSpPr/>
            <p:nvPr/>
          </p:nvCxnSpPr>
          <p:spPr>
            <a:xfrm flipH="1">
              <a:off x="1059871" y="2866728"/>
              <a:ext cx="484401" cy="0"/>
            </a:xfrm>
            <a:prstGeom prst="straightConnector1">
              <a:avLst/>
            </a:prstGeom>
            <a:ln w="15875" cap="rnd">
              <a:solidFill>
                <a:srgbClr val="FF0000"/>
              </a:solidFill>
              <a:round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/>
            <p:nvPr/>
          </p:nvCxnSpPr>
          <p:spPr>
            <a:xfrm flipH="1">
              <a:off x="879871" y="2866728"/>
              <a:ext cx="164798" cy="0"/>
            </a:xfrm>
            <a:prstGeom prst="straightConnector1">
              <a:avLst/>
            </a:prstGeom>
            <a:ln w="15875" cap="rnd">
              <a:solidFill>
                <a:srgbClr val="FF0000"/>
              </a:solidFill>
              <a:prstDash val="dash"/>
              <a:round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 flipH="1">
              <a:off x="735387" y="2868578"/>
              <a:ext cx="144000" cy="180000"/>
            </a:xfrm>
            <a:prstGeom prst="straightConnector1">
              <a:avLst/>
            </a:prstGeom>
            <a:ln w="15875" cap="rnd">
              <a:solidFill>
                <a:srgbClr val="FF0000"/>
              </a:solidFill>
              <a:prstDash val="dash"/>
              <a:round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 flipH="1">
              <a:off x="570589" y="3048281"/>
              <a:ext cx="164798" cy="0"/>
            </a:xfrm>
            <a:prstGeom prst="straightConnector1">
              <a:avLst/>
            </a:prstGeom>
            <a:ln w="15875" cap="rnd">
              <a:solidFill>
                <a:srgbClr val="FF0000"/>
              </a:solidFill>
              <a:prstDash val="dash"/>
              <a:round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/>
            <p:nvPr/>
          </p:nvCxnSpPr>
          <p:spPr>
            <a:xfrm flipH="1">
              <a:off x="3226710" y="2317302"/>
              <a:ext cx="354130" cy="0"/>
            </a:xfrm>
            <a:prstGeom prst="straightConnector1">
              <a:avLst/>
            </a:prstGeom>
            <a:ln w="15875" cap="rnd">
              <a:solidFill>
                <a:srgbClr val="FF0000"/>
              </a:solidFill>
              <a:prstDash val="dash"/>
              <a:round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Rectangle 259"/>
            <p:cNvSpPr/>
            <p:nvPr/>
          </p:nvSpPr>
          <p:spPr>
            <a:xfrm>
              <a:off x="2908526" y="1966328"/>
              <a:ext cx="144000" cy="1145209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220522" y="1506335"/>
              <a:ext cx="855683" cy="461665"/>
            </a:xfrm>
            <a:prstGeom prst="rect">
              <a:avLst/>
            </a:prstGeom>
            <a:noFill/>
          </p:spPr>
          <p:txBody>
            <a:bodyPr wrap="none" rIns="0" rtlCol="0">
              <a:spAutoFit/>
            </a:bodyPr>
            <a:lstStyle/>
            <a:p>
              <a:r>
                <a:rPr lang="en-US" sz="1200" b="0" dirty="0" smtClean="0">
                  <a:solidFill>
                    <a:schemeClr val="tx1"/>
                  </a:solidFill>
                </a:rPr>
                <a:t>Next</a:t>
              </a:r>
            </a:p>
            <a:p>
              <a:r>
                <a:rPr lang="en-US" sz="1200" dirty="0" err="1" smtClean="0"/>
                <a:t>hyperperiod</a:t>
              </a:r>
              <a:endParaRPr lang="en-US" sz="1200" b="0" dirty="0" smtClean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2806087" y="3053776"/>
                  <a:ext cx="34887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de-CH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6087" y="3053776"/>
                  <a:ext cx="34887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647581" y="3053776"/>
                  <a:ext cx="34887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de-CH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581" y="3053776"/>
                  <a:ext cx="348877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193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5051399"/>
              </p:ext>
            </p:extLst>
          </p:nvPr>
        </p:nvGraphicFramePr>
        <p:xfrm>
          <a:off x="1216559" y="4118881"/>
          <a:ext cx="6928881" cy="2420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584598" y="4265714"/>
                <a:ext cx="1008289" cy="153888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dirty="0" smtClean="0"/>
                  <a:t>Execution</a:t>
                </a:r>
                <a:r>
                  <a:rPr lang="de-CH" dirty="0"/>
                  <a:t> time 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de-CH" dirty="0" smtClean="0"/>
                  <a:t>s</a:t>
                </a:r>
                <a:r>
                  <a:rPr lang="de-CH" dirty="0"/>
                  <a:t>]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598" y="4265714"/>
                <a:ext cx="1008289" cy="153888"/>
              </a:xfrm>
              <a:prstGeom prst="rect">
                <a:avLst/>
              </a:prstGeom>
              <a:blipFill rotWithShape="0">
                <a:blip r:embed="rId3"/>
                <a:stretch>
                  <a:fillRect l="-7831" t="-24000" r="-5422" b="-560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2319089" y="5199708"/>
            <a:ext cx="688828" cy="261610"/>
            <a:chOff x="8141476" y="682398"/>
            <a:chExt cx="688828" cy="2616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8213725" y="682398"/>
                  <a:ext cx="61657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de-CH" sz="11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3725" y="682398"/>
                  <a:ext cx="616579" cy="2616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/>
            <p:cNvSpPr/>
            <p:nvPr/>
          </p:nvSpPr>
          <p:spPr>
            <a:xfrm>
              <a:off x="8141476" y="751526"/>
              <a:ext cx="144000" cy="144000"/>
            </a:xfrm>
            <a:prstGeom prst="rect">
              <a:avLst/>
            </a:prstGeom>
            <a:solidFill>
              <a:srgbClr val="D39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10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57510" y="5199708"/>
            <a:ext cx="697594" cy="261610"/>
            <a:chOff x="8141476" y="961192"/>
            <a:chExt cx="697594" cy="2616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8252948" y="961192"/>
                  <a:ext cx="58612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de-CH" sz="11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2948" y="961192"/>
                  <a:ext cx="586122" cy="2616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ctangle 10"/>
            <p:cNvSpPr/>
            <p:nvPr/>
          </p:nvSpPr>
          <p:spPr>
            <a:xfrm>
              <a:off x="8141476" y="1033782"/>
              <a:ext cx="144000" cy="144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10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804696" y="5199708"/>
            <a:ext cx="688828" cy="261610"/>
            <a:chOff x="8141476" y="1467334"/>
            <a:chExt cx="688828" cy="2616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8213725" y="1467334"/>
                  <a:ext cx="61657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de-CH" sz="11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3725" y="1467334"/>
                  <a:ext cx="616579" cy="26161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ectangle 13"/>
            <p:cNvSpPr/>
            <p:nvPr/>
          </p:nvSpPr>
          <p:spPr>
            <a:xfrm>
              <a:off x="8141476" y="1532166"/>
              <a:ext cx="144000" cy="144000"/>
            </a:xfrm>
            <a:prstGeom prst="rect">
              <a:avLst/>
            </a:prstGeom>
            <a:solidFill>
              <a:srgbClr val="FFD9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10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507480" y="4443513"/>
            <a:ext cx="636102" cy="261610"/>
            <a:chOff x="8040843" y="3434848"/>
            <a:chExt cx="636102" cy="2616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8259651" y="3434848"/>
                  <a:ext cx="41729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de-CH" sz="11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9651" y="3434848"/>
                  <a:ext cx="417294" cy="26161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Group 16"/>
            <p:cNvGrpSpPr/>
            <p:nvPr/>
          </p:nvGrpSpPr>
          <p:grpSpPr>
            <a:xfrm>
              <a:off x="8040843" y="3511653"/>
              <a:ext cx="288000" cy="108000"/>
              <a:chOff x="8934970" y="3893338"/>
              <a:chExt cx="288000" cy="108000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8934970" y="3947338"/>
                <a:ext cx="2880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9024970" y="3893338"/>
                <a:ext cx="108000" cy="108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100"/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3148825" y="4443513"/>
            <a:ext cx="605094" cy="261610"/>
            <a:chOff x="8782205" y="3434848"/>
            <a:chExt cx="605094" cy="261610"/>
          </a:xfrm>
        </p:grpSpPr>
        <p:grpSp>
          <p:nvGrpSpPr>
            <p:cNvPr id="21" name="Group 20"/>
            <p:cNvGrpSpPr/>
            <p:nvPr/>
          </p:nvGrpSpPr>
          <p:grpSpPr>
            <a:xfrm>
              <a:off x="8782205" y="3511653"/>
              <a:ext cx="288000" cy="108000"/>
              <a:chOff x="9087370" y="4045738"/>
              <a:chExt cx="288000" cy="108000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>
                <a:off x="9087370" y="4099738"/>
                <a:ext cx="288000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/>
              <p:cNvSpPr/>
              <p:nvPr/>
            </p:nvSpPr>
            <p:spPr>
              <a:xfrm rot="2700000">
                <a:off x="9177370" y="4045738"/>
                <a:ext cx="108000" cy="10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1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8999821" y="3434848"/>
                  <a:ext cx="38747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de-CH" sz="11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9821" y="3434848"/>
                  <a:ext cx="387478" cy="26161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6320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/>
          <p:cNvGrpSpPr/>
          <p:nvPr/>
        </p:nvGrpSpPr>
        <p:grpSpPr>
          <a:xfrm>
            <a:off x="513129" y="2343149"/>
            <a:ext cx="9708967" cy="1018586"/>
            <a:chOff x="513129" y="2343149"/>
            <a:chExt cx="9708967" cy="1018586"/>
          </a:xfrm>
        </p:grpSpPr>
        <p:cxnSp>
          <p:nvCxnSpPr>
            <p:cNvPr id="10" name="Straight Connector 9"/>
            <p:cNvCxnSpPr>
              <a:stCxn id="4" idx="6"/>
              <a:endCxn id="5" idx="2"/>
            </p:cNvCxnSpPr>
            <p:nvPr/>
          </p:nvCxnSpPr>
          <p:spPr>
            <a:xfrm>
              <a:off x="2135239" y="2887413"/>
              <a:ext cx="1107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4" idx="5"/>
              <a:endCxn id="7" idx="3"/>
            </p:cNvCxnSpPr>
            <p:nvPr/>
          </p:nvCxnSpPr>
          <p:spPr>
            <a:xfrm rot="16200000" flipH="1">
              <a:off x="4710610" y="501420"/>
              <a:ext cx="12700" cy="5418564"/>
            </a:xfrm>
            <a:prstGeom prst="curvedConnector3">
              <a:avLst>
                <a:gd name="adj1" fmla="val 285441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8" idx="3"/>
              <a:endCxn id="5" idx="5"/>
            </p:cNvCxnSpPr>
            <p:nvPr/>
          </p:nvCxnSpPr>
          <p:spPr>
            <a:xfrm rot="5400000">
              <a:off x="6732325" y="501420"/>
              <a:ext cx="12700" cy="5418565"/>
            </a:xfrm>
            <a:prstGeom prst="curvedConnector3">
              <a:avLst>
                <a:gd name="adj1" fmla="val 285441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6" idx="6"/>
              <a:endCxn id="7" idx="2"/>
            </p:cNvCxnSpPr>
            <p:nvPr/>
          </p:nvCxnSpPr>
          <p:spPr>
            <a:xfrm>
              <a:off x="6178667" y="2887413"/>
              <a:ext cx="1107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2"/>
              <a:endCxn id="7" idx="6"/>
            </p:cNvCxnSpPr>
            <p:nvPr/>
          </p:nvCxnSpPr>
          <p:spPr>
            <a:xfrm flipH="1">
              <a:off x="8200381" y="2887413"/>
              <a:ext cx="110731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6578271" y="2343149"/>
                  <a:ext cx="71872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800" dirty="0" smtClean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8271" y="2343149"/>
                  <a:ext cx="718723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Oval 6"/>
            <p:cNvSpPr/>
            <p:nvPr/>
          </p:nvSpPr>
          <p:spPr>
            <a:xfrm>
              <a:off x="7285981" y="2430213"/>
              <a:ext cx="914400" cy="9144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7381339" y="2602241"/>
                  <a:ext cx="46519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3600" dirty="0" smtClean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1339" y="2602241"/>
                  <a:ext cx="46519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7639667" y="2695910"/>
                  <a:ext cx="46519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3600" dirty="0" smtClean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9667" y="2695910"/>
                  <a:ext cx="465191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4556557" y="2343149"/>
                  <a:ext cx="71872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800" dirty="0" smtClean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6557" y="2343149"/>
                  <a:ext cx="718723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Oval 5"/>
            <p:cNvSpPr/>
            <p:nvPr/>
          </p:nvSpPr>
          <p:spPr>
            <a:xfrm>
              <a:off x="5264267" y="2430213"/>
              <a:ext cx="914400" cy="9144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5350115" y="2684885"/>
                  <a:ext cx="46198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de-DE"/>
                  </a:defPPr>
                  <a:lvl1pPr>
                    <a:defRPr sz="2800" b="0" i="1">
                      <a:solidFill>
                        <a:schemeClr val="tx1"/>
                      </a:solidFill>
                      <a:latin typeface="Cambria Math" panose="02040503050406030204" pitchFamily="18" charset="0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0115" y="2684885"/>
                  <a:ext cx="461986" cy="5232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5631377" y="2572685"/>
                  <a:ext cx="46519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3600" dirty="0" smtClean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1377" y="2572685"/>
                  <a:ext cx="465191" cy="5232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513129" y="2343149"/>
                  <a:ext cx="71872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 smtClean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129" y="2343149"/>
                  <a:ext cx="718723" cy="5232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Oval 3"/>
            <p:cNvSpPr/>
            <p:nvPr/>
          </p:nvSpPr>
          <p:spPr>
            <a:xfrm>
              <a:off x="1220839" y="2430213"/>
              <a:ext cx="914400" cy="9144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1292997" y="2546665"/>
                  <a:ext cx="46519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3600" dirty="0" smtClean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2997" y="2546665"/>
                  <a:ext cx="465191" cy="5232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1579354" y="2721695"/>
                  <a:ext cx="46519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3600" dirty="0" smtClean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9354" y="2721695"/>
                  <a:ext cx="465191" cy="5232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/>
            <p:cNvCxnSpPr>
              <a:stCxn id="6" idx="2"/>
              <a:endCxn id="5" idx="6"/>
            </p:cNvCxnSpPr>
            <p:nvPr/>
          </p:nvCxnSpPr>
          <p:spPr>
            <a:xfrm flipH="1">
              <a:off x="4156953" y="2887413"/>
              <a:ext cx="1107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2534843" y="2343149"/>
                  <a:ext cx="71872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 smtClean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4843" y="2343149"/>
                  <a:ext cx="718723" cy="5232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Oval 4"/>
            <p:cNvSpPr/>
            <p:nvPr/>
          </p:nvSpPr>
          <p:spPr>
            <a:xfrm>
              <a:off x="3242553" y="2430213"/>
              <a:ext cx="914400" cy="9144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3691200" y="2692758"/>
                  <a:ext cx="46519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3600" dirty="0" smtClean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1200" y="2692758"/>
                  <a:ext cx="465191" cy="5232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3449261" y="2461052"/>
                  <a:ext cx="46519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3600" dirty="0" smtClean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9261" y="2461052"/>
                  <a:ext cx="465191" cy="5232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3353073" y="2838515"/>
                  <a:ext cx="46519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3600" dirty="0" smtClean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3073" y="2838515"/>
                  <a:ext cx="465191" cy="5232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8599986" y="2343149"/>
                  <a:ext cx="71872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2800" dirty="0" smtClean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9986" y="2343149"/>
                  <a:ext cx="718723" cy="5232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/>
            <p:cNvSpPr/>
            <p:nvPr/>
          </p:nvSpPr>
          <p:spPr>
            <a:xfrm>
              <a:off x="9307696" y="2430213"/>
              <a:ext cx="914400" cy="9144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9626506" y="2496070"/>
                  <a:ext cx="46519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3600" dirty="0" smtClean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26506" y="2496070"/>
                  <a:ext cx="465191" cy="5232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9318709" y="2528543"/>
                  <a:ext cx="46519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3600" dirty="0" smtClean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8709" y="2528543"/>
                  <a:ext cx="465191" cy="5232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9551305" y="2833987"/>
                  <a:ext cx="46519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3600" dirty="0" smtClean="0"/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1305" y="2833987"/>
                  <a:ext cx="465191" cy="5232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090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220839" y="2430213"/>
            <a:ext cx="9001257" cy="914400"/>
            <a:chOff x="1220839" y="2430213"/>
            <a:chExt cx="9001257" cy="914400"/>
          </a:xfrm>
        </p:grpSpPr>
        <p:sp>
          <p:nvSpPr>
            <p:cNvPr id="7" name="Oval 6"/>
            <p:cNvSpPr/>
            <p:nvPr/>
          </p:nvSpPr>
          <p:spPr>
            <a:xfrm>
              <a:off x="7285981" y="2430213"/>
              <a:ext cx="914400" cy="9144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" name="Oval 5"/>
            <p:cNvSpPr/>
            <p:nvPr/>
          </p:nvSpPr>
          <p:spPr>
            <a:xfrm>
              <a:off x="5264267" y="2430213"/>
              <a:ext cx="914400" cy="9144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" name="Oval 3"/>
            <p:cNvSpPr/>
            <p:nvPr/>
          </p:nvSpPr>
          <p:spPr>
            <a:xfrm>
              <a:off x="1220839" y="2430213"/>
              <a:ext cx="914400" cy="9144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" name="Oval 4"/>
            <p:cNvSpPr/>
            <p:nvPr/>
          </p:nvSpPr>
          <p:spPr>
            <a:xfrm>
              <a:off x="3242553" y="2430213"/>
              <a:ext cx="914400" cy="9144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" name="Oval 7"/>
            <p:cNvSpPr/>
            <p:nvPr/>
          </p:nvSpPr>
          <p:spPr>
            <a:xfrm>
              <a:off x="9307696" y="2430213"/>
              <a:ext cx="914400" cy="9144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13" name="Straight Connector 12"/>
            <p:cNvCxnSpPr>
              <a:stCxn id="4" idx="5"/>
              <a:endCxn id="8" idx="3"/>
            </p:cNvCxnSpPr>
            <p:nvPr/>
          </p:nvCxnSpPr>
          <p:spPr>
            <a:xfrm rot="16200000" flipH="1">
              <a:off x="5721467" y="-509438"/>
              <a:ext cx="12700" cy="7440279"/>
            </a:xfrm>
            <a:prstGeom prst="curvedConnector3">
              <a:avLst>
                <a:gd name="adj1" fmla="val 285441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6" idx="6"/>
              <a:endCxn id="7" idx="2"/>
            </p:cNvCxnSpPr>
            <p:nvPr/>
          </p:nvCxnSpPr>
          <p:spPr>
            <a:xfrm>
              <a:off x="6178667" y="2887413"/>
              <a:ext cx="1107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8" idx="2"/>
              <a:endCxn id="7" idx="6"/>
            </p:cNvCxnSpPr>
            <p:nvPr/>
          </p:nvCxnSpPr>
          <p:spPr>
            <a:xfrm flipH="1">
              <a:off x="8200381" y="2887413"/>
              <a:ext cx="110731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7426243" y="2623563"/>
                  <a:ext cx="71872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800" dirty="0" smtClean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6243" y="2623563"/>
                  <a:ext cx="718723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5404529" y="2623563"/>
                  <a:ext cx="71872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800" dirty="0" smtClean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4529" y="2623563"/>
                  <a:ext cx="718723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1361101" y="2623563"/>
                  <a:ext cx="71872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 smtClean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1101" y="2623563"/>
                  <a:ext cx="718723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/>
            <p:cNvCxnSpPr>
              <a:stCxn id="6" idx="2"/>
              <a:endCxn id="5" idx="6"/>
            </p:cNvCxnSpPr>
            <p:nvPr/>
          </p:nvCxnSpPr>
          <p:spPr>
            <a:xfrm flipH="1">
              <a:off x="4156953" y="2887413"/>
              <a:ext cx="1107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3382815" y="2623563"/>
                  <a:ext cx="71872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 smtClean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2815" y="2623563"/>
                  <a:ext cx="718723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9447958" y="2623563"/>
                  <a:ext cx="71872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2800" dirty="0" smtClean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958" y="2623563"/>
                  <a:ext cx="718723" cy="5232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Connector 12"/>
            <p:cNvCxnSpPr>
              <a:stCxn id="4" idx="7"/>
              <a:endCxn id="6" idx="1"/>
            </p:cNvCxnSpPr>
            <p:nvPr/>
          </p:nvCxnSpPr>
          <p:spPr>
            <a:xfrm rot="5400000" flipH="1" flipV="1">
              <a:off x="3699753" y="865699"/>
              <a:ext cx="12700" cy="3396850"/>
            </a:xfrm>
            <a:prstGeom prst="curvedConnector3">
              <a:avLst>
                <a:gd name="adj1" fmla="val 285441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2"/>
            <p:cNvCxnSpPr>
              <a:stCxn id="6" idx="7"/>
              <a:endCxn id="8" idx="1"/>
            </p:cNvCxnSpPr>
            <p:nvPr/>
          </p:nvCxnSpPr>
          <p:spPr>
            <a:xfrm rot="5400000" flipH="1" flipV="1">
              <a:off x="7743181" y="865699"/>
              <a:ext cx="12700" cy="3396851"/>
            </a:xfrm>
            <a:prstGeom prst="curvedConnector3">
              <a:avLst>
                <a:gd name="adj1" fmla="val 285441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340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roup 161"/>
          <p:cNvGrpSpPr/>
          <p:nvPr/>
        </p:nvGrpSpPr>
        <p:grpSpPr>
          <a:xfrm>
            <a:off x="5791430" y="2610343"/>
            <a:ext cx="3125423" cy="1353487"/>
            <a:chOff x="5791430" y="2610343"/>
            <a:chExt cx="3125423" cy="1353487"/>
          </a:xfrm>
        </p:grpSpPr>
        <p:cxnSp>
          <p:nvCxnSpPr>
            <p:cNvPr id="125" name="Straight Arrow Connector 124"/>
            <p:cNvCxnSpPr/>
            <p:nvPr/>
          </p:nvCxnSpPr>
          <p:spPr>
            <a:xfrm flipV="1">
              <a:off x="5791430" y="3278329"/>
              <a:ext cx="2844000" cy="0"/>
            </a:xfrm>
            <a:prstGeom prst="straightConnector1">
              <a:avLst/>
            </a:prstGeom>
            <a:ln cap="rnd">
              <a:solidFill>
                <a:schemeClr val="tx1"/>
              </a:solidFill>
              <a:round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/>
                <p:cNvSpPr txBox="1"/>
                <p:nvPr/>
              </p:nvSpPr>
              <p:spPr>
                <a:xfrm>
                  <a:off x="8632223" y="3138935"/>
                  <a:ext cx="28463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de-CH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6" name="TextBox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2223" y="3138935"/>
                  <a:ext cx="284630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7" name="Straight Arrow Connector 126"/>
            <p:cNvCxnSpPr/>
            <p:nvPr/>
          </p:nvCxnSpPr>
          <p:spPr>
            <a:xfrm flipV="1">
              <a:off x="5791430" y="3554121"/>
              <a:ext cx="2844000" cy="0"/>
            </a:xfrm>
            <a:prstGeom prst="straightConnector1">
              <a:avLst/>
            </a:prstGeom>
            <a:ln cap="rnd">
              <a:solidFill>
                <a:schemeClr val="tx1"/>
              </a:solidFill>
              <a:round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/>
                <p:cNvSpPr txBox="1"/>
                <p:nvPr/>
              </p:nvSpPr>
              <p:spPr>
                <a:xfrm>
                  <a:off x="8632223" y="3414727"/>
                  <a:ext cx="28463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de-CH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8" name="TextBox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2223" y="3414727"/>
                  <a:ext cx="284630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Rectangle 129"/>
                <p:cNvSpPr/>
                <p:nvPr/>
              </p:nvSpPr>
              <p:spPr>
                <a:xfrm>
                  <a:off x="6551382" y="3001914"/>
                  <a:ext cx="278216" cy="275792"/>
                </a:xfrm>
                <a:prstGeom prst="rect">
                  <a:avLst/>
                </a:prstGeom>
                <a:solidFill>
                  <a:srgbClr val="FF0000">
                    <a:alpha val="2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de-CH" sz="1400" dirty="0" smtClean="0">
                      <a:solidFill>
                        <a:schemeClr val="tx1"/>
                      </a:solidFill>
                    </a:rPr>
                    <a:t> </a:t>
                  </a:r>
                  <a:endParaRPr lang="de-CH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0" name="Rectangle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1382" y="3001914"/>
                  <a:ext cx="278216" cy="27579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1" name="Straight Connector 130"/>
            <p:cNvCxnSpPr/>
            <p:nvPr/>
          </p:nvCxnSpPr>
          <p:spPr>
            <a:xfrm flipV="1">
              <a:off x="5927897" y="2972330"/>
              <a:ext cx="0" cy="720000"/>
            </a:xfrm>
            <a:prstGeom prst="line">
              <a:avLst/>
            </a:prstGeom>
            <a:ln w="6350" cap="rnd">
              <a:solidFill>
                <a:schemeClr val="tx1"/>
              </a:solidFill>
              <a:prstDash val="dash"/>
              <a:round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Rectangle 131"/>
                <p:cNvSpPr/>
                <p:nvPr/>
              </p:nvSpPr>
              <p:spPr>
                <a:xfrm>
                  <a:off x="6091106" y="3277435"/>
                  <a:ext cx="278216" cy="275792"/>
                </a:xfrm>
                <a:prstGeom prst="rect">
                  <a:avLst/>
                </a:prstGeom>
                <a:noFill/>
                <a:ln>
                  <a:solidFill>
                    <a:srgbClr val="0070C0">
                      <a:alpha val="50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de-CH" sz="140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32" name="Rectangle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1106" y="3277435"/>
                  <a:ext cx="278216" cy="27579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0638"/>
                  </a:stretch>
                </a:blipFill>
                <a:ln>
                  <a:solidFill>
                    <a:srgbClr val="0070C0">
                      <a:alpha val="50000"/>
                    </a:srgbClr>
                  </a:solidFill>
                </a:ln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Rectangle 133"/>
                <p:cNvSpPr/>
                <p:nvPr/>
              </p:nvSpPr>
              <p:spPr>
                <a:xfrm>
                  <a:off x="7781573" y="3001914"/>
                  <a:ext cx="278216" cy="275792"/>
                </a:xfrm>
                <a:prstGeom prst="rect">
                  <a:avLst/>
                </a:prstGeom>
                <a:noFill/>
                <a:ln>
                  <a:solidFill>
                    <a:srgbClr val="FF0000">
                      <a:alpha val="50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de-CH" sz="140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34" name="Rectangle 1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1573" y="3001914"/>
                  <a:ext cx="278216" cy="27579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>
                  <a:solidFill>
                    <a:srgbClr val="FF0000">
                      <a:alpha val="50000"/>
                    </a:srgbClr>
                  </a:solidFill>
                </a:ln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5" name="Straight Connector 134"/>
            <p:cNvCxnSpPr/>
            <p:nvPr/>
          </p:nvCxnSpPr>
          <p:spPr>
            <a:xfrm flipV="1">
              <a:off x="7158088" y="2972330"/>
              <a:ext cx="0" cy="720000"/>
            </a:xfrm>
            <a:prstGeom prst="line">
              <a:avLst/>
            </a:prstGeom>
            <a:ln w="6350" cap="rnd">
              <a:solidFill>
                <a:schemeClr val="tx1"/>
              </a:solidFill>
              <a:prstDash val="dash"/>
              <a:round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Rectangle 135"/>
                <p:cNvSpPr/>
                <p:nvPr/>
              </p:nvSpPr>
              <p:spPr>
                <a:xfrm>
                  <a:off x="7321297" y="3277435"/>
                  <a:ext cx="278216" cy="275792"/>
                </a:xfrm>
                <a:prstGeom prst="rect">
                  <a:avLst/>
                </a:prstGeom>
                <a:solidFill>
                  <a:srgbClr val="0070C0">
                    <a:alpha val="2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de-CH" sz="1400" dirty="0" smtClean="0">
                      <a:solidFill>
                        <a:schemeClr val="tx1"/>
                      </a:solidFill>
                    </a:rPr>
                    <a:t> </a:t>
                  </a:r>
                  <a:endParaRPr lang="de-CH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6" name="Rectangle 1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1297" y="3277435"/>
                  <a:ext cx="278216" cy="27579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" name="Straight Connector 138"/>
            <p:cNvCxnSpPr/>
            <p:nvPr/>
          </p:nvCxnSpPr>
          <p:spPr>
            <a:xfrm flipV="1">
              <a:off x="8388278" y="2972330"/>
              <a:ext cx="0" cy="720000"/>
            </a:xfrm>
            <a:prstGeom prst="line">
              <a:avLst/>
            </a:prstGeom>
            <a:ln w="6350" cap="rnd">
              <a:solidFill>
                <a:schemeClr val="tx1"/>
              </a:solidFill>
              <a:prstDash val="dash"/>
              <a:round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5791430" y="2610343"/>
                  <a:ext cx="856132" cy="3583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1600" b="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430" y="2610343"/>
                  <a:ext cx="856132" cy="358368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78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6" name="Straight Arrow Connector 145"/>
            <p:cNvCxnSpPr>
              <a:stCxn id="130" idx="1"/>
              <a:endCxn id="147" idx="0"/>
            </p:cNvCxnSpPr>
            <p:nvPr/>
          </p:nvCxnSpPr>
          <p:spPr>
            <a:xfrm>
              <a:off x="6551382" y="3139810"/>
              <a:ext cx="2041" cy="469071"/>
            </a:xfrm>
            <a:prstGeom prst="straightConnector1">
              <a:avLst/>
            </a:prstGeom>
            <a:ln cap="rnd">
              <a:solidFill>
                <a:schemeClr val="tx1"/>
              </a:solidFill>
              <a:round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/>
                <p:cNvSpPr txBox="1"/>
                <p:nvPr/>
              </p:nvSpPr>
              <p:spPr>
                <a:xfrm>
                  <a:off x="6256387" y="3608881"/>
                  <a:ext cx="59407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lang="de-CH" sz="160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7" name="TextBox 1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6387" y="3608881"/>
                  <a:ext cx="594072" cy="33855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7024549" y="3605462"/>
                  <a:ext cx="593496" cy="3583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lang="de-CH" sz="160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4549" y="3605462"/>
                  <a:ext cx="593496" cy="358368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78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5" name="Straight Arrow Connector 154"/>
            <p:cNvCxnSpPr>
              <a:stCxn id="136" idx="1"/>
              <a:endCxn id="149" idx="0"/>
            </p:cNvCxnSpPr>
            <p:nvPr/>
          </p:nvCxnSpPr>
          <p:spPr>
            <a:xfrm>
              <a:off x="7321297" y="3415331"/>
              <a:ext cx="0" cy="190131"/>
            </a:xfrm>
            <a:prstGeom prst="straightConnector1">
              <a:avLst/>
            </a:prstGeom>
            <a:ln cap="rnd">
              <a:solidFill>
                <a:schemeClr val="tx1"/>
              </a:solidFill>
              <a:round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72"/>
          <p:cNvGrpSpPr/>
          <p:nvPr/>
        </p:nvGrpSpPr>
        <p:grpSpPr>
          <a:xfrm>
            <a:off x="2384137" y="2610343"/>
            <a:ext cx="3218479" cy="1363394"/>
            <a:chOff x="2384137" y="2610343"/>
            <a:chExt cx="3218479" cy="1363394"/>
          </a:xfrm>
        </p:grpSpPr>
        <p:grpSp>
          <p:nvGrpSpPr>
            <p:cNvPr id="161" name="Group 160"/>
            <p:cNvGrpSpPr/>
            <p:nvPr/>
          </p:nvGrpSpPr>
          <p:grpSpPr>
            <a:xfrm>
              <a:off x="2477193" y="2610343"/>
              <a:ext cx="3125423" cy="1105446"/>
              <a:chOff x="2477193" y="2610343"/>
              <a:chExt cx="3125423" cy="1105446"/>
            </a:xfrm>
          </p:grpSpPr>
          <p:cxnSp>
            <p:nvCxnSpPr>
              <p:cNvPr id="11" name="Straight Arrow Connector 10"/>
              <p:cNvCxnSpPr/>
              <p:nvPr/>
            </p:nvCxnSpPr>
            <p:spPr>
              <a:xfrm flipV="1">
                <a:off x="2477193" y="3301788"/>
                <a:ext cx="2844000" cy="0"/>
              </a:xfrm>
              <a:prstGeom prst="straightConnector1">
                <a:avLst/>
              </a:prstGeom>
              <a:ln cap="rnd">
                <a:solidFill>
                  <a:schemeClr val="tx1"/>
                </a:solidFill>
                <a:round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5317986" y="3162394"/>
                    <a:ext cx="28463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de-CH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7986" y="3162394"/>
                    <a:ext cx="284630" cy="276999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5" name="Straight Arrow Connector 84"/>
              <p:cNvCxnSpPr/>
              <p:nvPr/>
            </p:nvCxnSpPr>
            <p:spPr>
              <a:xfrm flipV="1">
                <a:off x="2477193" y="3577580"/>
                <a:ext cx="2844000" cy="0"/>
              </a:xfrm>
              <a:prstGeom prst="straightConnector1">
                <a:avLst/>
              </a:prstGeom>
              <a:ln cap="rnd">
                <a:solidFill>
                  <a:schemeClr val="tx1"/>
                </a:solidFill>
                <a:round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5317986" y="3438186"/>
                    <a:ext cx="28463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de-CH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6" name="TextBox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7986" y="3438186"/>
                    <a:ext cx="284630" cy="27699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2680885" y="3025373"/>
                    <a:ext cx="278216" cy="275792"/>
                  </a:xfrm>
                  <a:prstGeom prst="rect">
                    <a:avLst/>
                  </a:prstGeom>
                  <a:solidFill>
                    <a:srgbClr val="FF0000">
                      <a:alpha val="25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a14:m>
                    <a:r>
                      <a:rPr lang="de-CH" sz="1400" dirty="0" smtClean="0">
                        <a:solidFill>
                          <a:schemeClr val="tx1"/>
                        </a:solidFill>
                      </a:rPr>
                      <a:t> </a:t>
                    </a:r>
                    <a:endParaRPr lang="de-CH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80885" y="3025373"/>
                    <a:ext cx="278216" cy="27579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4" name="Straight Connector 83"/>
              <p:cNvCxnSpPr/>
              <p:nvPr/>
            </p:nvCxnSpPr>
            <p:spPr>
              <a:xfrm flipV="1">
                <a:off x="2613660" y="2995789"/>
                <a:ext cx="0" cy="720000"/>
              </a:xfrm>
              <a:prstGeom prst="line">
                <a:avLst/>
              </a:prstGeom>
              <a:ln w="6350" cap="rnd">
                <a:solidFill>
                  <a:schemeClr val="tx1"/>
                </a:solidFill>
                <a:prstDash val="dash"/>
                <a:round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Rectangle 93"/>
                  <p:cNvSpPr/>
                  <p:nvPr/>
                </p:nvSpPr>
                <p:spPr>
                  <a:xfrm>
                    <a:off x="3051189" y="3300894"/>
                    <a:ext cx="278216" cy="275792"/>
                  </a:xfrm>
                  <a:prstGeom prst="rect">
                    <a:avLst/>
                  </a:prstGeom>
                  <a:solidFill>
                    <a:srgbClr val="0070C0">
                      <a:alpha val="25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a14:m>
                    <a:r>
                      <a:rPr lang="de-CH" sz="1400" dirty="0" smtClean="0">
                        <a:solidFill>
                          <a:schemeClr val="tx1"/>
                        </a:solidFill>
                      </a:rPr>
                      <a:t> </a:t>
                    </a:r>
                    <a:endParaRPr lang="de-CH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4" name="Rectangle 9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1189" y="3300894"/>
                    <a:ext cx="278216" cy="275792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b="-1304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Rectangle 113"/>
                  <p:cNvSpPr/>
                  <p:nvPr/>
                </p:nvSpPr>
                <p:spPr>
                  <a:xfrm>
                    <a:off x="3911076" y="3025373"/>
                    <a:ext cx="278216" cy="275792"/>
                  </a:xfrm>
                  <a:prstGeom prst="rect">
                    <a:avLst/>
                  </a:prstGeom>
                  <a:noFill/>
                  <a:ln>
                    <a:solidFill>
                      <a:srgbClr val="FF0000">
                        <a:alpha val="50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a14:m>
                    <a:r>
                      <a:rPr lang="de-CH" sz="1400" dirty="0" smtClean="0">
                        <a:solidFill>
                          <a:schemeClr val="tx1"/>
                        </a:solidFill>
                      </a:rPr>
                      <a:t> </a:t>
                    </a:r>
                    <a:endParaRPr lang="de-CH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4" name="Rectangle 1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11076" y="3025373"/>
                    <a:ext cx="278216" cy="275792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  <a:ln>
                    <a:solidFill>
                      <a:srgbClr val="FF0000">
                        <a:alpha val="50000"/>
                      </a:srgbClr>
                    </a:solidFill>
                  </a:ln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5" name="Straight Connector 114"/>
              <p:cNvCxnSpPr/>
              <p:nvPr/>
            </p:nvCxnSpPr>
            <p:spPr>
              <a:xfrm flipV="1">
                <a:off x="3843851" y="2995789"/>
                <a:ext cx="0" cy="720000"/>
              </a:xfrm>
              <a:prstGeom prst="line">
                <a:avLst/>
              </a:prstGeom>
              <a:ln w="6350" cap="rnd">
                <a:solidFill>
                  <a:schemeClr val="tx1"/>
                </a:solidFill>
                <a:prstDash val="dash"/>
                <a:round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Rectangle 115"/>
                  <p:cNvSpPr/>
                  <p:nvPr/>
                </p:nvSpPr>
                <p:spPr>
                  <a:xfrm>
                    <a:off x="4281380" y="3300894"/>
                    <a:ext cx="278216" cy="275792"/>
                  </a:xfrm>
                  <a:prstGeom prst="rect">
                    <a:avLst/>
                  </a:prstGeom>
                  <a:noFill/>
                  <a:ln>
                    <a:solidFill>
                      <a:srgbClr val="0070C0">
                        <a:alpha val="50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a14:m>
                    <a:r>
                      <a:rPr lang="de-CH" sz="1400" dirty="0" smtClean="0">
                        <a:solidFill>
                          <a:schemeClr val="tx1"/>
                        </a:solidFill>
                      </a:rPr>
                      <a:t> </a:t>
                    </a:r>
                    <a:endParaRPr lang="de-CH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6" name="Rectangle 1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81380" y="3300894"/>
                    <a:ext cx="278216" cy="275792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b="-10417"/>
                    </a:stretch>
                  </a:blipFill>
                  <a:ln>
                    <a:solidFill>
                      <a:srgbClr val="0070C0">
                        <a:alpha val="50000"/>
                      </a:srgbClr>
                    </a:solidFill>
                  </a:ln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9" name="Straight Connector 118"/>
              <p:cNvCxnSpPr/>
              <p:nvPr/>
            </p:nvCxnSpPr>
            <p:spPr>
              <a:xfrm flipV="1">
                <a:off x="5074041" y="2995789"/>
                <a:ext cx="0" cy="720000"/>
              </a:xfrm>
              <a:prstGeom prst="line">
                <a:avLst/>
              </a:prstGeom>
              <a:ln w="6350" cap="rnd">
                <a:solidFill>
                  <a:schemeClr val="tx1"/>
                </a:solidFill>
                <a:prstDash val="dash"/>
                <a:round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TextBox 143"/>
                  <p:cNvSpPr txBox="1"/>
                  <p:nvPr/>
                </p:nvSpPr>
                <p:spPr>
                  <a:xfrm>
                    <a:off x="2477193" y="2610343"/>
                    <a:ext cx="856132" cy="35836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de-CH" sz="1600" dirty="0" smtClean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4" name="TextBox 1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77193" y="2610343"/>
                    <a:ext cx="856132" cy="358368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b="-6780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63" name="Straight Arrow Connector 162"/>
            <p:cNvCxnSpPr>
              <a:stCxn id="94" idx="1"/>
              <a:endCxn id="164" idx="1"/>
            </p:cNvCxnSpPr>
            <p:nvPr/>
          </p:nvCxnSpPr>
          <p:spPr>
            <a:xfrm>
              <a:off x="3051189" y="3438790"/>
              <a:ext cx="898" cy="345856"/>
            </a:xfrm>
            <a:prstGeom prst="straightConnector1">
              <a:avLst/>
            </a:prstGeom>
            <a:ln cap="rnd">
              <a:solidFill>
                <a:schemeClr val="tx1"/>
              </a:solidFill>
              <a:round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/>
                <p:cNvSpPr txBox="1"/>
                <p:nvPr/>
              </p:nvSpPr>
              <p:spPr>
                <a:xfrm>
                  <a:off x="3052087" y="3615369"/>
                  <a:ext cx="59407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lang="de-CH" sz="160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4" name="TextBox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2087" y="3615369"/>
                  <a:ext cx="594072" cy="33855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2384137" y="3615369"/>
                  <a:ext cx="593496" cy="3583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lang="de-CH" sz="160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4137" y="3615369"/>
                  <a:ext cx="593496" cy="358368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678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6" name="Straight Arrow Connector 165"/>
            <p:cNvCxnSpPr>
              <a:stCxn id="5" idx="1"/>
              <a:endCxn id="165" idx="0"/>
            </p:cNvCxnSpPr>
            <p:nvPr/>
          </p:nvCxnSpPr>
          <p:spPr>
            <a:xfrm>
              <a:off x="2680885" y="3163269"/>
              <a:ext cx="0" cy="452100"/>
            </a:xfrm>
            <a:prstGeom prst="straightConnector1">
              <a:avLst/>
            </a:prstGeom>
            <a:ln cap="rnd">
              <a:solidFill>
                <a:schemeClr val="tx1"/>
              </a:solidFill>
              <a:round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481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665856" y="1888773"/>
            <a:ext cx="5668845" cy="1509981"/>
            <a:chOff x="1665856" y="1888773"/>
            <a:chExt cx="5668845" cy="1509981"/>
          </a:xfrm>
        </p:grpSpPr>
        <p:sp>
          <p:nvSpPr>
            <p:cNvPr id="40" name="Rectangle 39"/>
            <p:cNvSpPr/>
            <p:nvPr/>
          </p:nvSpPr>
          <p:spPr>
            <a:xfrm>
              <a:off x="2682933" y="2525315"/>
              <a:ext cx="1996257" cy="389325"/>
            </a:xfrm>
            <a:prstGeom prst="rect">
              <a:avLst/>
            </a:prstGeom>
            <a:pattFill prst="wdUpDiag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79191" y="1959964"/>
              <a:ext cx="2225461" cy="389325"/>
            </a:xfrm>
            <a:prstGeom prst="rect">
              <a:avLst/>
            </a:prstGeom>
            <a:pattFill prst="wdUpDiag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2682933" y="2348393"/>
              <a:ext cx="4343098" cy="896"/>
            </a:xfrm>
            <a:prstGeom prst="straightConnector1">
              <a:avLst/>
            </a:prstGeom>
            <a:ln cap="rnd">
              <a:solidFill>
                <a:schemeClr val="tx1"/>
              </a:solidFill>
              <a:round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7012315" y="2207005"/>
                  <a:ext cx="31790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de-CH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2315" y="2207005"/>
                  <a:ext cx="317908" cy="33855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/>
            <p:cNvCxnSpPr/>
            <p:nvPr/>
          </p:nvCxnSpPr>
          <p:spPr>
            <a:xfrm flipV="1">
              <a:off x="2682933" y="2914640"/>
              <a:ext cx="4343098" cy="0"/>
            </a:xfrm>
            <a:prstGeom prst="straightConnector1">
              <a:avLst/>
            </a:prstGeom>
            <a:ln cap="rnd">
              <a:solidFill>
                <a:schemeClr val="tx1"/>
              </a:solidFill>
              <a:round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7016793" y="2776744"/>
                  <a:ext cx="31790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de-CH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6793" y="2776744"/>
                  <a:ext cx="317908" cy="33855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5302788" y="2073497"/>
                  <a:ext cx="720000" cy="275792"/>
                </a:xfrm>
                <a:prstGeom prst="rect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CH" sz="1400" dirty="0" smtClean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de-CH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𝑟𝑜𝑢𝑛𝑑</m:t>
                      </m:r>
                    </m:oMath>
                  </a14:m>
                  <a:endParaRPr lang="de-CH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2788" y="2073497"/>
                  <a:ext cx="720000" cy="27579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/>
                <p:cNvSpPr/>
                <p:nvPr/>
              </p:nvSpPr>
              <p:spPr>
                <a:xfrm>
                  <a:off x="3229133" y="2638848"/>
                  <a:ext cx="720000" cy="275792"/>
                </a:xfrm>
                <a:prstGeom prst="rect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CH" sz="1400" dirty="0" smtClean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de-CH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𝑟𝑜𝑢𝑛𝑑</m:t>
                      </m:r>
                    </m:oMath>
                  </a14:m>
                  <a:endParaRPr lang="de-CH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Rectangle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9133" y="2638848"/>
                  <a:ext cx="720000" cy="27579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1665856" y="2105027"/>
                  <a:ext cx="95417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Mode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en-US" sz="1600" dirty="0" smtClean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5856" y="2105027"/>
                  <a:ext cx="954172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185" t="-5357" b="-2142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1665856" y="2671054"/>
                  <a:ext cx="953594" cy="3583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Mode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endParaRPr lang="en-US" sz="1600" dirty="0" smtClean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5856" y="2671054"/>
                  <a:ext cx="953594" cy="35836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185" t="-3390" b="-1694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/>
            <p:cNvCxnSpPr/>
            <p:nvPr/>
          </p:nvCxnSpPr>
          <p:spPr>
            <a:xfrm flipV="1">
              <a:off x="2982882" y="1937808"/>
              <a:ext cx="0" cy="4114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2982882" y="2503160"/>
              <a:ext cx="0" cy="4114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6354000" y="2528030"/>
              <a:ext cx="0" cy="3857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6354000" y="1963794"/>
              <a:ext cx="0" cy="3857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4677024" y="1888773"/>
              <a:ext cx="0" cy="108000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294939" y="2969534"/>
                  <a:ext cx="764376" cy="429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𝑠𝑡𝑎𝑟𝑡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4939" y="2969534"/>
                  <a:ext cx="764376" cy="4292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40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2657601" y="3029422"/>
                  <a:ext cx="6505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lang="de-CH" i="1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7601" y="3029422"/>
                  <a:ext cx="650563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6022788" y="3029422"/>
                  <a:ext cx="6624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de-CH" i="1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2788" y="3029422"/>
                  <a:ext cx="662425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Connector 31"/>
            <p:cNvCxnSpPr/>
            <p:nvPr/>
          </p:nvCxnSpPr>
          <p:spPr>
            <a:xfrm flipV="1">
              <a:off x="2982882" y="1888773"/>
              <a:ext cx="0" cy="1080000"/>
            </a:xfrm>
            <a:prstGeom prst="line">
              <a:avLst/>
            </a:prstGeom>
            <a:ln w="6350" cap="rnd">
              <a:solidFill>
                <a:schemeClr val="tx1"/>
              </a:solidFill>
              <a:prstDash val="dash"/>
              <a:round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6354000" y="1888773"/>
              <a:ext cx="0" cy="1080000"/>
            </a:xfrm>
            <a:prstGeom prst="line">
              <a:avLst/>
            </a:prstGeom>
            <a:ln w="6350" cap="rnd">
              <a:solidFill>
                <a:schemeClr val="tx1"/>
              </a:solidFill>
              <a:prstDash val="dash"/>
              <a:round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952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1574323" y="2171700"/>
            <a:ext cx="5474478" cy="1441449"/>
            <a:chOff x="1574323" y="2171700"/>
            <a:chExt cx="5474478" cy="1441449"/>
          </a:xfrm>
        </p:grpSpPr>
        <p:cxnSp>
          <p:nvCxnSpPr>
            <p:cNvPr id="26" name="Straight Connector 25"/>
            <p:cNvCxnSpPr>
              <a:stCxn id="59" idx="0"/>
              <a:endCxn id="71" idx="3"/>
            </p:cNvCxnSpPr>
            <p:nvPr/>
          </p:nvCxnSpPr>
          <p:spPr>
            <a:xfrm flipH="1" flipV="1">
              <a:off x="4176974" y="2536825"/>
              <a:ext cx="1" cy="589954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37" idx="1"/>
            </p:cNvCxnSpPr>
            <p:nvPr/>
          </p:nvCxnSpPr>
          <p:spPr>
            <a:xfrm flipV="1">
              <a:off x="2338362" y="2920459"/>
              <a:ext cx="0" cy="343170"/>
            </a:xfrm>
            <a:prstGeom prst="line">
              <a:avLst/>
            </a:prstGeom>
            <a:ln w="6350" cap="rnd">
              <a:solidFill>
                <a:schemeClr val="tx1"/>
              </a:solidFill>
              <a:prstDash val="dash"/>
              <a:round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7" idx="3"/>
            </p:cNvCxnSpPr>
            <p:nvPr/>
          </p:nvCxnSpPr>
          <p:spPr>
            <a:xfrm flipV="1">
              <a:off x="2951233" y="2920459"/>
              <a:ext cx="0" cy="343170"/>
            </a:xfrm>
            <a:prstGeom prst="line">
              <a:avLst/>
            </a:prstGeom>
            <a:ln w="6350" cap="rnd">
              <a:solidFill>
                <a:schemeClr val="tx1"/>
              </a:solidFill>
              <a:prstDash val="dash"/>
              <a:round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3564104" y="2545296"/>
              <a:ext cx="0" cy="556172"/>
            </a:xfrm>
            <a:prstGeom prst="line">
              <a:avLst/>
            </a:prstGeom>
            <a:ln w="6350" cap="rnd">
              <a:solidFill>
                <a:schemeClr val="tx1"/>
              </a:solidFill>
              <a:prstDash val="dash"/>
              <a:round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>
              <a:off x="1623060" y="3114253"/>
              <a:ext cx="5107833" cy="895"/>
            </a:xfrm>
            <a:prstGeom prst="straightConnector1">
              <a:avLst/>
            </a:prstGeom>
            <a:ln cap="rnd">
              <a:solidFill>
                <a:schemeClr val="tx1"/>
              </a:solidFill>
              <a:round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6730893" y="2975753"/>
                  <a:ext cx="31790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de-CH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0893" y="2975753"/>
                  <a:ext cx="317908" cy="33855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5" name="Straight Connector 114"/>
            <p:cNvCxnSpPr/>
            <p:nvPr/>
          </p:nvCxnSpPr>
          <p:spPr>
            <a:xfrm flipV="1">
              <a:off x="1725491" y="2545296"/>
              <a:ext cx="0" cy="561496"/>
            </a:xfrm>
            <a:prstGeom prst="line">
              <a:avLst/>
            </a:prstGeom>
            <a:ln w="6350" cap="rnd">
              <a:solidFill>
                <a:schemeClr val="tx1"/>
              </a:solidFill>
              <a:prstDash val="dash"/>
              <a:round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1574323" y="3186667"/>
                  <a:ext cx="6380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𝑀𝐶𝑅</m:t>
                            </m:r>
                          </m:sub>
                        </m:sSub>
                      </m:oMath>
                    </m:oMathPara>
                  </a14:m>
                  <a:endParaRPr lang="de-CH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4323" y="3186667"/>
                  <a:ext cx="638071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Connector 41"/>
            <p:cNvCxnSpPr>
              <a:stCxn id="46" idx="1"/>
            </p:cNvCxnSpPr>
            <p:nvPr/>
          </p:nvCxnSpPr>
          <p:spPr>
            <a:xfrm flipV="1">
              <a:off x="5331404" y="2462748"/>
              <a:ext cx="0" cy="790428"/>
            </a:xfrm>
            <a:prstGeom prst="line">
              <a:avLst/>
            </a:prstGeom>
            <a:ln w="6350" cap="rnd">
              <a:solidFill>
                <a:schemeClr val="tx1"/>
              </a:solidFill>
              <a:prstDash val="dash"/>
              <a:round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46" idx="3"/>
            </p:cNvCxnSpPr>
            <p:nvPr/>
          </p:nvCxnSpPr>
          <p:spPr>
            <a:xfrm flipH="1" flipV="1">
              <a:off x="6485833" y="2462748"/>
              <a:ext cx="2" cy="790428"/>
            </a:xfrm>
            <a:prstGeom prst="line">
              <a:avLst/>
            </a:prstGeom>
            <a:ln w="6350" cap="rnd">
              <a:solidFill>
                <a:schemeClr val="tx1"/>
              </a:solidFill>
              <a:prstDash val="dash"/>
              <a:round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>
              <a:endCxn id="71" idx="1"/>
            </p:cNvCxnSpPr>
            <p:nvPr/>
          </p:nvCxnSpPr>
          <p:spPr>
            <a:xfrm flipV="1">
              <a:off x="1897380" y="2536825"/>
              <a:ext cx="0" cy="578324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3718560" y="2551646"/>
              <a:ext cx="0" cy="563502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37" idx="1"/>
              <a:endCxn id="37" idx="3"/>
            </p:cNvCxnSpPr>
            <p:nvPr/>
          </p:nvCxnSpPr>
          <p:spPr>
            <a:xfrm>
              <a:off x="2338362" y="3263629"/>
              <a:ext cx="61287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46" idx="1"/>
              <a:endCxn id="46" idx="3"/>
            </p:cNvCxnSpPr>
            <p:nvPr/>
          </p:nvCxnSpPr>
          <p:spPr>
            <a:xfrm>
              <a:off x="5331404" y="3253176"/>
              <a:ext cx="115443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3857939" y="3126779"/>
                  <a:ext cx="638071" cy="429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𝑠𝑡𝑎𝑟𝑡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oMath>
                    </m:oMathPara>
                  </a14:m>
                  <a:endParaRPr lang="de-CH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7939" y="3126779"/>
                  <a:ext cx="638071" cy="429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2857" b="-142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/>
            <p:cNvCxnSpPr>
              <a:stCxn id="18" idx="3"/>
              <a:endCxn id="18" idx="1"/>
            </p:cNvCxnSpPr>
            <p:nvPr/>
          </p:nvCxnSpPr>
          <p:spPr>
            <a:xfrm flipH="1">
              <a:off x="1897380" y="2971832"/>
              <a:ext cx="182118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1897380" y="2597686"/>
                  <a:ext cx="1821180" cy="74829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p>
                        </m:sSubSup>
                      </m:oMath>
                    </m:oMathPara>
                  </a14:m>
                  <a:endParaRPr lang="de-CH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7380" y="2597686"/>
                  <a:ext cx="1821180" cy="74829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/>
                <p:cNvSpPr/>
                <p:nvPr/>
              </p:nvSpPr>
              <p:spPr>
                <a:xfrm>
                  <a:off x="1897380" y="2171700"/>
                  <a:ext cx="2279594" cy="73024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de-CH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7380" y="2171700"/>
                  <a:ext cx="2279594" cy="73024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Arrow Connector 71"/>
            <p:cNvCxnSpPr/>
            <p:nvPr/>
          </p:nvCxnSpPr>
          <p:spPr>
            <a:xfrm flipH="1">
              <a:off x="1897380" y="2551646"/>
              <a:ext cx="227959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3399524" y="3164417"/>
                  <a:ext cx="638071" cy="391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𝑒𝑛𝑑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de-CH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9524" y="3164417"/>
                  <a:ext cx="638071" cy="39158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>
              <a:stCxn id="59" idx="0"/>
              <a:endCxn id="71" idx="3"/>
            </p:cNvCxnSpPr>
            <p:nvPr/>
          </p:nvCxnSpPr>
          <p:spPr>
            <a:xfrm flipH="1" flipV="1">
              <a:off x="4176974" y="2536825"/>
              <a:ext cx="1" cy="589954"/>
            </a:xfrm>
            <a:prstGeom prst="line">
              <a:avLst/>
            </a:prstGeom>
            <a:ln w="6350" cap="rnd">
              <a:solidFill>
                <a:schemeClr val="tx1"/>
              </a:solidFill>
              <a:prstDash val="dash"/>
              <a:round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2338362" y="2933159"/>
                  <a:ext cx="612871" cy="6609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𝐿𝐶𝑀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de-CH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8362" y="2933159"/>
                  <a:ext cx="612871" cy="66094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8000" b="-91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5331404" y="2893202"/>
                  <a:ext cx="1154431" cy="71994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𝐿𝐶𝑀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de-CH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1404" y="2893202"/>
                  <a:ext cx="1154431" cy="71994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508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Connector 61"/>
            <p:cNvCxnSpPr/>
            <p:nvPr/>
          </p:nvCxnSpPr>
          <p:spPr>
            <a:xfrm flipV="1">
              <a:off x="2338362" y="2551646"/>
              <a:ext cx="0" cy="108000"/>
            </a:xfrm>
            <a:prstGeom prst="line">
              <a:avLst/>
            </a:prstGeom>
            <a:ln w="6350" cap="rnd">
              <a:solidFill>
                <a:schemeClr val="tx1"/>
              </a:solidFill>
              <a:prstDash val="dash"/>
              <a:round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2951233" y="2551646"/>
              <a:ext cx="0" cy="108000"/>
            </a:xfrm>
            <a:prstGeom prst="line">
              <a:avLst/>
            </a:prstGeom>
            <a:ln w="6350" cap="rnd">
              <a:solidFill>
                <a:schemeClr val="tx1"/>
              </a:solidFill>
              <a:prstDash val="dash"/>
              <a:round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902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55"/>
          <p:cNvGrpSpPr/>
          <p:nvPr/>
        </p:nvGrpSpPr>
        <p:grpSpPr>
          <a:xfrm>
            <a:off x="1648763" y="1696835"/>
            <a:ext cx="6897759" cy="1805330"/>
            <a:chOff x="1648763" y="1696835"/>
            <a:chExt cx="6897759" cy="1805330"/>
          </a:xfrm>
        </p:grpSpPr>
        <p:cxnSp>
          <p:nvCxnSpPr>
            <p:cNvPr id="127" name="Straight Connector 126"/>
            <p:cNvCxnSpPr>
              <a:stCxn id="101" idx="1"/>
              <a:endCxn id="4" idx="1"/>
            </p:cNvCxnSpPr>
            <p:nvPr/>
          </p:nvCxnSpPr>
          <p:spPr>
            <a:xfrm flipV="1">
              <a:off x="2054483" y="2445649"/>
              <a:ext cx="1" cy="70855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5594964" y="2252548"/>
                  <a:ext cx="38504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4964" y="2252548"/>
                  <a:ext cx="385041" cy="33855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2512281" y="1912278"/>
                  <a:ext cx="78556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Slot </a:t>
                  </a:r>
                  <a14:m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2281" y="1912278"/>
                  <a:ext cx="785565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4000" b="-2000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Rectangle 3"/>
            <p:cNvSpPr/>
            <p:nvPr/>
          </p:nvSpPr>
          <p:spPr>
            <a:xfrm>
              <a:off x="2054484" y="2244286"/>
              <a:ext cx="383914" cy="402725"/>
            </a:xfrm>
            <a:prstGeom prst="rect">
              <a:avLst/>
            </a:prstGeom>
            <a:pattFill prst="ltUpDiag">
              <a:fgClr>
                <a:schemeClr val="tx1"/>
              </a:fgClr>
              <a:bgClr>
                <a:schemeClr val="accent4">
                  <a:lumMod val="40000"/>
                  <a:lumOff val="6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373682" y="2247199"/>
              <a:ext cx="933332" cy="39981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307014" y="2247199"/>
              <a:ext cx="573373" cy="399812"/>
            </a:xfrm>
            <a:prstGeom prst="rect">
              <a:avLst/>
            </a:prstGeom>
            <a:pattFill prst="pct90">
              <a:fgClr>
                <a:schemeClr val="accent4"/>
              </a:fgClr>
              <a:bgClr>
                <a:schemeClr val="tx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305062" y="2247199"/>
              <a:ext cx="933332" cy="39981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371730" y="2247199"/>
              <a:ext cx="933332" cy="39981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438398" y="2247199"/>
              <a:ext cx="933332" cy="39981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648763" y="2647011"/>
              <a:ext cx="6575836" cy="0"/>
            </a:xfrm>
            <a:prstGeom prst="line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8246888" y="2493122"/>
                  <a:ext cx="2996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de-CH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6888" y="2493122"/>
                  <a:ext cx="299634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tangle 100"/>
                <p:cNvSpPr/>
                <p:nvPr/>
              </p:nvSpPr>
              <p:spPr>
                <a:xfrm>
                  <a:off x="2054483" y="2806249"/>
                  <a:ext cx="5825903" cy="69591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</m:sub>
                        </m:sSub>
                      </m:oMath>
                    </m:oMathPara>
                  </a14:m>
                  <a:endParaRPr lang="de-CH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Rectangle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4483" y="2806249"/>
                  <a:ext cx="5825903" cy="69591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Straight Arrow Connector 101"/>
            <p:cNvCxnSpPr>
              <a:stCxn id="101" idx="3"/>
              <a:endCxn id="101" idx="1"/>
            </p:cNvCxnSpPr>
            <p:nvPr/>
          </p:nvCxnSpPr>
          <p:spPr>
            <a:xfrm flipH="1">
              <a:off x="2054483" y="3154207"/>
              <a:ext cx="582590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02"/>
                <p:cNvSpPr/>
                <p:nvPr/>
              </p:nvSpPr>
              <p:spPr>
                <a:xfrm>
                  <a:off x="2054483" y="2406437"/>
                  <a:ext cx="383915" cy="69591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𝐶𝑃</m:t>
                            </m:r>
                          </m:sub>
                        </m:sSub>
                      </m:oMath>
                    </m:oMathPara>
                  </a14:m>
                  <a:endParaRPr lang="de-CH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Rectangle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4483" y="2406437"/>
                  <a:ext cx="383915" cy="69591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158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Straight Arrow Connector 103"/>
            <p:cNvCxnSpPr>
              <a:stCxn id="103" idx="3"/>
              <a:endCxn id="103" idx="1"/>
            </p:cNvCxnSpPr>
            <p:nvPr/>
          </p:nvCxnSpPr>
          <p:spPr>
            <a:xfrm flipH="1">
              <a:off x="2054483" y="2754395"/>
              <a:ext cx="38391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Rectangle 104"/>
                <p:cNvSpPr/>
                <p:nvPr/>
              </p:nvSpPr>
              <p:spPr>
                <a:xfrm>
                  <a:off x="2438399" y="2406437"/>
                  <a:ext cx="933332" cy="69591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de-CH" sz="1400" dirty="0" smtClean="0">
                      <a:solidFill>
                        <a:schemeClr val="tx1"/>
                      </a:solidFill>
                    </a:rPr>
                    <a:t> </a:t>
                  </a:r>
                  <a:endParaRPr lang="de-CH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5" name="Rectangle 1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399" y="2406437"/>
                  <a:ext cx="933332" cy="69591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7" name="Straight Arrow Connector 106"/>
            <p:cNvCxnSpPr>
              <a:stCxn id="105" idx="3"/>
              <a:endCxn id="105" idx="1"/>
            </p:cNvCxnSpPr>
            <p:nvPr/>
          </p:nvCxnSpPr>
          <p:spPr>
            <a:xfrm flipH="1">
              <a:off x="2438399" y="2754395"/>
              <a:ext cx="93333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Rectangle 118"/>
                <p:cNvSpPr/>
                <p:nvPr/>
              </p:nvSpPr>
              <p:spPr>
                <a:xfrm>
                  <a:off x="3371729" y="2406437"/>
                  <a:ext cx="933332" cy="69591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de-CH" sz="1400" dirty="0" smtClean="0">
                      <a:solidFill>
                        <a:schemeClr val="tx1"/>
                      </a:solidFill>
                    </a:rPr>
                    <a:t> </a:t>
                  </a:r>
                  <a:endParaRPr lang="de-CH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Rectangle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1729" y="2406437"/>
                  <a:ext cx="933332" cy="69591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Straight Arrow Connector 119"/>
            <p:cNvCxnSpPr>
              <a:stCxn id="119" idx="3"/>
              <a:endCxn id="119" idx="1"/>
            </p:cNvCxnSpPr>
            <p:nvPr/>
          </p:nvCxnSpPr>
          <p:spPr>
            <a:xfrm flipH="1">
              <a:off x="3371729" y="2754395"/>
              <a:ext cx="93333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Rectangle 120"/>
                <p:cNvSpPr/>
                <p:nvPr/>
              </p:nvSpPr>
              <p:spPr>
                <a:xfrm>
                  <a:off x="4305060" y="2406437"/>
                  <a:ext cx="933334" cy="69591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de-CH" sz="1400" dirty="0" smtClean="0">
                      <a:solidFill>
                        <a:schemeClr val="tx1"/>
                      </a:solidFill>
                    </a:rPr>
                    <a:t> </a:t>
                  </a:r>
                  <a:endParaRPr lang="de-CH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1" name="Rectangle 1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5060" y="2406437"/>
                  <a:ext cx="933334" cy="69591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2" name="Straight Arrow Connector 121"/>
            <p:cNvCxnSpPr>
              <a:stCxn id="121" idx="3"/>
              <a:endCxn id="121" idx="1"/>
            </p:cNvCxnSpPr>
            <p:nvPr/>
          </p:nvCxnSpPr>
          <p:spPr>
            <a:xfrm flipH="1">
              <a:off x="4305060" y="2754395"/>
              <a:ext cx="93333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Rectangle 122"/>
                <p:cNvSpPr/>
                <p:nvPr/>
              </p:nvSpPr>
              <p:spPr>
                <a:xfrm>
                  <a:off x="6373682" y="2406437"/>
                  <a:ext cx="933332" cy="69591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𝑠𝑙𝑜𝑡</m:t>
                          </m:r>
                        </m:sub>
                      </m:sSub>
                    </m:oMath>
                  </a14:m>
                  <a:r>
                    <a:rPr lang="de-CH" sz="1400" dirty="0" smtClean="0">
                      <a:solidFill>
                        <a:schemeClr val="tx1"/>
                      </a:solidFill>
                    </a:rPr>
                    <a:t> </a:t>
                  </a:r>
                  <a:endParaRPr lang="de-CH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Rectangle 1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3682" y="2406437"/>
                  <a:ext cx="933332" cy="69591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4" name="Straight Arrow Connector 123"/>
            <p:cNvCxnSpPr>
              <a:stCxn id="123" idx="3"/>
              <a:endCxn id="123" idx="1"/>
            </p:cNvCxnSpPr>
            <p:nvPr/>
          </p:nvCxnSpPr>
          <p:spPr>
            <a:xfrm flipH="1">
              <a:off x="6373682" y="2754395"/>
              <a:ext cx="93333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Rectangle 124"/>
                <p:cNvSpPr/>
                <p:nvPr/>
              </p:nvSpPr>
              <p:spPr>
                <a:xfrm>
                  <a:off x="7307013" y="2406437"/>
                  <a:ext cx="573373" cy="69591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𝑀𝐶𝑅</m:t>
                          </m:r>
                        </m:sub>
                      </m:sSub>
                    </m:oMath>
                  </a14:m>
                  <a:r>
                    <a:rPr lang="de-CH" sz="1400" dirty="0" smtClean="0">
                      <a:solidFill>
                        <a:schemeClr val="tx1"/>
                      </a:solidFill>
                    </a:rPr>
                    <a:t> </a:t>
                  </a:r>
                  <a:endParaRPr lang="de-CH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5" name="Rectangle 1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7013" y="2406437"/>
                  <a:ext cx="573373" cy="69591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6" name="Straight Arrow Connector 125"/>
            <p:cNvCxnSpPr>
              <a:stCxn id="125" idx="3"/>
              <a:endCxn id="125" idx="1"/>
            </p:cNvCxnSpPr>
            <p:nvPr/>
          </p:nvCxnSpPr>
          <p:spPr>
            <a:xfrm flipH="1">
              <a:off x="7307013" y="2754395"/>
              <a:ext cx="57337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103" idx="3"/>
              <a:endCxn id="93" idx="1"/>
            </p:cNvCxnSpPr>
            <p:nvPr/>
          </p:nvCxnSpPr>
          <p:spPr>
            <a:xfrm flipV="1">
              <a:off x="2438398" y="2447105"/>
              <a:ext cx="0" cy="30729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105" idx="3"/>
              <a:endCxn id="92" idx="1"/>
            </p:cNvCxnSpPr>
            <p:nvPr/>
          </p:nvCxnSpPr>
          <p:spPr>
            <a:xfrm flipH="1" flipV="1">
              <a:off x="3371730" y="2447105"/>
              <a:ext cx="1" cy="30729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119" idx="3"/>
              <a:endCxn id="92" idx="3"/>
            </p:cNvCxnSpPr>
            <p:nvPr/>
          </p:nvCxnSpPr>
          <p:spPr>
            <a:xfrm flipV="1">
              <a:off x="4305061" y="2447105"/>
              <a:ext cx="1" cy="30729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21" idx="3"/>
              <a:endCxn id="91" idx="3"/>
            </p:cNvCxnSpPr>
            <p:nvPr/>
          </p:nvCxnSpPr>
          <p:spPr>
            <a:xfrm flipV="1">
              <a:off x="5238394" y="2447105"/>
              <a:ext cx="0" cy="30729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stCxn id="123" idx="1"/>
              <a:endCxn id="89" idx="1"/>
            </p:cNvCxnSpPr>
            <p:nvPr/>
          </p:nvCxnSpPr>
          <p:spPr>
            <a:xfrm flipV="1">
              <a:off x="6373682" y="2447105"/>
              <a:ext cx="0" cy="30729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>
              <a:stCxn id="123" idx="3"/>
              <a:endCxn id="90" idx="1"/>
            </p:cNvCxnSpPr>
            <p:nvPr/>
          </p:nvCxnSpPr>
          <p:spPr>
            <a:xfrm flipV="1">
              <a:off x="7307014" y="2447105"/>
              <a:ext cx="0" cy="30729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>
              <a:stCxn id="101" idx="3"/>
              <a:endCxn id="90" idx="3"/>
            </p:cNvCxnSpPr>
            <p:nvPr/>
          </p:nvCxnSpPr>
          <p:spPr>
            <a:xfrm flipV="1">
              <a:off x="7880386" y="2447105"/>
              <a:ext cx="1" cy="70710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3445612" y="1925379"/>
                  <a:ext cx="78556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Slot </a:t>
                  </a:r>
                  <a14:m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5612" y="1925379"/>
                  <a:ext cx="785565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t="-4000" b="-2000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4378944" y="1910455"/>
                  <a:ext cx="78556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Slot </a:t>
                  </a:r>
                  <a14:m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8944" y="1910455"/>
                  <a:ext cx="785565" cy="30777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t="-1961" b="-1960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/>
                <p:cNvSpPr txBox="1"/>
                <p:nvPr/>
              </p:nvSpPr>
              <p:spPr>
                <a:xfrm>
                  <a:off x="6447566" y="1925379"/>
                  <a:ext cx="78556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Slot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53" name="TextBox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7566" y="1925379"/>
                  <a:ext cx="785565" cy="3077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t="-2000" r="-7752" b="-2200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4" name="TextBox 153"/>
            <p:cNvSpPr txBox="1"/>
            <p:nvPr/>
          </p:nvSpPr>
          <p:spPr>
            <a:xfrm>
              <a:off x="7262846" y="1709936"/>
              <a:ext cx="6617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MCR</a:t>
              </a:r>
            </a:p>
            <a:p>
              <a:pPr algn="ctr"/>
              <a:r>
                <a:rPr lang="en-US" sz="1400" dirty="0" smtClean="0"/>
                <a:t>Slot</a:t>
              </a:r>
              <a:endParaRPr lang="en-US" sz="1400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853657" y="1696835"/>
              <a:ext cx="785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Flush of</a:t>
              </a:r>
              <a:br>
                <a:rPr lang="en-US" sz="1400" dirty="0" smtClean="0"/>
              </a:br>
              <a:r>
                <a:rPr lang="en-US" sz="1400" dirty="0" smtClean="0"/>
                <a:t>BOLT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174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roup 251"/>
          <p:cNvGrpSpPr/>
          <p:nvPr/>
        </p:nvGrpSpPr>
        <p:grpSpPr>
          <a:xfrm>
            <a:off x="1303111" y="1568853"/>
            <a:ext cx="7243411" cy="1933312"/>
            <a:chOff x="1303111" y="1568853"/>
            <a:chExt cx="7243411" cy="1933312"/>
          </a:xfrm>
        </p:grpSpPr>
        <p:cxnSp>
          <p:nvCxnSpPr>
            <p:cNvPr id="127" name="Straight Connector 126"/>
            <p:cNvCxnSpPr>
              <a:stCxn id="101" idx="1"/>
              <a:endCxn id="4" idx="1"/>
            </p:cNvCxnSpPr>
            <p:nvPr/>
          </p:nvCxnSpPr>
          <p:spPr>
            <a:xfrm flipV="1">
              <a:off x="1303111" y="2445649"/>
              <a:ext cx="0" cy="70855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5594964" y="2252548"/>
                  <a:ext cx="38504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4964" y="2252548"/>
                  <a:ext cx="385041" cy="33855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Rectangle 3"/>
            <p:cNvSpPr/>
            <p:nvPr/>
          </p:nvSpPr>
          <p:spPr>
            <a:xfrm>
              <a:off x="1303111" y="2244286"/>
              <a:ext cx="1135287" cy="402725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200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373682" y="2247199"/>
              <a:ext cx="933332" cy="39981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295611" y="2247199"/>
              <a:ext cx="584777" cy="399812"/>
            </a:xfrm>
            <a:prstGeom prst="rect">
              <a:avLst/>
            </a:prstGeom>
            <a:pattFill prst="dkHorz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305062" y="2247199"/>
              <a:ext cx="933332" cy="39981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371730" y="2247199"/>
              <a:ext cx="933332" cy="39981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438398" y="2247303"/>
              <a:ext cx="933332" cy="39981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648763" y="2647011"/>
              <a:ext cx="6575836" cy="0"/>
            </a:xfrm>
            <a:prstGeom prst="line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8246888" y="2493122"/>
                  <a:ext cx="2996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de-CH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6888" y="2493122"/>
                  <a:ext cx="299634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tangle 100"/>
                <p:cNvSpPr/>
                <p:nvPr/>
              </p:nvSpPr>
              <p:spPr>
                <a:xfrm>
                  <a:off x="1303111" y="2806249"/>
                  <a:ext cx="6577276" cy="69591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</m:sub>
                        </m:sSub>
                      </m:oMath>
                    </m:oMathPara>
                  </a14:m>
                  <a:endParaRPr lang="de-CH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Rectangle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3111" y="2806249"/>
                  <a:ext cx="6577276" cy="69591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Straight Arrow Connector 101"/>
            <p:cNvCxnSpPr>
              <a:stCxn id="101" idx="3"/>
              <a:endCxn id="101" idx="1"/>
            </p:cNvCxnSpPr>
            <p:nvPr/>
          </p:nvCxnSpPr>
          <p:spPr>
            <a:xfrm flipH="1">
              <a:off x="1303111" y="3154207"/>
              <a:ext cx="65772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02"/>
                <p:cNvSpPr/>
                <p:nvPr/>
              </p:nvSpPr>
              <p:spPr>
                <a:xfrm>
                  <a:off x="1303111" y="2406437"/>
                  <a:ext cx="1135288" cy="69591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de-CH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Rectangle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3111" y="2406437"/>
                  <a:ext cx="1135288" cy="69591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Straight Arrow Connector 103"/>
            <p:cNvCxnSpPr>
              <a:stCxn id="103" idx="3"/>
              <a:endCxn id="103" idx="1"/>
            </p:cNvCxnSpPr>
            <p:nvPr/>
          </p:nvCxnSpPr>
          <p:spPr>
            <a:xfrm flipH="1">
              <a:off x="1303111" y="2754395"/>
              <a:ext cx="113528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Rectangle 104"/>
                <p:cNvSpPr/>
                <p:nvPr/>
              </p:nvSpPr>
              <p:spPr>
                <a:xfrm>
                  <a:off x="2438399" y="2406437"/>
                  <a:ext cx="789634" cy="69591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𝑓𝑙𝑜𝑜𝑑</m:t>
                          </m:r>
                        </m:sub>
                      </m:sSub>
                    </m:oMath>
                  </a14:m>
                  <a:r>
                    <a:rPr lang="de-CH" sz="1400" dirty="0" smtClean="0">
                      <a:solidFill>
                        <a:schemeClr val="tx1"/>
                      </a:solidFill>
                    </a:rPr>
                    <a:t> </a:t>
                  </a:r>
                  <a:endParaRPr lang="de-CH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5" name="Rectangle 1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399" y="2406437"/>
                  <a:ext cx="789634" cy="69591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75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7" name="Straight Arrow Connector 106"/>
            <p:cNvCxnSpPr>
              <a:stCxn id="105" idx="3"/>
              <a:endCxn id="105" idx="1"/>
            </p:cNvCxnSpPr>
            <p:nvPr/>
          </p:nvCxnSpPr>
          <p:spPr>
            <a:xfrm flipH="1">
              <a:off x="2438399" y="2754395"/>
              <a:ext cx="78963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Rectangle 124"/>
                <p:cNvSpPr/>
                <p:nvPr/>
              </p:nvSpPr>
              <p:spPr>
                <a:xfrm>
                  <a:off x="7295611" y="2406437"/>
                  <a:ext cx="584775" cy="69591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𝑀𝐶𝑅</m:t>
                          </m:r>
                        </m:sub>
                      </m:sSub>
                    </m:oMath>
                  </a14:m>
                  <a:r>
                    <a:rPr lang="de-CH" sz="1400" dirty="0" smtClean="0">
                      <a:solidFill>
                        <a:schemeClr val="tx1"/>
                      </a:solidFill>
                    </a:rPr>
                    <a:t> </a:t>
                  </a:r>
                  <a:endParaRPr lang="de-CH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5" name="Rectangle 1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5611" y="2406437"/>
                  <a:ext cx="584775" cy="69591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6" name="Straight Arrow Connector 125"/>
            <p:cNvCxnSpPr>
              <a:stCxn id="125" idx="3"/>
              <a:endCxn id="125" idx="1"/>
            </p:cNvCxnSpPr>
            <p:nvPr/>
          </p:nvCxnSpPr>
          <p:spPr>
            <a:xfrm flipH="1">
              <a:off x="7295611" y="2754395"/>
              <a:ext cx="58477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103" idx="3"/>
              <a:endCxn id="93" idx="1"/>
            </p:cNvCxnSpPr>
            <p:nvPr/>
          </p:nvCxnSpPr>
          <p:spPr>
            <a:xfrm flipH="1" flipV="1">
              <a:off x="2438398" y="2447209"/>
              <a:ext cx="1" cy="30718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105" idx="3"/>
            </p:cNvCxnSpPr>
            <p:nvPr/>
          </p:nvCxnSpPr>
          <p:spPr>
            <a:xfrm flipV="1">
              <a:off x="3228033" y="2445649"/>
              <a:ext cx="0" cy="30874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118"/>
            <p:cNvSpPr/>
            <p:nvPr/>
          </p:nvSpPr>
          <p:spPr>
            <a:xfrm>
              <a:off x="2438395" y="1788313"/>
              <a:ext cx="933332" cy="695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CH" sz="1400" dirty="0" smtClean="0">
                  <a:solidFill>
                    <a:schemeClr val="tx1"/>
                  </a:solidFill>
                </a:rPr>
                <a:t>Slot 1 </a:t>
              </a:r>
              <a:endParaRPr lang="de-CH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20" name="Straight Arrow Connector 119"/>
            <p:cNvCxnSpPr>
              <a:stCxn id="119" idx="3"/>
              <a:endCxn id="119" idx="1"/>
            </p:cNvCxnSpPr>
            <p:nvPr/>
          </p:nvCxnSpPr>
          <p:spPr>
            <a:xfrm flipH="1">
              <a:off x="2438395" y="2136271"/>
              <a:ext cx="93333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119" idx="3"/>
              <a:endCxn id="168" idx="3"/>
            </p:cNvCxnSpPr>
            <p:nvPr/>
          </p:nvCxnSpPr>
          <p:spPr>
            <a:xfrm>
              <a:off x="3371727" y="2136271"/>
              <a:ext cx="3" cy="31093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>
              <a:stCxn id="101" idx="3"/>
              <a:endCxn id="90" idx="3"/>
            </p:cNvCxnSpPr>
            <p:nvPr/>
          </p:nvCxnSpPr>
          <p:spPr>
            <a:xfrm flipV="1">
              <a:off x="7880387" y="2447105"/>
              <a:ext cx="1" cy="70710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/>
            <p:cNvSpPr txBox="1"/>
            <p:nvPr/>
          </p:nvSpPr>
          <p:spPr>
            <a:xfrm>
              <a:off x="1303111" y="1696835"/>
              <a:ext cx="11352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Read</a:t>
              </a:r>
            </a:p>
            <a:p>
              <a:pPr algn="ctr"/>
              <a:r>
                <a:rPr lang="en-US" sz="1400" dirty="0" smtClean="0"/>
                <a:t>outputs</a:t>
              </a:r>
              <a:endParaRPr lang="en-US" sz="1400" dirty="0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3228035" y="2247303"/>
              <a:ext cx="143695" cy="399812"/>
            </a:xfrm>
            <a:prstGeom prst="rect">
              <a:avLst/>
            </a:prstGeom>
            <a:pattFill prst="ltUpDiag">
              <a:fgClr>
                <a:schemeClr val="tx1"/>
              </a:fgClr>
              <a:bgClr>
                <a:srgbClr val="FFDF7F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4161367" y="2247199"/>
              <a:ext cx="149382" cy="399812"/>
            </a:xfrm>
            <a:prstGeom prst="rect">
              <a:avLst/>
            </a:prstGeom>
            <a:pattFill prst="ltUpDiag">
              <a:fgClr>
                <a:schemeClr val="tx1"/>
              </a:fgClr>
              <a:bgClr>
                <a:srgbClr val="FFDF7F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5094699" y="2247199"/>
              <a:ext cx="143695" cy="399812"/>
            </a:xfrm>
            <a:prstGeom prst="rect">
              <a:avLst/>
            </a:prstGeom>
            <a:pattFill prst="ltUpDiag">
              <a:fgClr>
                <a:schemeClr val="tx1"/>
              </a:fgClr>
              <a:bgClr>
                <a:srgbClr val="FFDF7F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7163320" y="2247199"/>
              <a:ext cx="132288" cy="399812"/>
            </a:xfrm>
            <a:prstGeom prst="rect">
              <a:avLst/>
            </a:prstGeom>
            <a:pattFill prst="ltUpDiag">
              <a:fgClr>
                <a:schemeClr val="tx1"/>
              </a:fgClr>
              <a:bgClr>
                <a:srgbClr val="FFDF7F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7736692" y="2247199"/>
              <a:ext cx="143695" cy="399812"/>
            </a:xfrm>
            <a:prstGeom prst="rect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Rectangle 172"/>
                <p:cNvSpPr/>
                <p:nvPr/>
              </p:nvSpPr>
              <p:spPr>
                <a:xfrm>
                  <a:off x="3228033" y="2406437"/>
                  <a:ext cx="143695" cy="69591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a14:m>
                  <a:r>
                    <a:rPr lang="de-CH" sz="1400" dirty="0" smtClean="0">
                      <a:solidFill>
                        <a:schemeClr val="tx1"/>
                      </a:solidFill>
                    </a:rPr>
                    <a:t> </a:t>
                  </a:r>
                  <a:endParaRPr lang="de-CH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3" name="Rectangle 1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8033" y="2406437"/>
                  <a:ext cx="143695" cy="69591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69565" r="-3478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4" name="Straight Arrow Connector 173"/>
            <p:cNvCxnSpPr>
              <a:stCxn id="173" idx="3"/>
              <a:endCxn id="173" idx="1"/>
            </p:cNvCxnSpPr>
            <p:nvPr/>
          </p:nvCxnSpPr>
          <p:spPr>
            <a:xfrm flipH="1">
              <a:off x="3228033" y="2754395"/>
              <a:ext cx="14369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>
              <a:stCxn id="173" idx="3"/>
              <a:endCxn id="92" idx="1"/>
            </p:cNvCxnSpPr>
            <p:nvPr/>
          </p:nvCxnSpPr>
          <p:spPr>
            <a:xfrm flipV="1">
              <a:off x="3371728" y="2447105"/>
              <a:ext cx="2" cy="30729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>
              <a:stCxn id="119" idx="1"/>
              <a:endCxn id="93" idx="1"/>
            </p:cNvCxnSpPr>
            <p:nvPr/>
          </p:nvCxnSpPr>
          <p:spPr>
            <a:xfrm>
              <a:off x="2438395" y="2136271"/>
              <a:ext cx="3" cy="31093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/>
            <p:cNvCxnSpPr/>
            <p:nvPr/>
          </p:nvCxnSpPr>
          <p:spPr>
            <a:xfrm flipH="1">
              <a:off x="3371727" y="2754395"/>
              <a:ext cx="14369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Rectangle 179"/>
            <p:cNvSpPr/>
            <p:nvPr/>
          </p:nvSpPr>
          <p:spPr>
            <a:xfrm>
              <a:off x="3371727" y="1789073"/>
              <a:ext cx="939022" cy="695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CH" sz="1400" dirty="0" smtClean="0">
                  <a:solidFill>
                    <a:schemeClr val="tx1"/>
                  </a:solidFill>
                </a:rPr>
                <a:t>Slot 2 </a:t>
              </a:r>
              <a:endParaRPr lang="de-CH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81" name="Straight Arrow Connector 180"/>
            <p:cNvCxnSpPr>
              <a:stCxn id="180" idx="3"/>
              <a:endCxn id="180" idx="1"/>
            </p:cNvCxnSpPr>
            <p:nvPr/>
          </p:nvCxnSpPr>
          <p:spPr>
            <a:xfrm flipH="1">
              <a:off x="3371727" y="2137031"/>
              <a:ext cx="93902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>
              <a:stCxn id="180" idx="3"/>
              <a:endCxn id="169" idx="3"/>
            </p:cNvCxnSpPr>
            <p:nvPr/>
          </p:nvCxnSpPr>
          <p:spPr>
            <a:xfrm>
              <a:off x="4310749" y="2137031"/>
              <a:ext cx="0" cy="31007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Rectangle 183"/>
            <p:cNvSpPr/>
            <p:nvPr/>
          </p:nvSpPr>
          <p:spPr>
            <a:xfrm>
              <a:off x="4299366" y="1789433"/>
              <a:ext cx="939022" cy="695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CH" sz="1400" dirty="0" smtClean="0">
                  <a:solidFill>
                    <a:schemeClr val="tx1"/>
                  </a:solidFill>
                </a:rPr>
                <a:t>Slot 3 </a:t>
              </a:r>
              <a:endParaRPr lang="de-CH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85" name="Straight Arrow Connector 184"/>
            <p:cNvCxnSpPr>
              <a:stCxn id="184" idx="3"/>
              <a:endCxn id="184" idx="1"/>
            </p:cNvCxnSpPr>
            <p:nvPr/>
          </p:nvCxnSpPr>
          <p:spPr>
            <a:xfrm flipH="1">
              <a:off x="4299366" y="2137391"/>
              <a:ext cx="93902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>
              <a:stCxn id="184" idx="3"/>
              <a:endCxn id="170" idx="3"/>
            </p:cNvCxnSpPr>
            <p:nvPr/>
          </p:nvCxnSpPr>
          <p:spPr>
            <a:xfrm>
              <a:off x="5238388" y="2137391"/>
              <a:ext cx="6" cy="30971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Rectangle 187"/>
                <p:cNvSpPr/>
                <p:nvPr/>
              </p:nvSpPr>
              <p:spPr>
                <a:xfrm>
                  <a:off x="6373677" y="1706127"/>
                  <a:ext cx="921934" cy="69591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CH" sz="1400" dirty="0" smtClean="0">
                      <a:solidFill>
                        <a:schemeClr val="tx1"/>
                      </a:solidFill>
                    </a:rPr>
                    <a:t>Slot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de-CH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a14:m>
                  <a:r>
                    <a:rPr lang="de-CH" sz="1400" dirty="0" smtClean="0">
                      <a:solidFill>
                        <a:schemeClr val="tx1"/>
                      </a:solidFill>
                    </a:rPr>
                    <a:t> </a:t>
                  </a:r>
                  <a:endParaRPr lang="de-CH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8" name="Rectangle 1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3677" y="1706127"/>
                  <a:ext cx="921934" cy="69591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t="-8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9" name="Straight Arrow Connector 188"/>
            <p:cNvCxnSpPr>
              <a:stCxn id="188" idx="3"/>
              <a:endCxn id="188" idx="1"/>
            </p:cNvCxnSpPr>
            <p:nvPr/>
          </p:nvCxnSpPr>
          <p:spPr>
            <a:xfrm flipH="1">
              <a:off x="6373677" y="2054085"/>
              <a:ext cx="92193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>
              <a:stCxn id="188" idx="3"/>
              <a:endCxn id="125" idx="1"/>
            </p:cNvCxnSpPr>
            <p:nvPr/>
          </p:nvCxnSpPr>
          <p:spPr>
            <a:xfrm>
              <a:off x="7295611" y="2054085"/>
              <a:ext cx="0" cy="70031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ectangle 191"/>
            <p:cNvSpPr/>
            <p:nvPr/>
          </p:nvSpPr>
          <p:spPr>
            <a:xfrm>
              <a:off x="7295608" y="1568853"/>
              <a:ext cx="584779" cy="9727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CH" sz="1400" dirty="0" smtClean="0">
                  <a:solidFill>
                    <a:schemeClr val="tx1"/>
                  </a:solidFill>
                </a:rPr>
                <a:t>MCR</a:t>
              </a:r>
              <a:br>
                <a:rPr lang="de-CH" sz="1400" dirty="0" smtClean="0">
                  <a:solidFill>
                    <a:schemeClr val="tx1"/>
                  </a:solidFill>
                </a:rPr>
              </a:br>
              <a:r>
                <a:rPr lang="de-CH" sz="1400" dirty="0" smtClean="0">
                  <a:solidFill>
                    <a:schemeClr val="tx1"/>
                  </a:solidFill>
                </a:rPr>
                <a:t>Slot </a:t>
              </a:r>
              <a:endParaRPr lang="de-CH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93" name="Straight Arrow Connector 192"/>
            <p:cNvCxnSpPr>
              <a:stCxn id="192" idx="3"/>
              <a:endCxn id="192" idx="1"/>
            </p:cNvCxnSpPr>
            <p:nvPr/>
          </p:nvCxnSpPr>
          <p:spPr>
            <a:xfrm flipH="1">
              <a:off x="7295608" y="2055221"/>
              <a:ext cx="58477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>
              <a:stCxn id="192" idx="3"/>
              <a:endCxn id="90" idx="3"/>
            </p:cNvCxnSpPr>
            <p:nvPr/>
          </p:nvCxnSpPr>
          <p:spPr>
            <a:xfrm>
              <a:off x="7880387" y="2055221"/>
              <a:ext cx="1" cy="39188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>
              <a:stCxn id="188" idx="1"/>
              <a:endCxn id="89" idx="1"/>
            </p:cNvCxnSpPr>
            <p:nvPr/>
          </p:nvCxnSpPr>
          <p:spPr>
            <a:xfrm>
              <a:off x="6373677" y="2054085"/>
              <a:ext cx="5" cy="39302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031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404</Words>
  <Application>Microsoft Office PowerPoint</Application>
  <PresentationFormat>Widescreen</PresentationFormat>
  <Paragraphs>378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MS Gothic</vt:lpstr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Romain Jacob</dc:creator>
  <cp:lastModifiedBy>Romain Jacob</cp:lastModifiedBy>
  <cp:revision>150</cp:revision>
  <dcterms:created xsi:type="dcterms:W3CDTF">2017-01-23T12:22:39Z</dcterms:created>
  <dcterms:modified xsi:type="dcterms:W3CDTF">2017-06-14T09:47:38Z</dcterms:modified>
</cp:coreProperties>
</file>