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4679950"/>
  <p:notesSz cx="6858000" cy="9144000"/>
  <p:defaultTextStyle>
    <a:defPPr>
      <a:defRPr lang="en-US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7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65909"/>
            <a:ext cx="67496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458058"/>
            <a:ext cx="67496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49164"/>
            <a:ext cx="1940525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49164"/>
            <a:ext cx="5709082" cy="39660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166738"/>
            <a:ext cx="7762102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131884"/>
            <a:ext cx="7762102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245820"/>
            <a:ext cx="3824804" cy="29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245820"/>
            <a:ext cx="3824804" cy="29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49164"/>
            <a:ext cx="7762102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147238"/>
            <a:ext cx="380722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709482"/>
            <a:ext cx="3807226" cy="2514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147238"/>
            <a:ext cx="38259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709482"/>
            <a:ext cx="3825976" cy="2514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11997"/>
            <a:ext cx="290258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73826"/>
            <a:ext cx="45560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403985"/>
            <a:ext cx="290258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11997"/>
            <a:ext cx="290258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73826"/>
            <a:ext cx="45560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403985"/>
            <a:ext cx="290258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49164"/>
            <a:ext cx="776210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245820"/>
            <a:ext cx="776210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337621"/>
            <a:ext cx="20248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B8D0-1134-4277-AEC3-EB70160FACA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337621"/>
            <a:ext cx="303734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337621"/>
            <a:ext cx="20248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F469-C0F9-45E7-B4DB-88E2C470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28446" y="184747"/>
            <a:ext cx="8207381" cy="4393140"/>
            <a:chOff x="328446" y="184747"/>
            <a:chExt cx="8207381" cy="4393140"/>
          </a:xfrm>
        </p:grpSpPr>
        <p:cxnSp>
          <p:nvCxnSpPr>
            <p:cNvPr id="135" name="Straight Arrow Connector 134"/>
            <p:cNvCxnSpPr/>
            <p:nvPr/>
          </p:nvCxnSpPr>
          <p:spPr>
            <a:xfrm flipV="1">
              <a:off x="1335827" y="576432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1335827" y="1296432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1335827" y="2016432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1335827" y="2736432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1335827" y="4176432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28447" y="382435"/>
              <a:ext cx="126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Node</a:t>
              </a:r>
              <a:r>
                <a:rPr lang="de-DE" sz="1600" dirty="0" smtClean="0"/>
                <a:t> 1</a:t>
              </a:r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8446" y="1111766"/>
              <a:ext cx="126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Node</a:t>
              </a:r>
              <a:r>
                <a:rPr lang="de-DE" sz="1600" dirty="0" smtClean="0"/>
                <a:t> 2</a:t>
              </a:r>
              <a:endParaRPr lang="en-US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8446" y="1841097"/>
              <a:ext cx="126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Node</a:t>
              </a:r>
              <a:r>
                <a:rPr lang="de-DE" sz="1600" dirty="0" smtClean="0"/>
                <a:t> 3</a:t>
              </a:r>
              <a:endParaRPr lang="en-US" sz="16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8446" y="2570428"/>
              <a:ext cx="126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Node</a:t>
              </a:r>
              <a:r>
                <a:rPr lang="de-DE" sz="1600" dirty="0" smtClean="0"/>
                <a:t> 4</a:t>
              </a:r>
              <a:endParaRPr lang="en-US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8446" y="3991766"/>
              <a:ext cx="126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Network</a:t>
              </a:r>
              <a:endParaRPr lang="en-US" sz="16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042336" y="3816587"/>
              <a:ext cx="904439" cy="357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96807" y="184747"/>
              <a:ext cx="481781" cy="388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46775" y="1627981"/>
              <a:ext cx="481781" cy="388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576976" y="907754"/>
              <a:ext cx="481781" cy="388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04494" y="2345860"/>
              <a:ext cx="481781" cy="388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416066" y="1623751"/>
              <a:ext cx="481781" cy="388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127452" y="908211"/>
              <a:ext cx="481781" cy="388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44259" y="3835636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388674" y="3835636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533089" y="3835636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677504" y="3835636"/>
              <a:ext cx="144415" cy="3194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 rot="5400000">
              <a:off x="562059" y="3211318"/>
              <a:ext cx="600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…</a:t>
              </a:r>
              <a:endParaRPr lang="en-US" sz="2400" dirty="0"/>
            </a:p>
          </p:txBody>
        </p:sp>
        <p:sp>
          <p:nvSpPr>
            <p:cNvPr id="162" name="TextBox 161"/>
            <p:cNvSpPr txBox="1"/>
            <p:nvPr/>
          </p:nvSpPr>
          <p:spPr>
            <a:xfrm rot="5400000">
              <a:off x="7857647" y="3180435"/>
              <a:ext cx="600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…</a:t>
              </a:r>
              <a:endParaRPr lang="en-US" sz="2400" dirty="0"/>
            </a:p>
          </p:txBody>
        </p:sp>
        <p:cxnSp>
          <p:nvCxnSpPr>
            <p:cNvPr id="163" name="Straight Connector 162"/>
            <p:cNvCxnSpPr>
              <a:stCxn id="147" idx="3"/>
            </p:cNvCxnSpPr>
            <p:nvPr/>
          </p:nvCxnSpPr>
          <p:spPr>
            <a:xfrm>
              <a:off x="2078588" y="378972"/>
              <a:ext cx="33693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415526" y="372876"/>
              <a:ext cx="0" cy="345323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460881" y="1821979"/>
              <a:ext cx="0" cy="201369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148" idx="1"/>
            </p:cNvCxnSpPr>
            <p:nvPr/>
          </p:nvCxnSpPr>
          <p:spPr>
            <a:xfrm>
              <a:off x="2460881" y="1820241"/>
              <a:ext cx="4858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428556" y="1820241"/>
              <a:ext cx="33693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3802859" y="1095928"/>
              <a:ext cx="7484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393714" y="2527377"/>
              <a:ext cx="516636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971734" y="1817976"/>
              <a:ext cx="44433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897847" y="1817976"/>
              <a:ext cx="147979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414265" y="1101979"/>
              <a:ext cx="713187" cy="45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078588" y="3835296"/>
              <a:ext cx="165671" cy="31983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18584" y="3834571"/>
              <a:ext cx="82836" cy="32056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524067" y="3816968"/>
              <a:ext cx="904439" cy="357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25990" y="3836017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0405" y="3836017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14820" y="3836017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59235" y="3836017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60319" y="3835677"/>
              <a:ext cx="165671" cy="31983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00315" y="3834952"/>
              <a:ext cx="82836" cy="32056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980755" y="3816068"/>
              <a:ext cx="904439" cy="3576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82678" y="3835117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27093" y="3835117"/>
              <a:ext cx="144415" cy="31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71508" y="3835117"/>
              <a:ext cx="144415" cy="3194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15923" y="3835117"/>
              <a:ext cx="144415" cy="3194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17007" y="3834777"/>
              <a:ext cx="165671" cy="31983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57003" y="3834052"/>
              <a:ext cx="82836" cy="32056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3765494" y="1821944"/>
              <a:ext cx="0" cy="201369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810479" y="1101979"/>
              <a:ext cx="0" cy="271460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910350" y="2521281"/>
              <a:ext cx="0" cy="131265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971734" y="1817976"/>
              <a:ext cx="0" cy="201575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377645" y="1817976"/>
              <a:ext cx="0" cy="201575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414265" y="1095928"/>
              <a:ext cx="0" cy="27378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299" y="284807"/>
              <a:ext cx="227509" cy="1761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984" y="1765145"/>
              <a:ext cx="241713" cy="1848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112" y="1027155"/>
              <a:ext cx="237371" cy="1823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77" y="2470845"/>
              <a:ext cx="239225" cy="1823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775" y="1741067"/>
              <a:ext cx="239225" cy="1823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6452" y="1004555"/>
              <a:ext cx="363779" cy="18274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122" y="4383237"/>
              <a:ext cx="379518" cy="1861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563" y="4383618"/>
              <a:ext cx="385182" cy="1861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096" y="4386086"/>
              <a:ext cx="388958" cy="1918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517" y="4385483"/>
              <a:ext cx="381406" cy="189902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endCxn id="154" idx="2"/>
            </p:cNvCxnSpPr>
            <p:nvPr/>
          </p:nvCxnSpPr>
          <p:spPr>
            <a:xfrm flipV="1">
              <a:off x="2460881" y="4155135"/>
              <a:ext cx="1" cy="1941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6399300" y="4137943"/>
              <a:ext cx="1" cy="1941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55" idx="2"/>
            </p:cNvCxnSpPr>
            <p:nvPr/>
          </p:nvCxnSpPr>
          <p:spPr>
            <a:xfrm flipV="1">
              <a:off x="3636791" y="4155516"/>
              <a:ext cx="161407" cy="174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56" idx="2"/>
            </p:cNvCxnSpPr>
            <p:nvPr/>
          </p:nvCxnSpPr>
          <p:spPr>
            <a:xfrm flipH="1" flipV="1">
              <a:off x="3942613" y="4155516"/>
              <a:ext cx="136624" cy="174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8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99102"/>
  <p:tag name="ORIGINALWIDTH" val="92,98835"/>
  <p:tag name="OUTPUTDPI" val="1200"/>
  <p:tag name="LATEXADDIN" val="\documentclass{article}&#10;\usepackage{amsmath}&#10;\pagestyle{empty}&#10;\begin{document}&#10;&#10;$\tau_1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ZhangRCS\Documents\IguanaTex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151,4811"/>
  <p:tag name="OUTPUTDPI" val="1200"/>
  <p:tag name="LATEXADDIN" val="\documentclass{article}&#10;\usepackage{amsmath}&#10;\pagestyle{empty}&#10;\begin{document}&#10;&#10;$m_9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ZhangRCS\Documents\IguanaTex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96,73788"/>
  <p:tag name="OUTPUTDPI" val="1200"/>
  <p:tag name="LATEXADDIN" val="\documentclass{article}&#10;\usepackage{amsmath}&#10;\pagestyle{empty}&#10;\begin{document}&#10;&#10;$\tau_3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ZhangRCS\Documents\Iguan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95,98803"/>
  <p:tag name="OUTPUTDPI" val="1200"/>
  <p:tag name="LATEXADDIN" val="\documentclass{article}&#10;\usepackage{amsmath}&#10;\pagestyle{empty}&#10;\begin{document}&#10;&#10;$\tau_5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ZhangRCS\Documents\Iguan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96,73788"/>
  <p:tag name="OUTPUTDPI" val="1200"/>
  <p:tag name="LATEXADDIN" val="\documentclass{article}&#10;\usepackage{amsmath}&#10;\pagestyle{empty}&#10;\begin{document}&#10;&#10;$\tau_6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ZhangRCS\Documents\Iguan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96,73788"/>
  <p:tag name="OUTPUTDPI" val="1200"/>
  <p:tag name="LATEXADDIN" val="\documentclass{article}&#10;\usepackage{amsmath}&#10;\pagestyle{empty}&#10;\begin{document}&#10;&#10;$\tau_8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ZhangRCS\Documents\Iguan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46,2317"/>
  <p:tag name="OUTPUTDPI" val="1200"/>
  <p:tag name="LATEXADDIN" val="\documentclass{article}&#10;\usepackage{amsmath}&#10;\pagestyle{empty}&#10;\begin{document}&#10;&#10;$\tau_{10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ZhangRCS\Documents\IguanaTex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50,7312"/>
  <p:tag name="OUTPUTDPI" val="1200"/>
  <p:tag name="LATEXADDIN" val="\documentclass{article}&#10;\usepackage{amsmath}&#10;\pagestyle{empty}&#10;\begin{document}&#10;&#10;$m_2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ZhangRCS\Documents\IguanaTex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52,9809"/>
  <p:tag name="OUTPUTDPI" val="1200"/>
  <p:tag name="LATEXADDIN" val="\documentclass{article}&#10;\usepackage{amsmath}&#10;\pagestyle{empty}&#10;\begin{document}&#10;&#10;$m_4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ZhangRCS\Documents\IguanaTex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,74055"/>
  <p:tag name="ORIGINALWIDTH" val="154,4807"/>
  <p:tag name="OUTPUTDPI" val="1200"/>
  <p:tag name="LATEXADDIN" val="\documentclass{article}&#10;\usepackage{amsmath}&#10;\pagestyle{empty}&#10;\begin{document}&#10;&#10;$m_7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ZhangRCS\Documents\IguanaTex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ZhangRCS</dc:creator>
  <cp:lastModifiedBy>ZhangRCS</cp:lastModifiedBy>
  <cp:revision>28</cp:revision>
  <dcterms:created xsi:type="dcterms:W3CDTF">2017-03-30T13:14:39Z</dcterms:created>
  <dcterms:modified xsi:type="dcterms:W3CDTF">2017-03-31T12:11:32Z</dcterms:modified>
</cp:coreProperties>
</file>