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3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64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29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78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16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5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4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91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68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1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6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40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52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8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82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D58636-D184-483D-B4BE-79E17D900C5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28ED-F375-41F3-A93B-7D9C09F81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134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0F30588-6ABF-4B32-842A-220F62B85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t="20558" r="-1" b="24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1857DB-49C3-4A10-9C6B-6B8B20FB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161" y="367748"/>
            <a:ext cx="4562452" cy="1272178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tx1"/>
                </a:solidFill>
              </a:rPr>
              <a:t>PROJET </a:t>
            </a:r>
            <a:r>
              <a:rPr lang="fr-FR" sz="5400" b="1" dirty="0">
                <a:solidFill>
                  <a:schemeClr val="tx1"/>
                </a:solidFill>
              </a:rPr>
              <a:t>WIR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F2A3EB-34DF-4CD7-AAD2-5D32517B8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161" y="5655334"/>
            <a:ext cx="4562452" cy="937622"/>
          </a:xfrm>
        </p:spPr>
        <p:txBody>
          <a:bodyPr>
            <a:normAutofit/>
          </a:bodyPr>
          <a:lstStyle/>
          <a:p>
            <a:r>
              <a:rPr lang="fr-FR" b="1" dirty="0"/>
              <a:t>Création d’un site internet pour le collectif strasbourgeois </a:t>
            </a:r>
            <a:r>
              <a:rPr lang="fr-FR" b="1" dirty="0" err="1"/>
              <a:t>wir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0644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1AFDE8-9F83-45BE-8510-639D109A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fr-FR" b="1" dirty="0">
                <a:solidFill>
                  <a:srgbClr val="FFFFFF"/>
                </a:solidFill>
              </a:rPr>
              <a:t>Analyse du besoin du collectif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A242D-1375-4F81-BE5C-3DBF5B1D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Création d’une billetterie pour la participation au projet musical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Création d’une boutique pour ventre les produits textiles 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Page d’accueil avec diffusion des actualités du collectif avec lien vers les réseaux sociaux 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Création d’un formulaire d’inscription pour devenir « partenaire fane »</a:t>
            </a:r>
          </a:p>
          <a:p>
            <a:pPr marL="0" indent="0"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Une page de présentation détailler des DJ 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Un formulaire permettant de contacter WIR </a:t>
            </a:r>
          </a:p>
        </p:txBody>
      </p:sp>
    </p:spTree>
    <p:extLst>
      <p:ext uri="{BB962C8B-B14F-4D97-AF65-F5344CB8AC3E}">
        <p14:creationId xmlns:p14="http://schemas.microsoft.com/office/powerpoint/2010/main" val="361280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1AFDE8-9F83-45BE-8510-639D109A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fr-FR" b="1" dirty="0">
                <a:solidFill>
                  <a:srgbClr val="FFFFFF"/>
                </a:solidFill>
              </a:rPr>
              <a:t>Planning global: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A242D-1375-4F81-BE5C-3DBF5B1D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dirty="0"/>
              <a:t>Définition de cahier  des charges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fr-FR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dirty="0"/>
              <a:t>Répartition des tâches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fr-FR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dirty="0"/>
              <a:t>Détail des taches personnel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fr-FR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dirty="0"/>
              <a:t>Développement du site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fr-FR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dirty="0"/>
              <a:t>Test du site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fr-FR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dirty="0"/>
              <a:t>Préparation a la présentation 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fr-FR" sz="16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2038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1AFDE8-9F83-45BE-8510-639D109A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fr-FR" b="1" dirty="0">
                <a:solidFill>
                  <a:srgbClr val="FFFFFF"/>
                </a:solidFill>
              </a:rPr>
              <a:t>Contrainte </a:t>
            </a:r>
            <a:r>
              <a:rPr lang="fr-FR" b="1">
                <a:solidFill>
                  <a:srgbClr val="FFFFFF"/>
                </a:solidFill>
              </a:rPr>
              <a:t>déjà présente: </a:t>
            </a:r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A242D-1375-4F81-BE5C-3DBF5B1D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Contrainte technique liée au manque de compétence </a:t>
            </a:r>
          </a:p>
        </p:txBody>
      </p:sp>
    </p:spTree>
    <p:extLst>
      <p:ext uri="{BB962C8B-B14F-4D97-AF65-F5344CB8AC3E}">
        <p14:creationId xmlns:p14="http://schemas.microsoft.com/office/powerpoint/2010/main" val="193037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1AFDE8-9F83-45BE-8510-639D109A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A242D-1375-4F81-BE5C-3DBF5B1D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09423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107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PROJET WIR</vt:lpstr>
      <vt:lpstr>Analyse du besoin du collectif :</vt:lpstr>
      <vt:lpstr>Planning global:</vt:lpstr>
      <vt:lpstr>Contrainte déjà présente: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WIR</dc:title>
  <dc:creator>Romain TESTE</dc:creator>
  <cp:lastModifiedBy>Romain TESTE</cp:lastModifiedBy>
  <cp:revision>5</cp:revision>
  <dcterms:created xsi:type="dcterms:W3CDTF">2020-11-18T11:06:44Z</dcterms:created>
  <dcterms:modified xsi:type="dcterms:W3CDTF">2020-11-18T12:34:31Z</dcterms:modified>
</cp:coreProperties>
</file>