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C374F-3D91-4295-1452-29065E5A6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682668-CC7E-CE01-2130-96A7D11C0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1FFD79-D125-E5F6-E3ED-4E893B56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F7BFA-DCCF-A4AB-D5EC-6E56CB79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427183-43D2-2B32-72D8-34C3A5EE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42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60589-5C46-8D1A-5B63-1DB36261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197A46-333C-5B88-44A9-40517A1C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5DCFB7-47D7-B9B4-2693-6BC47379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47EB90-DF24-F76B-41F7-EF9EDE30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21D17-E21D-5A97-8F52-1EB0652C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41BA1C-9872-EB53-2918-0C699FCB9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40799C-1FC7-0CB9-B757-0C577556E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83A00-9E70-8CD0-1808-4079D8E9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0AD07-4442-2FB3-1063-28FF75F0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51C6DC-D5DD-36B5-90A8-0C0A6055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81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B95FE-D9A6-B515-10BF-3741DB8F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B88EAF-1357-6E5D-5852-2DDC692C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A7AAE4-3469-182D-6103-05767518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A9697-A886-1EB1-597A-4C260CDC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6F488D-FC4A-46A5-9B55-36A2695B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62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52EFD-426F-DC63-A783-8784E1B8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50DCBC-BB0E-9640-73B8-59D60E01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8D152-4D1B-B8D4-6A41-68A9C2A8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27C7B0-7ABA-A6A9-D390-D9E18EB1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3916E-35DD-D360-9C4F-AE1653E1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2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D9E7C-55FC-A6B0-C14D-EC5AF5C0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09710-9C80-4E79-B10A-4F3E940D1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9ECCB3-B383-E1C0-969B-D74D2B4E3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E87755-61B4-7405-E503-6354CFE8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619654-D432-6B26-5866-49D1793F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8F9EAD-0DEB-A306-AA68-65347258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8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C94AE-A10A-7CE7-3FD2-39B086B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F7A9A-CDC9-0A21-65C7-5D58C5B9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D34E51-F3CC-D67D-1F3F-DF1A298FC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DA8726-06FB-9B79-13DE-5899B78CC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EE2B19-A610-277E-F25D-12B0DC96E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048EEC-4AD7-C702-C2D2-46EA76BF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582B60-91DF-19ED-1F50-ED43A1BC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C5BD7C-D052-EDED-6020-917401D3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67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2F639-10AC-D2C4-6EF9-2C8A905B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35F687-FE09-B988-1AF7-9B8B3807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ACF2AE-9C3B-F53E-396F-5470A4B0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80814D-7CDE-1F8A-D31C-98C903CD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3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5FCB64-1879-5FA3-DE31-15BEE8EA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32D3A0-1A98-AB34-74E4-DFE3893F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81E066-A438-EBE4-B3B4-6FA1A333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70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0F99C-7E4C-0982-98AB-6E3D4B3B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F3E952-7CD1-55AF-F3DC-38175ECAE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809EBC-2C9A-5690-91E3-BD495A70C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BB3D04-B653-A9C2-F29C-C391A1F9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62F841-2254-30F1-1DF8-0AF14ACD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7C509B-6D72-0D03-A678-C22C342E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33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92425-7918-85C9-12B3-0F4B9D67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AE684D-5C0F-6A07-0063-44EAA7922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D53C47-EF59-6F05-E132-3EB22189B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AE5E6D-EC8B-BBAD-00C9-1F02A6D0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8A1C8A-D702-633C-045C-A295DAD4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977070-68C4-A198-F508-F410C112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6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EEE917-4EB6-12EF-A59E-AC71DE35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C7308-1B8E-69FB-BDFD-F226A3F9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7C4C2-8D2A-5C4C-78BE-81C5AD89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FC37CE-E489-C156-7D60-42CA2146C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2CB65A-E2D0-69BA-C074-4A5F99E95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79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DACA15E-C9A0-D118-2F3A-CD0152527D66}"/>
              </a:ext>
            </a:extLst>
          </p:cNvPr>
          <p:cNvSpPr/>
          <p:nvPr/>
        </p:nvSpPr>
        <p:spPr>
          <a:xfrm>
            <a:off x="814873" y="1046581"/>
            <a:ext cx="3520751" cy="13622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 l’utilisateur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7E17D2-9EEC-420F-251C-7EA1C0961E94}"/>
              </a:ext>
            </a:extLst>
          </p:cNvPr>
          <p:cNvSpPr/>
          <p:nvPr/>
        </p:nvSpPr>
        <p:spPr>
          <a:xfrm>
            <a:off x="7856376" y="1046580"/>
            <a:ext cx="3520751" cy="13622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Sur un ensemble fini de symboles saisis par l’utilisateur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70487EA-C61B-122C-8DDB-9016AB82F87F}"/>
              </a:ext>
            </a:extLst>
          </p:cNvPr>
          <p:cNvSpPr/>
          <p:nvPr/>
        </p:nvSpPr>
        <p:spPr>
          <a:xfrm>
            <a:off x="4335624" y="2996732"/>
            <a:ext cx="3520751" cy="13622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Machine d’états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227CA-7DA7-DBBE-5977-0C8724558264}"/>
              </a:ext>
            </a:extLst>
          </p:cNvPr>
          <p:cNvSpPr/>
          <p:nvPr/>
        </p:nvSpPr>
        <p:spPr>
          <a:xfrm>
            <a:off x="957944" y="4948337"/>
            <a:ext cx="10276112" cy="14229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Exécuter et afficher l’exécution et le résultat d’une procédure prédéfinie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A474B-582D-749D-A15A-82E4BA2F0198}"/>
              </a:ext>
            </a:extLst>
          </p:cNvPr>
          <p:cNvSpPr txBox="1"/>
          <p:nvPr/>
        </p:nvSpPr>
        <p:spPr>
          <a:xfrm>
            <a:off x="1473472" y="619109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qui rend-il service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3AF2F3-927C-B979-7AC6-D7CEAD30A811}"/>
              </a:ext>
            </a:extLst>
          </p:cNvPr>
          <p:cNvSpPr txBox="1"/>
          <p:nvPr/>
        </p:nvSpPr>
        <p:spPr>
          <a:xfrm>
            <a:off x="8791845" y="63933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Sur quoi agit-il?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AA62A8-FB19-82CF-9165-C5BDE1BB7C28}"/>
              </a:ext>
            </a:extLst>
          </p:cNvPr>
          <p:cNvSpPr txBox="1"/>
          <p:nvPr/>
        </p:nvSpPr>
        <p:spPr>
          <a:xfrm>
            <a:off x="5271895" y="4359001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Dans quel but ?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4F0C638-9F23-CD23-1F2A-43A8FA8F43B3}"/>
              </a:ext>
            </a:extLst>
          </p:cNvPr>
          <p:cNvSpPr/>
          <p:nvPr/>
        </p:nvSpPr>
        <p:spPr>
          <a:xfrm>
            <a:off x="7856374" y="2323853"/>
            <a:ext cx="1463454" cy="2648748"/>
          </a:xfrm>
          <a:custGeom>
            <a:avLst/>
            <a:gdLst>
              <a:gd name="connsiteX0" fmla="*/ 0 w 1184223"/>
              <a:gd name="connsiteY0" fmla="*/ 0 h 2593299"/>
              <a:gd name="connsiteX1" fmla="*/ 1184223 w 1184223"/>
              <a:gd name="connsiteY1" fmla="*/ 2593299 h 259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223" h="2593299">
                <a:moveTo>
                  <a:pt x="0" y="0"/>
                </a:moveTo>
                <a:cubicBezTo>
                  <a:pt x="445957" y="1068049"/>
                  <a:pt x="891915" y="2136099"/>
                  <a:pt x="1184223" y="259329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62A88EB3-6FA3-3CDF-9260-79BBD5328A16}"/>
              </a:ext>
            </a:extLst>
          </p:cNvPr>
          <p:cNvSpPr/>
          <p:nvPr/>
        </p:nvSpPr>
        <p:spPr>
          <a:xfrm>
            <a:off x="3772936" y="2173574"/>
            <a:ext cx="4486644" cy="804217"/>
          </a:xfrm>
          <a:custGeom>
            <a:avLst/>
            <a:gdLst>
              <a:gd name="connsiteX0" fmla="*/ 0 w 4916774"/>
              <a:gd name="connsiteY0" fmla="*/ 89941 h 974725"/>
              <a:gd name="connsiteX1" fmla="*/ 2353456 w 4916774"/>
              <a:gd name="connsiteY1" fmla="*/ 974361 h 974725"/>
              <a:gd name="connsiteX2" fmla="*/ 4916774 w 4916774"/>
              <a:gd name="connsiteY2" fmla="*/ 0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6774" h="974725">
                <a:moveTo>
                  <a:pt x="0" y="89941"/>
                </a:moveTo>
                <a:cubicBezTo>
                  <a:pt x="766997" y="539646"/>
                  <a:pt x="1533994" y="989351"/>
                  <a:pt x="2353456" y="974361"/>
                </a:cubicBezTo>
                <a:cubicBezTo>
                  <a:pt x="3172918" y="959371"/>
                  <a:pt x="4586990" y="92439"/>
                  <a:pt x="491677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396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Clement Allegre--comminges</dc:creator>
  <cp:lastModifiedBy>Clement Allegre--comminges</cp:lastModifiedBy>
  <cp:revision>3</cp:revision>
  <dcterms:created xsi:type="dcterms:W3CDTF">2024-06-11T21:19:35Z</dcterms:created>
  <dcterms:modified xsi:type="dcterms:W3CDTF">2024-06-11T21:53:03Z</dcterms:modified>
</cp:coreProperties>
</file>