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DBF780-FE18-45DE-9967-CAA117E97A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7A97AD-21D1-4258-B75D-FC357C5ACC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95670A-0CC9-4FF8-AD5A-10F957A6C6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76A8F6-566B-40CC-93A9-BF06E8894B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A24003-7099-4878-B285-9E12EDB78E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F09479-1658-4937-AA4B-3F411E076A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E976BC-22C8-40A9-8B63-28776A3ECF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E67B3D-5133-42B4-BCEB-058587A18C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005AD2-9868-44BF-A0C0-91F327E640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021DF6-1512-4315-9E40-12386904FA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70888C-A981-45E2-80ED-FBE386B160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B85876-5E41-4487-99E7-960F5EDB21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B0B95C-E9B7-4E58-B3B9-66BE877012A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eur droit 12"/>
          <p:cNvCxnSpPr/>
          <p:nvPr/>
        </p:nvCxnSpPr>
        <p:spPr>
          <a:xfrm>
            <a:off x="6095880" y="662400"/>
            <a:ext cx="360" cy="553788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cxnSp>
        <p:nvCxnSpPr>
          <p:cNvPr id="41" name="Connecteur droit 17"/>
          <p:cNvCxnSpPr/>
          <p:nvPr/>
        </p:nvCxnSpPr>
        <p:spPr>
          <a:xfrm flipH="1">
            <a:off x="2939040" y="3429000"/>
            <a:ext cx="653184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sp>
        <p:nvSpPr>
          <p:cNvPr id="42" name="ZoneTexte 23"/>
          <p:cNvSpPr/>
          <p:nvPr/>
        </p:nvSpPr>
        <p:spPr>
          <a:xfrm>
            <a:off x="2240640" y="473040"/>
            <a:ext cx="1397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Must Have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ZoneTexte 24"/>
          <p:cNvSpPr/>
          <p:nvPr/>
        </p:nvSpPr>
        <p:spPr>
          <a:xfrm>
            <a:off x="8454240" y="473040"/>
            <a:ext cx="16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Should Have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ZoneTexte 25"/>
          <p:cNvSpPr/>
          <p:nvPr/>
        </p:nvSpPr>
        <p:spPr>
          <a:xfrm>
            <a:off x="2203200" y="3429000"/>
            <a:ext cx="147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Could Have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ZoneTexte 26"/>
          <p:cNvSpPr/>
          <p:nvPr/>
        </p:nvSpPr>
        <p:spPr>
          <a:xfrm>
            <a:off x="8516160" y="3439080"/>
            <a:ext cx="147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Won’t Have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ZoneTexte 27"/>
          <p:cNvSpPr/>
          <p:nvPr/>
        </p:nvSpPr>
        <p:spPr>
          <a:xfrm>
            <a:off x="662400" y="981720"/>
            <a:ext cx="51220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Machine de Turing capable au moins de faire l’addition de 2 nombres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Mode continu/pas à pas pour l'exécution du programme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Affichage de l'état du ruban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Affichage de la position de la tête de lecture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Gérer l'affichage de la table de transition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ZoneTexte 29"/>
          <p:cNvSpPr/>
          <p:nvPr/>
        </p:nvSpPr>
        <p:spPr>
          <a:xfrm>
            <a:off x="6095880" y="976680"/>
            <a:ext cx="4915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La possibilité de sélectionner un programme via un menu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Stockage des programmes à sélectionner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Initialisation manuelle du ruban et de la position de la tête de lecture.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ZoneTexte 31"/>
          <p:cNvSpPr/>
          <p:nvPr/>
        </p:nvSpPr>
        <p:spPr>
          <a:xfrm>
            <a:off x="662400" y="4026240"/>
            <a:ext cx="52153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Programmation directement sur la machine d'une table de transition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Enregistrement de la table de transition programmée dans le support de stockage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Reset de la programmation de la ligne en cours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Affichage d'une description du programme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LibreOffice/7.4.7.2$Linux_X86_64 LibreOffice_project/40$Build-2</Application>
  <AppVersion>15.0000</AppVersion>
  <Words>114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2024-06-11T17:57:42Z</dcterms:created>
  <dc:creator>Clement Allegre--comminges</dc:creator>
  <dc:description/>
  <dc:language>fr-FR</dc:language>
  <cp:lastModifiedBy>Clement Allegre--comminges</cp:lastModifiedBy>
  <dcterms:modified xsi:type="dcterms:W3CDTF">2024-06-11T21:12:17Z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</vt:i4>
  </property>
</Properties>
</file>