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DBF780-FE18-45DE-9967-CAA117E97A9C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7A97AD-21D1-4258-B75D-FC357C5ACC3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95670A-0CC9-4FF8-AD5A-10F957A6C6C9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76A8F6-566B-40CC-93A9-BF06E8894B76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A24003-7099-4878-B285-9E12EDB78E4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F09479-1658-4937-AA4B-3F411E076A59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E976BC-22C8-40A9-8B63-28776A3ECF2B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E67B3D-5133-42B4-BCEB-058587A18C4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05AD2-9868-44BF-A0C0-91F327E640F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021DF6-1512-4315-9E40-12386904FAD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70888C-A981-45E2-80ED-FBE386B1601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B85876-5E41-4487-99E7-960F5EDB21E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&lt;date/heure&gt;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B0B95C-E9B7-4E58-B3B9-66BE877012A5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12"/>
          <p:cNvCxnSpPr>
            <a:cxnSpLocks/>
          </p:cNvCxnSpPr>
          <p:nvPr/>
        </p:nvCxnSpPr>
        <p:spPr>
          <a:xfrm>
            <a:off x="6095906" y="1428854"/>
            <a:ext cx="334" cy="4771426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cxnSp>
        <p:nvCxnSpPr>
          <p:cNvPr id="41" name="Connecteur droit 17"/>
          <p:cNvCxnSpPr>
            <a:cxnSpLocks/>
          </p:cNvCxnSpPr>
          <p:nvPr/>
        </p:nvCxnSpPr>
        <p:spPr>
          <a:xfrm flipH="1">
            <a:off x="2939040" y="3429050"/>
            <a:ext cx="471819" cy="31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42" name="ZoneTexte 23"/>
          <p:cNvSpPr/>
          <p:nvPr/>
        </p:nvSpPr>
        <p:spPr>
          <a:xfrm>
            <a:off x="2341562" y="523413"/>
            <a:ext cx="119531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ZoneTexte 24"/>
          <p:cNvSpPr/>
          <p:nvPr/>
        </p:nvSpPr>
        <p:spPr>
          <a:xfrm>
            <a:off x="8570036" y="523413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ZoneTexte 25"/>
          <p:cNvSpPr/>
          <p:nvPr/>
        </p:nvSpPr>
        <p:spPr>
          <a:xfrm>
            <a:off x="2309531" y="3479373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000000"/>
                </a:solidFill>
                <a:uFillTx/>
                <a:latin typeface="Calibri"/>
              </a:rPr>
              <a:t>Could Have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ZoneTexte 26"/>
          <p:cNvSpPr/>
          <p:nvPr/>
        </p:nvSpPr>
        <p:spPr>
          <a:xfrm>
            <a:off x="8622595" y="3489453"/>
            <a:ext cx="126061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ZoneTexte 27"/>
          <p:cNvSpPr/>
          <p:nvPr/>
        </p:nvSpPr>
        <p:spPr>
          <a:xfrm>
            <a:off x="1032387" y="1297858"/>
            <a:ext cx="438210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ZoneTexte 29"/>
          <p:cNvSpPr/>
          <p:nvPr/>
        </p:nvSpPr>
        <p:spPr>
          <a:xfrm>
            <a:off x="6450941" y="1178919"/>
            <a:ext cx="4205318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ZoneTexte 31"/>
          <p:cNvSpPr/>
          <p:nvPr/>
        </p:nvSpPr>
        <p:spPr>
          <a:xfrm>
            <a:off x="1039122" y="4304412"/>
            <a:ext cx="4461876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StarSymbol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Allegre--comminges</dc:creator>
  <dc:description/>
  <cp:lastModifiedBy>Clement Allegre--comminges</cp:lastModifiedBy>
  <cp:revision>3</cp:revision>
  <dcterms:created xsi:type="dcterms:W3CDTF">2024-06-11T17:57:42Z</dcterms:created>
  <dcterms:modified xsi:type="dcterms:W3CDTF">2024-06-12T16:42:22Z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