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4F54C-3B1D-37B0-5BF1-22191AA70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DD9C66-DCE6-1CB0-6643-CFF4CF44D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D5DF3F-D11D-3B07-CE79-D1506476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D2C9-3927-43F7-B127-9731BD4C11DF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52F296-4AF9-2C8E-63F9-29DFF2B2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EC788F-34FC-D589-48DD-5FC2DD8D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500B-8B59-4063-8803-C5ED5B0F09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9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E3706-41BB-C94E-5A6D-0C2640B9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F0DC4E-65E3-0042-C091-7E0BDF83C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DB2DF0-3A74-82FA-5BAF-9AD762B3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D2C9-3927-43F7-B127-9731BD4C11DF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AE1360-3374-215E-305C-D1406F4E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3EE294-8B40-198F-8468-07400246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500B-8B59-4063-8803-C5ED5B0F09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4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9DC8BE-798E-EBA8-7FF8-CB4B23782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AD2A43-F4BF-1F9C-84A5-E604972AA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0A42C7-1789-447A-8AB1-3EBF7910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D2C9-3927-43F7-B127-9731BD4C11DF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7E3D2-95CC-BE8D-86DF-A27B372B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D1ADCE-C37B-1323-CE69-FFC2C2A3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500B-8B59-4063-8803-C5ED5B0F09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96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3D43D-3CBC-65F3-FE01-A00AB711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29BE72-D35C-F3B8-315E-2963438D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EB7A71-E721-1998-88F6-54B2CB5B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D2C9-3927-43F7-B127-9731BD4C11DF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8B1BC-4A11-9F47-6E8A-DFB06F2F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BFBD55-3615-D8CB-56F7-E9049BD0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500B-8B59-4063-8803-C5ED5B0F09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08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E166D-DC4B-0F01-9F61-89A80F8B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670E3D-FDB5-2DF8-2F42-642893DFF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312404-1E54-9355-0E53-1DA7B6F0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D2C9-3927-43F7-B127-9731BD4C11DF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DE5576-36F0-768B-F293-16F2C5D7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B6043F-5697-007F-2A38-BC135EA7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500B-8B59-4063-8803-C5ED5B0F09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10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7AD39-A185-3DB9-514A-67167BBA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7376E2-EAC6-E3AB-0FF7-8BA07953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4B30C6-6D86-DA48-EFAF-36CDB1A7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33DFF0-28F6-49B4-FDF7-8EBFC46A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D2C9-3927-43F7-B127-9731BD4C11DF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6F8804-54BA-781E-3F0A-EB508019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CE0366-ED88-1EFE-1D42-B15E2017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500B-8B59-4063-8803-C5ED5B0F09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94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912B0-EE77-6A3F-C7F9-3B308A64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C64E75-0AC2-23E3-AFB5-756822D5B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07ECB1-1F00-B6EB-A92E-4F767312B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027976-2C44-592A-7B70-E030AF900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E3C311-5C6F-038B-9DB1-F44E4315A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5135CD-C7F1-55DD-CDE2-38C10F65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D2C9-3927-43F7-B127-9731BD4C11DF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C913DB-42FB-2702-93AB-85FD0DE3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9C8693-2C72-9C86-FA67-651CC68D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500B-8B59-4063-8803-C5ED5B0F09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1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2B608-B7D2-5C05-BA5B-80EFCFB3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11B734-BD8C-D818-3C4F-7285A819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D2C9-3927-43F7-B127-9731BD4C11DF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3F4CAF-010E-D955-FC3C-C4599AF2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93B886-850B-335D-70C1-8908A456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500B-8B59-4063-8803-C5ED5B0F09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25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3D47A16-0A12-D254-205F-83B5E149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D2C9-3927-43F7-B127-9731BD4C11DF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351B09-2141-3352-45E4-C1312E6A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1C4E8A-A321-CEA0-7730-D683EB0F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500B-8B59-4063-8803-C5ED5B0F09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57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01022-0FF1-A2C1-0A34-4F0C3DA2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2910D6-11E4-7B42-72B1-77FA94F3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2F502C-585B-F82C-7CCC-0C03445D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3DAC2F-9F75-697D-3F2E-05FC42D6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D2C9-3927-43F7-B127-9731BD4C11DF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91DA9D-0A7D-97B9-EA1D-1341E6C1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1A19AE-B246-3A5A-61CE-076A3C41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500B-8B59-4063-8803-C5ED5B0F09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32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87299-9A7D-0DA7-D1E2-7A9B7C04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437D08-699C-FDC9-CAE5-76947CB13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B1B5C3-3731-DAEB-E745-282D0EAA5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D29427-6E96-60D4-B3F7-C4947FB6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ED2C9-3927-43F7-B127-9731BD4C11DF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47B7A6-365C-EC63-A93E-DAFBBFBB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7A6182-0FBE-FBCE-6878-FBE22AF9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500B-8B59-4063-8803-C5ED5B0F09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5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5C7B3C-7DB0-D42B-F243-70C53E49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A42140-C918-7496-A988-00CB2612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3391A2-BBD9-DDC8-71CE-FC57898F5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ED2C9-3927-43F7-B127-9731BD4C11DF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1729A-42B5-2925-C541-C36781ED7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929875-73A3-3FF8-3519-8412E21BA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500B-8B59-4063-8803-C5ED5B0F09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68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F0033DD-943A-61E3-26BD-0F42EACF7493}"/>
              </a:ext>
            </a:extLst>
          </p:cNvPr>
          <p:cNvCxnSpPr>
            <a:cxnSpLocks/>
          </p:cNvCxnSpPr>
          <p:nvPr/>
        </p:nvCxnSpPr>
        <p:spPr>
          <a:xfrm>
            <a:off x="6096000" y="662473"/>
            <a:ext cx="0" cy="553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A22359C-464B-3AE1-2A13-1CB17B006CFB}"/>
              </a:ext>
            </a:extLst>
          </p:cNvPr>
          <p:cNvCxnSpPr>
            <a:cxnSpLocks/>
          </p:cNvCxnSpPr>
          <p:nvPr/>
        </p:nvCxnSpPr>
        <p:spPr>
          <a:xfrm flipH="1">
            <a:off x="2939143" y="3429000"/>
            <a:ext cx="6531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BA463E01-B112-8779-1E74-BE92B86C653A}"/>
              </a:ext>
            </a:extLst>
          </p:cNvPr>
          <p:cNvSpPr txBox="1"/>
          <p:nvPr/>
        </p:nvSpPr>
        <p:spPr>
          <a:xfrm>
            <a:off x="2333817" y="473143"/>
            <a:ext cx="121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Must Have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53944A4-CCFC-8408-24F2-5BCAD779F4B8}"/>
              </a:ext>
            </a:extLst>
          </p:cNvPr>
          <p:cNvSpPr txBox="1"/>
          <p:nvPr/>
        </p:nvSpPr>
        <p:spPr>
          <a:xfrm>
            <a:off x="8568225" y="473143"/>
            <a:ext cx="137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/>
              <a:t>Should</a:t>
            </a:r>
            <a:r>
              <a:rPr lang="fr-FR" b="1" u="sng" dirty="0"/>
              <a:t> Have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93C173B-B7A8-24B3-8A3D-7B548627B556}"/>
              </a:ext>
            </a:extLst>
          </p:cNvPr>
          <p:cNvSpPr txBox="1"/>
          <p:nvPr/>
        </p:nvSpPr>
        <p:spPr>
          <a:xfrm>
            <a:off x="2306886" y="3428999"/>
            <a:ext cx="126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/>
              <a:t>Could</a:t>
            </a:r>
            <a:r>
              <a:rPr lang="fr-FR" b="1" u="sng" dirty="0"/>
              <a:t> Have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1660E52-CA92-F345-95A1-B8059C114EA7}"/>
              </a:ext>
            </a:extLst>
          </p:cNvPr>
          <p:cNvSpPr txBox="1"/>
          <p:nvPr/>
        </p:nvSpPr>
        <p:spPr>
          <a:xfrm>
            <a:off x="8601077" y="3438928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/>
              <a:t>Won’t</a:t>
            </a:r>
            <a:r>
              <a:rPr lang="fr-FR" b="1" u="sng" dirty="0"/>
              <a:t> Have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9DF4E8E-46C1-D520-B220-9B095B3EE317}"/>
              </a:ext>
            </a:extLst>
          </p:cNvPr>
          <p:cNvSpPr txBox="1"/>
          <p:nvPr/>
        </p:nvSpPr>
        <p:spPr>
          <a:xfrm>
            <a:off x="662475" y="981575"/>
            <a:ext cx="5122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Machine de Turing capable au moins de faire l’addition de 2 nombres</a:t>
            </a:r>
          </a:p>
          <a:p>
            <a:pPr marL="285750" indent="-285750">
              <a:buFontTx/>
              <a:buChar char="-"/>
            </a:pPr>
            <a:r>
              <a:rPr lang="fr-FR" dirty="0"/>
              <a:t>Mode continu/pas à pas pour l'exécution du programme</a:t>
            </a:r>
          </a:p>
          <a:p>
            <a:pPr marL="285750" indent="-285750">
              <a:buFontTx/>
              <a:buChar char="-"/>
            </a:pPr>
            <a:r>
              <a:rPr lang="fr-FR" dirty="0"/>
              <a:t>Affichage de l'état du ruban</a:t>
            </a:r>
          </a:p>
          <a:p>
            <a:pPr marL="285750" indent="-285750">
              <a:buFontTx/>
              <a:buChar char="-"/>
            </a:pPr>
            <a:r>
              <a:rPr lang="fr-FR" dirty="0"/>
              <a:t>Affichage de la position de la tête de lecture</a:t>
            </a:r>
          </a:p>
          <a:p>
            <a:pPr marL="285750" indent="-285750">
              <a:buFontTx/>
              <a:buChar char="-"/>
            </a:pPr>
            <a:r>
              <a:rPr lang="fr-FR" dirty="0"/>
              <a:t>Gérer l'affichage de la table de transition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1A51D30-33D9-57A6-8F51-E191FE71A1E1}"/>
              </a:ext>
            </a:extLst>
          </p:cNvPr>
          <p:cNvSpPr txBox="1"/>
          <p:nvPr/>
        </p:nvSpPr>
        <p:spPr>
          <a:xfrm>
            <a:off x="6096000" y="976823"/>
            <a:ext cx="49156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La possibilité de sélectionner un programme via un menu</a:t>
            </a:r>
          </a:p>
          <a:p>
            <a:pPr marL="285750" indent="-285750">
              <a:buFontTx/>
              <a:buChar char="-"/>
            </a:pPr>
            <a:r>
              <a:rPr lang="fr-FR" dirty="0"/>
              <a:t>Stockage des programmes à sélectionner</a:t>
            </a:r>
          </a:p>
          <a:p>
            <a:pPr marL="285750" indent="-285750">
              <a:buFontTx/>
              <a:buChar char="-"/>
            </a:pPr>
            <a:r>
              <a:rPr lang="fr-FR" dirty="0"/>
              <a:t>Initialisation manuelle du ruban et de la position de la tête de lecture.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2EBD14F-69AE-6829-3847-175C5F2C3060}"/>
              </a:ext>
            </a:extLst>
          </p:cNvPr>
          <p:cNvSpPr txBox="1"/>
          <p:nvPr/>
        </p:nvSpPr>
        <p:spPr>
          <a:xfrm>
            <a:off x="662475" y="4026073"/>
            <a:ext cx="52158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Programmation directement sur la machine d'une table de transition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Enregistrement de la table de transition programmée dans le support de stockage</a:t>
            </a:r>
          </a:p>
          <a:p>
            <a:pPr marL="285750" indent="-285750">
              <a:buFontTx/>
              <a:buChar char="-"/>
            </a:pPr>
            <a:r>
              <a:rPr lang="fr-FR" dirty="0"/>
              <a:t>Reset de la programmation de la ligne en cours</a:t>
            </a:r>
          </a:p>
          <a:p>
            <a:pPr marL="285750" indent="-285750">
              <a:buFontTx/>
              <a:buChar char="-"/>
            </a:pPr>
            <a:r>
              <a:rPr lang="fr-FR" dirty="0"/>
              <a:t>Affichage d'une description du programme</a:t>
            </a:r>
          </a:p>
        </p:txBody>
      </p:sp>
    </p:spTree>
    <p:extLst>
      <p:ext uri="{BB962C8B-B14F-4D97-AF65-F5344CB8AC3E}">
        <p14:creationId xmlns:p14="http://schemas.microsoft.com/office/powerpoint/2010/main" val="32047813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114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Clement Allegre--comminges</dc:creator>
  <cp:lastModifiedBy>Clement Allegre--comminges</cp:lastModifiedBy>
  <cp:revision>2</cp:revision>
  <dcterms:created xsi:type="dcterms:W3CDTF">2024-06-11T17:57:42Z</dcterms:created>
  <dcterms:modified xsi:type="dcterms:W3CDTF">2024-06-11T21:12:17Z</dcterms:modified>
</cp:coreProperties>
</file>