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86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2B6EF2-A9A4-B8B7-5AB3-E024299257A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5C05539-4C25-10A9-91D4-EEABA5F62A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18C79C4-0FB6-866A-85FE-03A75B768DA8}"/>
              </a:ext>
            </a:extLst>
          </p:cNvPr>
          <p:cNvSpPr>
            <a:spLocks noGrp="1"/>
          </p:cNvSpPr>
          <p:nvPr>
            <p:ph type="dt" sz="half" idx="10"/>
          </p:nvPr>
        </p:nvSpPr>
        <p:spPr/>
        <p:txBody>
          <a:bodyPr/>
          <a:lstStyle/>
          <a:p>
            <a:fld id="{3D05B9AA-3808-43B1-9B1D-556783139F50}" type="datetimeFigureOut">
              <a:rPr lang="fr-FR" smtClean="0"/>
              <a:t>25/05/2022</a:t>
            </a:fld>
            <a:endParaRPr lang="fr-FR"/>
          </a:p>
        </p:txBody>
      </p:sp>
      <p:sp>
        <p:nvSpPr>
          <p:cNvPr id="5" name="Espace réservé du pied de page 4">
            <a:extLst>
              <a:ext uri="{FF2B5EF4-FFF2-40B4-BE49-F238E27FC236}">
                <a16:creationId xmlns:a16="http://schemas.microsoft.com/office/drawing/2014/main" id="{D7BB70D1-BF80-05A1-B054-C52E90B3A38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C104A65-33A8-888D-DE56-040F1597BF3C}"/>
              </a:ext>
            </a:extLst>
          </p:cNvPr>
          <p:cNvSpPr>
            <a:spLocks noGrp="1"/>
          </p:cNvSpPr>
          <p:nvPr>
            <p:ph type="sldNum" sz="quarter" idx="12"/>
          </p:nvPr>
        </p:nvSpPr>
        <p:spPr/>
        <p:txBody>
          <a:bodyPr/>
          <a:lstStyle/>
          <a:p>
            <a:fld id="{9B3B56C8-4804-42FE-AD26-7DB8F0B02872}" type="slidenum">
              <a:rPr lang="fr-FR" smtClean="0"/>
              <a:t>‹N°›</a:t>
            </a:fld>
            <a:endParaRPr lang="fr-FR"/>
          </a:p>
        </p:txBody>
      </p:sp>
    </p:spTree>
    <p:extLst>
      <p:ext uri="{BB962C8B-B14F-4D97-AF65-F5344CB8AC3E}">
        <p14:creationId xmlns:p14="http://schemas.microsoft.com/office/powerpoint/2010/main" val="3117522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218C10-97A6-8AC7-74B8-329C0D610DC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00368CBF-0D2C-D851-2225-0A8C14B7395E}"/>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5D39706-9195-EC9B-E7D7-1F7C01F7DF8F}"/>
              </a:ext>
            </a:extLst>
          </p:cNvPr>
          <p:cNvSpPr>
            <a:spLocks noGrp="1"/>
          </p:cNvSpPr>
          <p:nvPr>
            <p:ph type="dt" sz="half" idx="10"/>
          </p:nvPr>
        </p:nvSpPr>
        <p:spPr/>
        <p:txBody>
          <a:bodyPr/>
          <a:lstStyle/>
          <a:p>
            <a:fld id="{3D05B9AA-3808-43B1-9B1D-556783139F50}" type="datetimeFigureOut">
              <a:rPr lang="fr-FR" smtClean="0"/>
              <a:t>25/05/2022</a:t>
            </a:fld>
            <a:endParaRPr lang="fr-FR"/>
          </a:p>
        </p:txBody>
      </p:sp>
      <p:sp>
        <p:nvSpPr>
          <p:cNvPr id="5" name="Espace réservé du pied de page 4">
            <a:extLst>
              <a:ext uri="{FF2B5EF4-FFF2-40B4-BE49-F238E27FC236}">
                <a16:creationId xmlns:a16="http://schemas.microsoft.com/office/drawing/2014/main" id="{B2F714DC-92D3-0A18-8DBB-2A8B1614A77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5728287-B493-847D-155F-017C1DE7113D}"/>
              </a:ext>
            </a:extLst>
          </p:cNvPr>
          <p:cNvSpPr>
            <a:spLocks noGrp="1"/>
          </p:cNvSpPr>
          <p:nvPr>
            <p:ph type="sldNum" sz="quarter" idx="12"/>
          </p:nvPr>
        </p:nvSpPr>
        <p:spPr/>
        <p:txBody>
          <a:bodyPr/>
          <a:lstStyle/>
          <a:p>
            <a:fld id="{9B3B56C8-4804-42FE-AD26-7DB8F0B02872}" type="slidenum">
              <a:rPr lang="fr-FR" smtClean="0"/>
              <a:t>‹N°›</a:t>
            </a:fld>
            <a:endParaRPr lang="fr-FR"/>
          </a:p>
        </p:txBody>
      </p:sp>
    </p:spTree>
    <p:extLst>
      <p:ext uri="{BB962C8B-B14F-4D97-AF65-F5344CB8AC3E}">
        <p14:creationId xmlns:p14="http://schemas.microsoft.com/office/powerpoint/2010/main" val="3646023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7ADE6E4-4F92-9DB1-9083-FD9F6313775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1569872-F1E5-AD53-F438-D63616DDCAF1}"/>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F331500-3C73-4DAA-E8E3-4F4184387498}"/>
              </a:ext>
            </a:extLst>
          </p:cNvPr>
          <p:cNvSpPr>
            <a:spLocks noGrp="1"/>
          </p:cNvSpPr>
          <p:nvPr>
            <p:ph type="dt" sz="half" idx="10"/>
          </p:nvPr>
        </p:nvSpPr>
        <p:spPr/>
        <p:txBody>
          <a:bodyPr/>
          <a:lstStyle/>
          <a:p>
            <a:fld id="{3D05B9AA-3808-43B1-9B1D-556783139F50}" type="datetimeFigureOut">
              <a:rPr lang="fr-FR" smtClean="0"/>
              <a:t>25/05/2022</a:t>
            </a:fld>
            <a:endParaRPr lang="fr-FR"/>
          </a:p>
        </p:txBody>
      </p:sp>
      <p:sp>
        <p:nvSpPr>
          <p:cNvPr id="5" name="Espace réservé du pied de page 4">
            <a:extLst>
              <a:ext uri="{FF2B5EF4-FFF2-40B4-BE49-F238E27FC236}">
                <a16:creationId xmlns:a16="http://schemas.microsoft.com/office/drawing/2014/main" id="{84173165-4EC2-0DCE-B46B-21A369251D8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EE777A2-0676-8C2C-94FB-1E465FB77B77}"/>
              </a:ext>
            </a:extLst>
          </p:cNvPr>
          <p:cNvSpPr>
            <a:spLocks noGrp="1"/>
          </p:cNvSpPr>
          <p:nvPr>
            <p:ph type="sldNum" sz="quarter" idx="12"/>
          </p:nvPr>
        </p:nvSpPr>
        <p:spPr/>
        <p:txBody>
          <a:bodyPr/>
          <a:lstStyle/>
          <a:p>
            <a:fld id="{9B3B56C8-4804-42FE-AD26-7DB8F0B02872}" type="slidenum">
              <a:rPr lang="fr-FR" smtClean="0"/>
              <a:t>‹N°›</a:t>
            </a:fld>
            <a:endParaRPr lang="fr-FR"/>
          </a:p>
        </p:txBody>
      </p:sp>
    </p:spTree>
    <p:extLst>
      <p:ext uri="{BB962C8B-B14F-4D97-AF65-F5344CB8AC3E}">
        <p14:creationId xmlns:p14="http://schemas.microsoft.com/office/powerpoint/2010/main" val="2291165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03D788-5FAB-6008-8C55-A577CC87709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18B3B8F-8ED4-9035-27C2-ADD2381C83A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6A91241-AA9D-DB39-8CF0-5E550ED9B118}"/>
              </a:ext>
            </a:extLst>
          </p:cNvPr>
          <p:cNvSpPr>
            <a:spLocks noGrp="1"/>
          </p:cNvSpPr>
          <p:nvPr>
            <p:ph type="dt" sz="half" idx="10"/>
          </p:nvPr>
        </p:nvSpPr>
        <p:spPr/>
        <p:txBody>
          <a:bodyPr/>
          <a:lstStyle/>
          <a:p>
            <a:fld id="{3D05B9AA-3808-43B1-9B1D-556783139F50}" type="datetimeFigureOut">
              <a:rPr lang="fr-FR" smtClean="0"/>
              <a:t>25/05/2022</a:t>
            </a:fld>
            <a:endParaRPr lang="fr-FR"/>
          </a:p>
        </p:txBody>
      </p:sp>
      <p:sp>
        <p:nvSpPr>
          <p:cNvPr id="5" name="Espace réservé du pied de page 4">
            <a:extLst>
              <a:ext uri="{FF2B5EF4-FFF2-40B4-BE49-F238E27FC236}">
                <a16:creationId xmlns:a16="http://schemas.microsoft.com/office/drawing/2014/main" id="{04499204-9F84-4BE9-5F7D-7F4D4BCCFE9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252F23F-7F83-6942-7D30-B37507E07924}"/>
              </a:ext>
            </a:extLst>
          </p:cNvPr>
          <p:cNvSpPr>
            <a:spLocks noGrp="1"/>
          </p:cNvSpPr>
          <p:nvPr>
            <p:ph type="sldNum" sz="quarter" idx="12"/>
          </p:nvPr>
        </p:nvSpPr>
        <p:spPr/>
        <p:txBody>
          <a:bodyPr/>
          <a:lstStyle/>
          <a:p>
            <a:fld id="{9B3B56C8-4804-42FE-AD26-7DB8F0B02872}" type="slidenum">
              <a:rPr lang="fr-FR" smtClean="0"/>
              <a:t>‹N°›</a:t>
            </a:fld>
            <a:endParaRPr lang="fr-FR"/>
          </a:p>
        </p:txBody>
      </p:sp>
    </p:spTree>
    <p:extLst>
      <p:ext uri="{BB962C8B-B14F-4D97-AF65-F5344CB8AC3E}">
        <p14:creationId xmlns:p14="http://schemas.microsoft.com/office/powerpoint/2010/main" val="1560794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0AF03F-8B56-28D6-E0EA-2CF812179C9E}"/>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40B557D-C4AF-D153-6D7B-E6CBFCA532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1437104-BEBA-E9B2-FEE0-63351AA93610}"/>
              </a:ext>
            </a:extLst>
          </p:cNvPr>
          <p:cNvSpPr>
            <a:spLocks noGrp="1"/>
          </p:cNvSpPr>
          <p:nvPr>
            <p:ph type="dt" sz="half" idx="10"/>
          </p:nvPr>
        </p:nvSpPr>
        <p:spPr/>
        <p:txBody>
          <a:bodyPr/>
          <a:lstStyle/>
          <a:p>
            <a:fld id="{3D05B9AA-3808-43B1-9B1D-556783139F50}" type="datetimeFigureOut">
              <a:rPr lang="fr-FR" smtClean="0"/>
              <a:t>25/05/2022</a:t>
            </a:fld>
            <a:endParaRPr lang="fr-FR"/>
          </a:p>
        </p:txBody>
      </p:sp>
      <p:sp>
        <p:nvSpPr>
          <p:cNvPr id="5" name="Espace réservé du pied de page 4">
            <a:extLst>
              <a:ext uri="{FF2B5EF4-FFF2-40B4-BE49-F238E27FC236}">
                <a16:creationId xmlns:a16="http://schemas.microsoft.com/office/drawing/2014/main" id="{F77351FD-6FA4-2A48-7F21-A7A17B2336F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274AB2F-BC09-4076-0521-05743F63B859}"/>
              </a:ext>
            </a:extLst>
          </p:cNvPr>
          <p:cNvSpPr>
            <a:spLocks noGrp="1"/>
          </p:cNvSpPr>
          <p:nvPr>
            <p:ph type="sldNum" sz="quarter" idx="12"/>
          </p:nvPr>
        </p:nvSpPr>
        <p:spPr/>
        <p:txBody>
          <a:bodyPr/>
          <a:lstStyle/>
          <a:p>
            <a:fld id="{9B3B56C8-4804-42FE-AD26-7DB8F0B02872}" type="slidenum">
              <a:rPr lang="fr-FR" smtClean="0"/>
              <a:t>‹N°›</a:t>
            </a:fld>
            <a:endParaRPr lang="fr-FR"/>
          </a:p>
        </p:txBody>
      </p:sp>
    </p:spTree>
    <p:extLst>
      <p:ext uri="{BB962C8B-B14F-4D97-AF65-F5344CB8AC3E}">
        <p14:creationId xmlns:p14="http://schemas.microsoft.com/office/powerpoint/2010/main" val="951310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1C68DD-3426-452D-E12B-31AE4020715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647AF78-0E49-A72A-9C0A-CA363878B79B}"/>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07E35F88-7632-9717-C3B2-9A0E08B25E2B}"/>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4FAED976-BF77-8984-6291-F9580D8387EF}"/>
              </a:ext>
            </a:extLst>
          </p:cNvPr>
          <p:cNvSpPr>
            <a:spLocks noGrp="1"/>
          </p:cNvSpPr>
          <p:nvPr>
            <p:ph type="dt" sz="half" idx="10"/>
          </p:nvPr>
        </p:nvSpPr>
        <p:spPr/>
        <p:txBody>
          <a:bodyPr/>
          <a:lstStyle/>
          <a:p>
            <a:fld id="{3D05B9AA-3808-43B1-9B1D-556783139F50}" type="datetimeFigureOut">
              <a:rPr lang="fr-FR" smtClean="0"/>
              <a:t>25/05/2022</a:t>
            </a:fld>
            <a:endParaRPr lang="fr-FR"/>
          </a:p>
        </p:txBody>
      </p:sp>
      <p:sp>
        <p:nvSpPr>
          <p:cNvPr id="6" name="Espace réservé du pied de page 5">
            <a:extLst>
              <a:ext uri="{FF2B5EF4-FFF2-40B4-BE49-F238E27FC236}">
                <a16:creationId xmlns:a16="http://schemas.microsoft.com/office/drawing/2014/main" id="{38ED2C71-316F-C4F5-0608-280F1865039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1547B74-A507-06B9-87EB-9319A82BF56C}"/>
              </a:ext>
            </a:extLst>
          </p:cNvPr>
          <p:cNvSpPr>
            <a:spLocks noGrp="1"/>
          </p:cNvSpPr>
          <p:nvPr>
            <p:ph type="sldNum" sz="quarter" idx="12"/>
          </p:nvPr>
        </p:nvSpPr>
        <p:spPr/>
        <p:txBody>
          <a:bodyPr/>
          <a:lstStyle/>
          <a:p>
            <a:fld id="{9B3B56C8-4804-42FE-AD26-7DB8F0B02872}" type="slidenum">
              <a:rPr lang="fr-FR" smtClean="0"/>
              <a:t>‹N°›</a:t>
            </a:fld>
            <a:endParaRPr lang="fr-FR"/>
          </a:p>
        </p:txBody>
      </p:sp>
    </p:spTree>
    <p:extLst>
      <p:ext uri="{BB962C8B-B14F-4D97-AF65-F5344CB8AC3E}">
        <p14:creationId xmlns:p14="http://schemas.microsoft.com/office/powerpoint/2010/main" val="394232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FBEF5F-BA60-15C0-6E59-12BB84114B3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6AAAA47-9C91-798C-66C8-3FBFCB6ECE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9C8DA4F-A5DB-C61D-D88F-663B07A8E95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B260173-FD4B-46EF-6048-34B9A25B18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2371132-08C4-5276-FB69-782794E5BC72}"/>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5F8AB305-4121-B89F-559E-59C43389F25D}"/>
              </a:ext>
            </a:extLst>
          </p:cNvPr>
          <p:cNvSpPr>
            <a:spLocks noGrp="1"/>
          </p:cNvSpPr>
          <p:nvPr>
            <p:ph type="dt" sz="half" idx="10"/>
          </p:nvPr>
        </p:nvSpPr>
        <p:spPr/>
        <p:txBody>
          <a:bodyPr/>
          <a:lstStyle/>
          <a:p>
            <a:fld id="{3D05B9AA-3808-43B1-9B1D-556783139F50}" type="datetimeFigureOut">
              <a:rPr lang="fr-FR" smtClean="0"/>
              <a:t>25/05/2022</a:t>
            </a:fld>
            <a:endParaRPr lang="fr-FR"/>
          </a:p>
        </p:txBody>
      </p:sp>
      <p:sp>
        <p:nvSpPr>
          <p:cNvPr id="8" name="Espace réservé du pied de page 7">
            <a:extLst>
              <a:ext uri="{FF2B5EF4-FFF2-40B4-BE49-F238E27FC236}">
                <a16:creationId xmlns:a16="http://schemas.microsoft.com/office/drawing/2014/main" id="{9AFF16A3-B0FC-EDBF-B3BB-0F7F980DC6D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CE43CF5E-D612-917E-7376-42B6AEEFC79E}"/>
              </a:ext>
            </a:extLst>
          </p:cNvPr>
          <p:cNvSpPr>
            <a:spLocks noGrp="1"/>
          </p:cNvSpPr>
          <p:nvPr>
            <p:ph type="sldNum" sz="quarter" idx="12"/>
          </p:nvPr>
        </p:nvSpPr>
        <p:spPr/>
        <p:txBody>
          <a:bodyPr/>
          <a:lstStyle/>
          <a:p>
            <a:fld id="{9B3B56C8-4804-42FE-AD26-7DB8F0B02872}" type="slidenum">
              <a:rPr lang="fr-FR" smtClean="0"/>
              <a:t>‹N°›</a:t>
            </a:fld>
            <a:endParaRPr lang="fr-FR"/>
          </a:p>
        </p:txBody>
      </p:sp>
    </p:spTree>
    <p:extLst>
      <p:ext uri="{BB962C8B-B14F-4D97-AF65-F5344CB8AC3E}">
        <p14:creationId xmlns:p14="http://schemas.microsoft.com/office/powerpoint/2010/main" val="516636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787AEE-88DE-47DB-EA43-0082D646D925}"/>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84816761-7E28-BC73-A03B-76B4330980C9}"/>
              </a:ext>
            </a:extLst>
          </p:cNvPr>
          <p:cNvSpPr>
            <a:spLocks noGrp="1"/>
          </p:cNvSpPr>
          <p:nvPr>
            <p:ph type="dt" sz="half" idx="10"/>
          </p:nvPr>
        </p:nvSpPr>
        <p:spPr/>
        <p:txBody>
          <a:bodyPr/>
          <a:lstStyle/>
          <a:p>
            <a:fld id="{3D05B9AA-3808-43B1-9B1D-556783139F50}" type="datetimeFigureOut">
              <a:rPr lang="fr-FR" smtClean="0"/>
              <a:t>25/05/2022</a:t>
            </a:fld>
            <a:endParaRPr lang="fr-FR"/>
          </a:p>
        </p:txBody>
      </p:sp>
      <p:sp>
        <p:nvSpPr>
          <p:cNvPr id="4" name="Espace réservé du pied de page 3">
            <a:extLst>
              <a:ext uri="{FF2B5EF4-FFF2-40B4-BE49-F238E27FC236}">
                <a16:creationId xmlns:a16="http://schemas.microsoft.com/office/drawing/2014/main" id="{C3A37016-5DFB-6581-53FC-114FAE457B80}"/>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1393FB7C-F890-9A32-601C-A35DD7794A53}"/>
              </a:ext>
            </a:extLst>
          </p:cNvPr>
          <p:cNvSpPr>
            <a:spLocks noGrp="1"/>
          </p:cNvSpPr>
          <p:nvPr>
            <p:ph type="sldNum" sz="quarter" idx="12"/>
          </p:nvPr>
        </p:nvSpPr>
        <p:spPr/>
        <p:txBody>
          <a:bodyPr/>
          <a:lstStyle/>
          <a:p>
            <a:fld id="{9B3B56C8-4804-42FE-AD26-7DB8F0B02872}" type="slidenum">
              <a:rPr lang="fr-FR" smtClean="0"/>
              <a:t>‹N°›</a:t>
            </a:fld>
            <a:endParaRPr lang="fr-FR"/>
          </a:p>
        </p:txBody>
      </p:sp>
    </p:spTree>
    <p:extLst>
      <p:ext uri="{BB962C8B-B14F-4D97-AF65-F5344CB8AC3E}">
        <p14:creationId xmlns:p14="http://schemas.microsoft.com/office/powerpoint/2010/main" val="1446788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230CBE0-7374-0EE1-CEF1-C14E3941905C}"/>
              </a:ext>
            </a:extLst>
          </p:cNvPr>
          <p:cNvSpPr>
            <a:spLocks noGrp="1"/>
          </p:cNvSpPr>
          <p:nvPr>
            <p:ph type="dt" sz="half" idx="10"/>
          </p:nvPr>
        </p:nvSpPr>
        <p:spPr/>
        <p:txBody>
          <a:bodyPr/>
          <a:lstStyle/>
          <a:p>
            <a:fld id="{3D05B9AA-3808-43B1-9B1D-556783139F50}" type="datetimeFigureOut">
              <a:rPr lang="fr-FR" smtClean="0"/>
              <a:t>25/05/2022</a:t>
            </a:fld>
            <a:endParaRPr lang="fr-FR"/>
          </a:p>
        </p:txBody>
      </p:sp>
      <p:sp>
        <p:nvSpPr>
          <p:cNvPr id="3" name="Espace réservé du pied de page 2">
            <a:extLst>
              <a:ext uri="{FF2B5EF4-FFF2-40B4-BE49-F238E27FC236}">
                <a16:creationId xmlns:a16="http://schemas.microsoft.com/office/drawing/2014/main" id="{885FF7FE-E248-0386-329A-FA2B12B1C5D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79FEC2C1-D0CE-AD76-AE76-9AE881B1A83D}"/>
              </a:ext>
            </a:extLst>
          </p:cNvPr>
          <p:cNvSpPr>
            <a:spLocks noGrp="1"/>
          </p:cNvSpPr>
          <p:nvPr>
            <p:ph type="sldNum" sz="quarter" idx="12"/>
          </p:nvPr>
        </p:nvSpPr>
        <p:spPr/>
        <p:txBody>
          <a:bodyPr/>
          <a:lstStyle/>
          <a:p>
            <a:fld id="{9B3B56C8-4804-42FE-AD26-7DB8F0B02872}" type="slidenum">
              <a:rPr lang="fr-FR" smtClean="0"/>
              <a:t>‹N°›</a:t>
            </a:fld>
            <a:endParaRPr lang="fr-FR"/>
          </a:p>
        </p:txBody>
      </p:sp>
    </p:spTree>
    <p:extLst>
      <p:ext uri="{BB962C8B-B14F-4D97-AF65-F5344CB8AC3E}">
        <p14:creationId xmlns:p14="http://schemas.microsoft.com/office/powerpoint/2010/main" val="2833632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D150F3-E5BA-EB78-E808-161EC31FB58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A3D6B868-0F67-FFC5-C756-244F617AAB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DDC7354-96FF-26F5-5E3F-F754BA643F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8B0ACA9-06B0-BE19-4F7E-5C7E127A5385}"/>
              </a:ext>
            </a:extLst>
          </p:cNvPr>
          <p:cNvSpPr>
            <a:spLocks noGrp="1"/>
          </p:cNvSpPr>
          <p:nvPr>
            <p:ph type="dt" sz="half" idx="10"/>
          </p:nvPr>
        </p:nvSpPr>
        <p:spPr/>
        <p:txBody>
          <a:bodyPr/>
          <a:lstStyle/>
          <a:p>
            <a:fld id="{3D05B9AA-3808-43B1-9B1D-556783139F50}" type="datetimeFigureOut">
              <a:rPr lang="fr-FR" smtClean="0"/>
              <a:t>25/05/2022</a:t>
            </a:fld>
            <a:endParaRPr lang="fr-FR"/>
          </a:p>
        </p:txBody>
      </p:sp>
      <p:sp>
        <p:nvSpPr>
          <p:cNvPr id="6" name="Espace réservé du pied de page 5">
            <a:extLst>
              <a:ext uri="{FF2B5EF4-FFF2-40B4-BE49-F238E27FC236}">
                <a16:creationId xmlns:a16="http://schemas.microsoft.com/office/drawing/2014/main" id="{B707071C-2EC3-C68E-CC19-567A212317E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3CD1538-9181-D5DA-17AD-4A9A70F1226E}"/>
              </a:ext>
            </a:extLst>
          </p:cNvPr>
          <p:cNvSpPr>
            <a:spLocks noGrp="1"/>
          </p:cNvSpPr>
          <p:nvPr>
            <p:ph type="sldNum" sz="quarter" idx="12"/>
          </p:nvPr>
        </p:nvSpPr>
        <p:spPr/>
        <p:txBody>
          <a:bodyPr/>
          <a:lstStyle/>
          <a:p>
            <a:fld id="{9B3B56C8-4804-42FE-AD26-7DB8F0B02872}" type="slidenum">
              <a:rPr lang="fr-FR" smtClean="0"/>
              <a:t>‹N°›</a:t>
            </a:fld>
            <a:endParaRPr lang="fr-FR"/>
          </a:p>
        </p:txBody>
      </p:sp>
    </p:spTree>
    <p:extLst>
      <p:ext uri="{BB962C8B-B14F-4D97-AF65-F5344CB8AC3E}">
        <p14:creationId xmlns:p14="http://schemas.microsoft.com/office/powerpoint/2010/main" val="167913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7FBD1A-5C6E-01C6-883A-A015B781860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1B6287E-DCBD-FBB3-433B-9952B543BA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D90EA25C-6D4B-32F7-F1FE-4F9D7DD71C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7091CD5-A453-CD8F-F481-CCDA8EDEEE3D}"/>
              </a:ext>
            </a:extLst>
          </p:cNvPr>
          <p:cNvSpPr>
            <a:spLocks noGrp="1"/>
          </p:cNvSpPr>
          <p:nvPr>
            <p:ph type="dt" sz="half" idx="10"/>
          </p:nvPr>
        </p:nvSpPr>
        <p:spPr/>
        <p:txBody>
          <a:bodyPr/>
          <a:lstStyle/>
          <a:p>
            <a:fld id="{3D05B9AA-3808-43B1-9B1D-556783139F50}" type="datetimeFigureOut">
              <a:rPr lang="fr-FR" smtClean="0"/>
              <a:t>25/05/2022</a:t>
            </a:fld>
            <a:endParaRPr lang="fr-FR"/>
          </a:p>
        </p:txBody>
      </p:sp>
      <p:sp>
        <p:nvSpPr>
          <p:cNvPr id="6" name="Espace réservé du pied de page 5">
            <a:extLst>
              <a:ext uri="{FF2B5EF4-FFF2-40B4-BE49-F238E27FC236}">
                <a16:creationId xmlns:a16="http://schemas.microsoft.com/office/drawing/2014/main" id="{B03F8A52-46D1-75A4-6734-3B40E358CCC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6CC3D54-61B1-5DC7-8FFE-6DF7CB06ACBB}"/>
              </a:ext>
            </a:extLst>
          </p:cNvPr>
          <p:cNvSpPr>
            <a:spLocks noGrp="1"/>
          </p:cNvSpPr>
          <p:nvPr>
            <p:ph type="sldNum" sz="quarter" idx="12"/>
          </p:nvPr>
        </p:nvSpPr>
        <p:spPr/>
        <p:txBody>
          <a:bodyPr/>
          <a:lstStyle/>
          <a:p>
            <a:fld id="{9B3B56C8-4804-42FE-AD26-7DB8F0B02872}" type="slidenum">
              <a:rPr lang="fr-FR" smtClean="0"/>
              <a:t>‹N°›</a:t>
            </a:fld>
            <a:endParaRPr lang="fr-FR"/>
          </a:p>
        </p:txBody>
      </p:sp>
    </p:spTree>
    <p:extLst>
      <p:ext uri="{BB962C8B-B14F-4D97-AF65-F5344CB8AC3E}">
        <p14:creationId xmlns:p14="http://schemas.microsoft.com/office/powerpoint/2010/main" val="4200757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A60584D-782E-47AC-F295-A87067E4EB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06F9A2B-FD5A-9144-B0E2-D103FFEBEF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B62A0E1-75A9-3EEB-A363-0659361A8A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05B9AA-3808-43B1-9B1D-556783139F50}" type="datetimeFigureOut">
              <a:rPr lang="fr-FR" smtClean="0"/>
              <a:t>25/05/2022</a:t>
            </a:fld>
            <a:endParaRPr lang="fr-FR"/>
          </a:p>
        </p:txBody>
      </p:sp>
      <p:sp>
        <p:nvSpPr>
          <p:cNvPr id="5" name="Espace réservé du pied de page 4">
            <a:extLst>
              <a:ext uri="{FF2B5EF4-FFF2-40B4-BE49-F238E27FC236}">
                <a16:creationId xmlns:a16="http://schemas.microsoft.com/office/drawing/2014/main" id="{2E0A93F7-09AA-CE0F-13B9-40762270D5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20C72FF8-C26B-4248-0FFD-2796D633AA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3B56C8-4804-42FE-AD26-7DB8F0B02872}" type="slidenum">
              <a:rPr lang="fr-FR" smtClean="0"/>
              <a:t>‹N°›</a:t>
            </a:fld>
            <a:endParaRPr lang="fr-FR"/>
          </a:p>
        </p:txBody>
      </p:sp>
    </p:spTree>
    <p:extLst>
      <p:ext uri="{BB962C8B-B14F-4D97-AF65-F5344CB8AC3E}">
        <p14:creationId xmlns:p14="http://schemas.microsoft.com/office/powerpoint/2010/main" val="2848464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8BF6B0-1505-3DBE-66EC-2CDF85897470}"/>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74FAB35B-C758-2E33-7A67-B79D17D1CFDD}"/>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2731662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2FDB96-0179-DDE2-AB40-50833431B03D}"/>
              </a:ext>
            </a:extLst>
          </p:cNvPr>
          <p:cNvSpPr>
            <a:spLocks noGrp="1"/>
          </p:cNvSpPr>
          <p:nvPr>
            <p:ph type="title"/>
          </p:nvPr>
        </p:nvSpPr>
        <p:spPr/>
        <p:txBody>
          <a:bodyPr/>
          <a:lstStyle/>
          <a:p>
            <a:r>
              <a:rPr lang="fr-FR" b="1" dirty="0"/>
              <a:t>Détectée si le personnage est sur le sol</a:t>
            </a:r>
          </a:p>
        </p:txBody>
      </p:sp>
      <p:pic>
        <p:nvPicPr>
          <p:cNvPr id="5" name="Espace réservé du contenu 4">
            <a:extLst>
              <a:ext uri="{FF2B5EF4-FFF2-40B4-BE49-F238E27FC236}">
                <a16:creationId xmlns:a16="http://schemas.microsoft.com/office/drawing/2014/main" id="{6EFD9140-7BE3-4F7E-CD0C-F9E5970300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690688"/>
            <a:ext cx="4347949" cy="4773081"/>
          </a:xfrm>
        </p:spPr>
      </p:pic>
      <p:sp>
        <p:nvSpPr>
          <p:cNvPr id="6" name="ZoneTexte 5">
            <a:extLst>
              <a:ext uri="{FF2B5EF4-FFF2-40B4-BE49-F238E27FC236}">
                <a16:creationId xmlns:a16="http://schemas.microsoft.com/office/drawing/2014/main" id="{C68883F5-CAF8-551C-28D7-825303A75436}"/>
              </a:ext>
            </a:extLst>
          </p:cNvPr>
          <p:cNvSpPr txBox="1"/>
          <p:nvPr/>
        </p:nvSpPr>
        <p:spPr>
          <a:xfrm>
            <a:off x="5841242" y="1690688"/>
            <a:ext cx="5322627" cy="369332"/>
          </a:xfrm>
          <a:prstGeom prst="rect">
            <a:avLst/>
          </a:prstGeom>
          <a:noFill/>
        </p:spPr>
        <p:txBody>
          <a:bodyPr wrap="square" rtlCol="0">
            <a:spAutoFit/>
          </a:bodyPr>
          <a:lstStyle/>
          <a:p>
            <a:pPr algn="l" fontAlgn="base"/>
            <a:r>
              <a:rPr lang="fr-FR" b="0" i="0" dirty="0">
                <a:solidFill>
                  <a:srgbClr val="000000"/>
                </a:solidFill>
                <a:effectLst/>
                <a:latin typeface="inherit"/>
              </a:rPr>
              <a:t>Si </a:t>
            </a:r>
            <a:r>
              <a:rPr lang="fr-FR" b="0" i="0" dirty="0" err="1">
                <a:solidFill>
                  <a:srgbClr val="000000"/>
                </a:solidFill>
                <a:effectLst/>
                <a:latin typeface="inherit"/>
              </a:rPr>
              <a:t>vrai:Le</a:t>
            </a:r>
            <a:r>
              <a:rPr lang="fr-FR" b="0" i="0" dirty="0">
                <a:solidFill>
                  <a:srgbClr val="000000"/>
                </a:solidFill>
                <a:effectLst/>
                <a:latin typeface="inherit"/>
              </a:rPr>
              <a:t> personnage est au-dessus ou en dessous </a:t>
            </a:r>
          </a:p>
        </p:txBody>
      </p:sp>
      <p:cxnSp>
        <p:nvCxnSpPr>
          <p:cNvPr id="8" name="Connecteur droit avec flèche 7">
            <a:extLst>
              <a:ext uri="{FF2B5EF4-FFF2-40B4-BE49-F238E27FC236}">
                <a16:creationId xmlns:a16="http://schemas.microsoft.com/office/drawing/2014/main" id="{7A9E5D05-44DE-40BC-10EC-F8B12F64025C}"/>
              </a:ext>
            </a:extLst>
          </p:cNvPr>
          <p:cNvCxnSpPr>
            <a:cxnSpLocks/>
            <a:endCxn id="6" idx="1"/>
          </p:cNvCxnSpPr>
          <p:nvPr/>
        </p:nvCxnSpPr>
        <p:spPr>
          <a:xfrm flipV="1">
            <a:off x="5186148" y="1875354"/>
            <a:ext cx="655094" cy="62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099F7DFE-5C09-8EC5-920B-3F4758CE731F}"/>
              </a:ext>
            </a:extLst>
          </p:cNvPr>
          <p:cNvCxnSpPr>
            <a:cxnSpLocks/>
            <a:stCxn id="6" idx="2"/>
          </p:cNvCxnSpPr>
          <p:nvPr/>
        </p:nvCxnSpPr>
        <p:spPr>
          <a:xfrm flipH="1">
            <a:off x="8502555" y="2060020"/>
            <a:ext cx="1" cy="560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ZoneTexte 13">
            <a:extLst>
              <a:ext uri="{FF2B5EF4-FFF2-40B4-BE49-F238E27FC236}">
                <a16:creationId xmlns:a16="http://schemas.microsoft.com/office/drawing/2014/main" id="{1A9A6205-2419-892F-BF70-0A4BA0E27685}"/>
              </a:ext>
            </a:extLst>
          </p:cNvPr>
          <p:cNvSpPr txBox="1"/>
          <p:nvPr/>
        </p:nvSpPr>
        <p:spPr>
          <a:xfrm>
            <a:off x="6031173" y="2620370"/>
            <a:ext cx="5322627" cy="369332"/>
          </a:xfrm>
          <a:prstGeom prst="rect">
            <a:avLst/>
          </a:prstGeom>
          <a:noFill/>
        </p:spPr>
        <p:txBody>
          <a:bodyPr wrap="square" rtlCol="0">
            <a:spAutoFit/>
          </a:bodyPr>
          <a:lstStyle/>
          <a:p>
            <a:pPr algn="l" fontAlgn="base"/>
            <a:r>
              <a:rPr lang="fr-FR" b="0" i="0" dirty="0">
                <a:solidFill>
                  <a:srgbClr val="000000"/>
                </a:solidFill>
                <a:effectLst/>
                <a:latin typeface="inherit"/>
              </a:rPr>
              <a:t>Si Bx&gt;Ax: le personnages est au-dessus du bloc</a:t>
            </a:r>
          </a:p>
        </p:txBody>
      </p:sp>
      <p:sp>
        <p:nvSpPr>
          <p:cNvPr id="15" name="ZoneTexte 14">
            <a:extLst>
              <a:ext uri="{FF2B5EF4-FFF2-40B4-BE49-F238E27FC236}">
                <a16:creationId xmlns:a16="http://schemas.microsoft.com/office/drawing/2014/main" id="{3DF9E0C9-F4E2-4F08-7271-9B4A89F75A2E}"/>
              </a:ext>
            </a:extLst>
          </p:cNvPr>
          <p:cNvSpPr txBox="1"/>
          <p:nvPr/>
        </p:nvSpPr>
        <p:spPr>
          <a:xfrm>
            <a:off x="6096000" y="3615563"/>
            <a:ext cx="5322627" cy="923330"/>
          </a:xfrm>
          <a:prstGeom prst="rect">
            <a:avLst/>
          </a:prstGeom>
          <a:noFill/>
        </p:spPr>
        <p:txBody>
          <a:bodyPr wrap="square" rtlCol="0">
            <a:spAutoFit/>
          </a:bodyPr>
          <a:lstStyle/>
          <a:p>
            <a:pPr algn="l" fontAlgn="base"/>
            <a:r>
              <a:rPr lang="fr-FR" b="0" i="0" dirty="0" err="1">
                <a:solidFill>
                  <a:srgbClr val="000000"/>
                </a:solidFill>
                <a:effectLst/>
                <a:latin typeface="inherit"/>
              </a:rPr>
              <a:t>heigthOfPlayer</a:t>
            </a:r>
            <a:endParaRPr lang="fr-FR" b="0" i="0" dirty="0">
              <a:solidFill>
                <a:srgbClr val="000000"/>
              </a:solidFill>
              <a:effectLst/>
              <a:latin typeface="inherit"/>
            </a:endParaRPr>
          </a:p>
          <a:p>
            <a:pPr algn="l" fontAlgn="base"/>
            <a:r>
              <a:rPr lang="fr-FR" b="0" i="0" dirty="0">
                <a:solidFill>
                  <a:srgbClr val="000000"/>
                </a:solidFill>
                <a:effectLst/>
                <a:latin typeface="inherit"/>
              </a:rPr>
              <a:t>Si Bx-Ax&lt;= </a:t>
            </a:r>
            <a:r>
              <a:rPr lang="fr-FR" b="0" i="0" dirty="0" err="1">
                <a:solidFill>
                  <a:srgbClr val="000000"/>
                </a:solidFill>
                <a:effectLst/>
                <a:latin typeface="inherit"/>
              </a:rPr>
              <a:t>heigthOfPlayer</a:t>
            </a:r>
            <a:r>
              <a:rPr lang="fr-FR" b="0" i="0" dirty="0">
                <a:solidFill>
                  <a:srgbClr val="000000"/>
                </a:solidFill>
                <a:effectLst/>
                <a:latin typeface="inherit"/>
              </a:rPr>
              <a:t>/2: le personnage est sur le      			sol</a:t>
            </a:r>
          </a:p>
        </p:txBody>
      </p:sp>
      <p:cxnSp>
        <p:nvCxnSpPr>
          <p:cNvPr id="16" name="Connecteur droit avec flèche 15">
            <a:extLst>
              <a:ext uri="{FF2B5EF4-FFF2-40B4-BE49-F238E27FC236}">
                <a16:creationId xmlns:a16="http://schemas.microsoft.com/office/drawing/2014/main" id="{5E6441F9-E0A9-B5D5-EB44-FA7609E8C4D2}"/>
              </a:ext>
            </a:extLst>
          </p:cNvPr>
          <p:cNvCxnSpPr>
            <a:cxnSpLocks/>
            <a:stCxn id="14" idx="2"/>
          </p:cNvCxnSpPr>
          <p:nvPr/>
        </p:nvCxnSpPr>
        <p:spPr>
          <a:xfrm>
            <a:off x="8692487" y="2989702"/>
            <a:ext cx="0" cy="560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115F6C95-40D2-FBE6-094E-A07956259D88}"/>
              </a:ext>
            </a:extLst>
          </p:cNvPr>
          <p:cNvCxnSpPr>
            <a:stCxn id="15" idx="2"/>
          </p:cNvCxnSpPr>
          <p:nvPr/>
        </p:nvCxnSpPr>
        <p:spPr>
          <a:xfrm flipH="1">
            <a:off x="8757313" y="4538893"/>
            <a:ext cx="1" cy="292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ZoneTexte 21">
            <a:extLst>
              <a:ext uri="{FF2B5EF4-FFF2-40B4-BE49-F238E27FC236}">
                <a16:creationId xmlns:a16="http://schemas.microsoft.com/office/drawing/2014/main" id="{34A305FE-561D-3D9F-6AE3-B86327735550}"/>
              </a:ext>
            </a:extLst>
          </p:cNvPr>
          <p:cNvSpPr txBox="1"/>
          <p:nvPr/>
        </p:nvSpPr>
        <p:spPr>
          <a:xfrm>
            <a:off x="6031173" y="4831307"/>
            <a:ext cx="5322627" cy="369332"/>
          </a:xfrm>
          <a:prstGeom prst="rect">
            <a:avLst/>
          </a:prstGeom>
          <a:noFill/>
        </p:spPr>
        <p:txBody>
          <a:bodyPr wrap="square" rtlCol="0">
            <a:spAutoFit/>
          </a:bodyPr>
          <a:lstStyle/>
          <a:p>
            <a:pPr algn="l" fontAlgn="base"/>
            <a:r>
              <a:rPr lang="fr-FR" b="0" i="0" dirty="0">
                <a:solidFill>
                  <a:srgbClr val="000000"/>
                </a:solidFill>
                <a:effectLst/>
                <a:latin typeface="inherit"/>
              </a:rPr>
              <a:t>Autorise le joueur à sauter</a:t>
            </a:r>
          </a:p>
        </p:txBody>
      </p:sp>
    </p:spTree>
    <p:extLst>
      <p:ext uri="{BB962C8B-B14F-4D97-AF65-F5344CB8AC3E}">
        <p14:creationId xmlns:p14="http://schemas.microsoft.com/office/powerpoint/2010/main" val="344363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09FC3E-FB3D-1C86-A679-9169D91CC4CC}"/>
              </a:ext>
            </a:extLst>
          </p:cNvPr>
          <p:cNvSpPr>
            <a:spLocks noGrp="1"/>
          </p:cNvSpPr>
          <p:nvPr>
            <p:ph type="title"/>
          </p:nvPr>
        </p:nvSpPr>
        <p:spPr/>
        <p:txBody>
          <a:bodyPr/>
          <a:lstStyle/>
          <a:p>
            <a:r>
              <a:rPr lang="fr-FR" b="1" dirty="0"/>
              <a:t>Détectée si le personnage touche un mur</a:t>
            </a:r>
          </a:p>
        </p:txBody>
      </p:sp>
      <p:sp>
        <p:nvSpPr>
          <p:cNvPr id="4" name="ZoneTexte 3">
            <a:extLst>
              <a:ext uri="{FF2B5EF4-FFF2-40B4-BE49-F238E27FC236}">
                <a16:creationId xmlns:a16="http://schemas.microsoft.com/office/drawing/2014/main" id="{75B61ED4-A42D-FAFE-2343-E9D9DE19F980}"/>
              </a:ext>
            </a:extLst>
          </p:cNvPr>
          <p:cNvSpPr txBox="1"/>
          <p:nvPr/>
        </p:nvSpPr>
        <p:spPr>
          <a:xfrm>
            <a:off x="5841242" y="1690688"/>
            <a:ext cx="5322627" cy="923330"/>
          </a:xfrm>
          <a:prstGeom prst="rect">
            <a:avLst/>
          </a:prstGeom>
          <a:noFill/>
        </p:spPr>
        <p:txBody>
          <a:bodyPr wrap="square" rtlCol="0">
            <a:spAutoFit/>
          </a:bodyPr>
          <a:lstStyle/>
          <a:p>
            <a:pPr algn="l" fontAlgn="base"/>
            <a:endParaRPr lang="fr-FR" b="0" i="0" dirty="0">
              <a:solidFill>
                <a:srgbClr val="000000"/>
              </a:solidFill>
              <a:effectLst/>
              <a:latin typeface="inherit"/>
            </a:endParaRPr>
          </a:p>
          <a:p>
            <a:pPr algn="l" fontAlgn="base"/>
            <a:r>
              <a:rPr lang="fr-FR" b="0" i="0" dirty="0">
                <a:solidFill>
                  <a:srgbClr val="000000"/>
                </a:solidFill>
                <a:effectLst/>
                <a:latin typeface="inherit"/>
              </a:rPr>
              <a:t>si Ax&lt;Bx: mur gauche</a:t>
            </a:r>
          </a:p>
          <a:p>
            <a:pPr algn="l" fontAlgn="base"/>
            <a:r>
              <a:rPr lang="fr-FR" b="0" i="0" dirty="0">
                <a:solidFill>
                  <a:srgbClr val="000000"/>
                </a:solidFill>
                <a:effectLst/>
                <a:latin typeface="inherit"/>
              </a:rPr>
              <a:t>Si Ax&gt;Bx: mur droite</a:t>
            </a:r>
          </a:p>
        </p:txBody>
      </p:sp>
      <p:pic>
        <p:nvPicPr>
          <p:cNvPr id="6" name="Image 5">
            <a:extLst>
              <a:ext uri="{FF2B5EF4-FFF2-40B4-BE49-F238E27FC236}">
                <a16:creationId xmlns:a16="http://schemas.microsoft.com/office/drawing/2014/main" id="{C82A39DB-05CE-BB58-B0A9-4965788E60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967" y="1690688"/>
            <a:ext cx="4930275" cy="4295418"/>
          </a:xfrm>
          <a:prstGeom prst="rect">
            <a:avLst/>
          </a:prstGeom>
        </p:spPr>
      </p:pic>
    </p:spTree>
    <p:extLst>
      <p:ext uri="{BB962C8B-B14F-4D97-AF65-F5344CB8AC3E}">
        <p14:creationId xmlns:p14="http://schemas.microsoft.com/office/powerpoint/2010/main" val="2675140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968A31-697A-541B-CF75-01659219D695}"/>
              </a:ext>
            </a:extLst>
          </p:cNvPr>
          <p:cNvSpPr>
            <a:spLocks noGrp="1"/>
          </p:cNvSpPr>
          <p:nvPr>
            <p:ph type="title"/>
          </p:nvPr>
        </p:nvSpPr>
        <p:spPr/>
        <p:txBody>
          <a:bodyPr/>
          <a:lstStyle/>
          <a:p>
            <a:r>
              <a:rPr lang="fr-FR" b="1" dirty="0"/>
              <a:t>Chargée une </a:t>
            </a:r>
            <a:r>
              <a:rPr lang="fr-FR" b="1" dirty="0" err="1"/>
              <a:t>map</a:t>
            </a:r>
            <a:endParaRPr lang="fr-FR" b="1" dirty="0"/>
          </a:p>
        </p:txBody>
      </p:sp>
      <p:pic>
        <p:nvPicPr>
          <p:cNvPr id="5" name="Espace réservé du contenu 4">
            <a:extLst>
              <a:ext uri="{FF2B5EF4-FFF2-40B4-BE49-F238E27FC236}">
                <a16:creationId xmlns:a16="http://schemas.microsoft.com/office/drawing/2014/main" id="{F08EE86C-09A7-4C64-D268-0BDCB66AE248}"/>
              </a:ext>
            </a:extLst>
          </p:cNvPr>
          <p:cNvPicPr>
            <a:picLocks noGrp="1" noChangeAspect="1"/>
          </p:cNvPicPr>
          <p:nvPr>
            <p:ph idx="1"/>
          </p:nvPr>
        </p:nvPicPr>
        <p:blipFill>
          <a:blip r:embed="rId2"/>
          <a:stretch>
            <a:fillRect/>
          </a:stretch>
        </p:blipFill>
        <p:spPr>
          <a:xfrm>
            <a:off x="838200" y="1690688"/>
            <a:ext cx="4832597" cy="3331688"/>
          </a:xfrm>
        </p:spPr>
      </p:pic>
      <p:sp>
        <p:nvSpPr>
          <p:cNvPr id="6" name="ZoneTexte 5">
            <a:extLst>
              <a:ext uri="{FF2B5EF4-FFF2-40B4-BE49-F238E27FC236}">
                <a16:creationId xmlns:a16="http://schemas.microsoft.com/office/drawing/2014/main" id="{7945817E-682F-3CE6-C2A4-9B1C90B0E60F}"/>
              </a:ext>
            </a:extLst>
          </p:cNvPr>
          <p:cNvSpPr txBox="1"/>
          <p:nvPr/>
        </p:nvSpPr>
        <p:spPr>
          <a:xfrm>
            <a:off x="6277970" y="1555846"/>
            <a:ext cx="5281684" cy="646331"/>
          </a:xfrm>
          <a:prstGeom prst="rect">
            <a:avLst/>
          </a:prstGeom>
          <a:noFill/>
        </p:spPr>
        <p:txBody>
          <a:bodyPr wrap="square" rtlCol="0">
            <a:spAutoFit/>
          </a:bodyPr>
          <a:lstStyle/>
          <a:p>
            <a:r>
              <a:rPr lang="fr-FR" dirty="0"/>
              <a:t>Des fichiers JSON contiennent une liste de nombre qui corresponde à un bloc</a:t>
            </a:r>
          </a:p>
        </p:txBody>
      </p:sp>
      <p:pic>
        <p:nvPicPr>
          <p:cNvPr id="1026" name="Picture 2">
            <a:extLst>
              <a:ext uri="{FF2B5EF4-FFF2-40B4-BE49-F238E27FC236}">
                <a16:creationId xmlns:a16="http://schemas.microsoft.com/office/drawing/2014/main" id="{29B89F26-42B3-72D0-E11B-FBEDD4C33E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8375" y="2224184"/>
            <a:ext cx="3448050" cy="1314450"/>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7A259849-8509-C58D-26D8-B13B153A404A}"/>
              </a:ext>
            </a:extLst>
          </p:cNvPr>
          <p:cNvSpPr txBox="1"/>
          <p:nvPr/>
        </p:nvSpPr>
        <p:spPr>
          <a:xfrm>
            <a:off x="6320895" y="3560641"/>
            <a:ext cx="5281684" cy="1200329"/>
          </a:xfrm>
          <a:prstGeom prst="rect">
            <a:avLst/>
          </a:prstGeom>
          <a:noFill/>
        </p:spPr>
        <p:txBody>
          <a:bodyPr wrap="square" rtlCol="0">
            <a:spAutoFit/>
          </a:bodyPr>
          <a:lstStyle/>
          <a:p>
            <a:r>
              <a:rPr lang="fr-FR" dirty="0"/>
              <a:t>Pour les pics on cherche les blocs avec l’ID 226 ou 227(correspond aux pics)puis on ajoute des blocs avec une collision(pour pouvoir détecter quand le Player les touches)</a:t>
            </a:r>
          </a:p>
        </p:txBody>
      </p:sp>
    </p:spTree>
    <p:extLst>
      <p:ext uri="{BB962C8B-B14F-4D97-AF65-F5344CB8AC3E}">
        <p14:creationId xmlns:p14="http://schemas.microsoft.com/office/powerpoint/2010/main" val="2243698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968A31-697A-541B-CF75-01659219D695}"/>
              </a:ext>
            </a:extLst>
          </p:cNvPr>
          <p:cNvSpPr>
            <a:spLocks noGrp="1"/>
          </p:cNvSpPr>
          <p:nvPr>
            <p:ph type="title"/>
          </p:nvPr>
        </p:nvSpPr>
        <p:spPr/>
        <p:txBody>
          <a:bodyPr/>
          <a:lstStyle/>
          <a:p>
            <a:r>
              <a:rPr lang="fr-FR" b="1" dirty="0"/>
              <a:t>Détection de la mort</a:t>
            </a:r>
          </a:p>
        </p:txBody>
      </p:sp>
      <p:sp>
        <p:nvSpPr>
          <p:cNvPr id="6" name="ZoneTexte 5">
            <a:extLst>
              <a:ext uri="{FF2B5EF4-FFF2-40B4-BE49-F238E27FC236}">
                <a16:creationId xmlns:a16="http://schemas.microsoft.com/office/drawing/2014/main" id="{7945817E-682F-3CE6-C2A4-9B1C90B0E60F}"/>
              </a:ext>
            </a:extLst>
          </p:cNvPr>
          <p:cNvSpPr txBox="1"/>
          <p:nvPr/>
        </p:nvSpPr>
        <p:spPr>
          <a:xfrm>
            <a:off x="6072116" y="2202177"/>
            <a:ext cx="5281684" cy="1200329"/>
          </a:xfrm>
          <a:prstGeom prst="rect">
            <a:avLst/>
          </a:prstGeom>
          <a:noFill/>
        </p:spPr>
        <p:txBody>
          <a:bodyPr wrap="square" rtlCol="0">
            <a:spAutoFit/>
          </a:bodyPr>
          <a:lstStyle/>
          <a:p>
            <a:r>
              <a:rPr lang="fr-FR" dirty="0"/>
              <a:t>On ajoute un label sur les blocs qui peuvent tuer le Player lorsqu'on le touche. Puis avec un évènement on vérifie que le joueur n’est pas touché pics ou le monstre(en vérifient les labels).</a:t>
            </a:r>
          </a:p>
        </p:txBody>
      </p:sp>
      <p:pic>
        <p:nvPicPr>
          <p:cNvPr id="9" name="Image 8">
            <a:extLst>
              <a:ext uri="{FF2B5EF4-FFF2-40B4-BE49-F238E27FC236}">
                <a16:creationId xmlns:a16="http://schemas.microsoft.com/office/drawing/2014/main" id="{881C6DB7-0832-79D8-E3A3-63590F74D88D}"/>
              </a:ext>
            </a:extLst>
          </p:cNvPr>
          <p:cNvPicPr>
            <a:picLocks noChangeAspect="1"/>
          </p:cNvPicPr>
          <p:nvPr/>
        </p:nvPicPr>
        <p:blipFill>
          <a:blip r:embed="rId2"/>
          <a:stretch>
            <a:fillRect/>
          </a:stretch>
        </p:blipFill>
        <p:spPr>
          <a:xfrm>
            <a:off x="838200" y="2202177"/>
            <a:ext cx="3581900" cy="3553321"/>
          </a:xfrm>
          <a:prstGeom prst="rect">
            <a:avLst/>
          </a:prstGeom>
        </p:spPr>
      </p:pic>
    </p:spTree>
    <p:extLst>
      <p:ext uri="{BB962C8B-B14F-4D97-AF65-F5344CB8AC3E}">
        <p14:creationId xmlns:p14="http://schemas.microsoft.com/office/powerpoint/2010/main" val="427565553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165</Words>
  <Application>Microsoft Office PowerPoint</Application>
  <PresentationFormat>Grand écran</PresentationFormat>
  <Paragraphs>15</Paragraphs>
  <Slides>5</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5</vt:i4>
      </vt:variant>
    </vt:vector>
  </HeadingPairs>
  <TitlesOfParts>
    <vt:vector size="10" baseType="lpstr">
      <vt:lpstr>Arial</vt:lpstr>
      <vt:lpstr>Calibri</vt:lpstr>
      <vt:lpstr>Calibri Light</vt:lpstr>
      <vt:lpstr>inherit</vt:lpstr>
      <vt:lpstr>Thème Office</vt:lpstr>
      <vt:lpstr>Présentation PowerPoint</vt:lpstr>
      <vt:lpstr>Détectée si le personnage est sur le sol</vt:lpstr>
      <vt:lpstr>Détectée si le personnage touche un mur</vt:lpstr>
      <vt:lpstr>Chargée une map</vt:lpstr>
      <vt:lpstr>Détection de la mort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Romain Fromantin</dc:creator>
  <cp:lastModifiedBy>Romain Fromantin</cp:lastModifiedBy>
  <cp:revision>2</cp:revision>
  <dcterms:created xsi:type="dcterms:W3CDTF">2022-05-25T21:22:56Z</dcterms:created>
  <dcterms:modified xsi:type="dcterms:W3CDTF">2022-05-25T21:42:48Z</dcterms:modified>
</cp:coreProperties>
</file>