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B6EF2-A9A4-B8B7-5AB3-E02429925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C05539-4C25-10A9-91D4-EEABA5F6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C79C4-0FB6-866A-85FE-03A75B76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B70D1-BF80-05A1-B054-C52E90B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04A65-33A8-888D-DE56-040F1597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2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18C10-97A6-8AC7-74B8-329C0D61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368CBF-0D2C-D851-2225-0A8C14B7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39706-9195-EC9B-E7D7-1F7C01F7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714DC-92D3-0A18-8DBB-2A8B161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28287-B493-847D-155F-017C1DE7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0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ADE6E4-4F92-9DB1-9083-FD9F6313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569872-F1E5-AD53-F438-D63616DD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31500-3C73-4DAA-E8E3-4F418438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73165-4EC2-0DCE-B46B-21A36925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777A2-0676-8C2C-94FB-1E465FB7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16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D788-5FAB-6008-8C55-A577CC87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B3B8F-8ED4-9035-27C2-ADD2381C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91241-AA9D-DB39-8CF0-5E550ED9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99204-9F84-4BE9-5F7D-7F4D4BCC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2F23F-7F83-6942-7D30-B37507E0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AF03F-8B56-28D6-E0EA-2CF81217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0B557D-C4AF-D153-6D7B-E6CBFCA5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37104-BEBA-E9B2-FEE0-63351AA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351FD-6FA4-2A48-7F21-A7A17B23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4AB2F-BC09-4076-0521-05743F6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C68DD-3426-452D-E12B-31AE4020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7AF78-0E49-A72A-9C0A-CA363878B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35F88-7632-9717-C3B2-9A0E08B2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ED976-BF77-8984-6291-F9580D8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D2C71-316F-C4F5-0608-280F1865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47B74-A507-06B9-87EB-9319A82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BEF5F-BA60-15C0-6E59-12BB8411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AAA47-9C91-798C-66C8-3FBFCB6E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8DA4F-A5DB-C61D-D88F-663B07A8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260173-FD4B-46EF-6048-34B9A25B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371132-08C4-5276-FB69-782794E5B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8AB305-4121-B89F-559E-59C4338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FF16A3-B0FC-EDBF-B3BB-0F7F980D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43CF5E-D612-917E-7376-42B6AEE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87AEE-88DE-47DB-EA43-0082D646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816761-7E28-BC73-A03B-76B43309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A37016-5DFB-6581-53FC-114FAE45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93FB7C-F890-9A32-601C-A35DD779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30CBE0-7374-0EE1-CEF1-C14E3941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5FF7FE-E248-0386-329A-FA2B12B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EC2C1-D0CE-AD76-AE76-9AE881B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50F3-E5BA-EB78-E808-161EC31F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6B868-0F67-FFC5-C756-244F617A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C7354-96FF-26F5-5E3F-F754BA64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B0ACA9-06B0-BE19-4F7E-5C7E127A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07071C-2EC3-C68E-CC19-567A2123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CD1538-9181-D5DA-17AD-4A9A70F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FBD1A-5C6E-01C6-883A-A015B781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B6287E-DCBD-FBB3-433B-9952B543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0EA25C-6D4B-32F7-F1FE-4F9D7DD71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91CD5-A453-CD8F-F481-CCDA8EDE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F8A52-46D1-75A4-6734-3B40E3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C3D54-61B1-5DC7-8FFE-6DF7CB06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5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0584D-782E-47AC-F295-A87067E4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6F9A2B-FD5A-9144-B0E2-D103FFEB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2A0E1-75A9-3EEB-A363-0659361A8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B9AA-3808-43B1-9B1D-556783139F50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A93F7-09AA-CE0F-13B9-40762270D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72FF8-C26B-4248-0FFD-2796D633A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56C8-4804-42FE-AD26-7DB8F0B02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F6B0-1505-3DBE-66EC-2CDF85897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FAB35B-C758-2E33-7A67-B79D17D1C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DB96-0179-DDE2-AB40-5083343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Détecter </a:t>
            </a:r>
            <a:r>
              <a:rPr lang="fr-FR" b="1" dirty="0"/>
              <a:t>si le personnage est </a:t>
            </a:r>
            <a:r>
              <a:rPr lang="fr-FR" b="1" dirty="0" smtClean="0"/>
              <a:t>au </a:t>
            </a:r>
            <a:r>
              <a:rPr lang="fr-FR" b="1" dirty="0"/>
              <a:t>le sol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FD9140-7BE3-4F7E-CD0C-F9E59703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347949" cy="477308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8883F5-CAF8-551C-28D7-825303A75436}"/>
              </a:ext>
            </a:extLst>
          </p:cNvPr>
          <p:cNvSpPr txBox="1"/>
          <p:nvPr/>
        </p:nvSpPr>
        <p:spPr>
          <a:xfrm>
            <a:off x="5841242" y="1690688"/>
            <a:ext cx="532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Si vrai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inherit"/>
              </a:rPr>
              <a:t>: Le 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personnage est au-dessus ou en dessous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A9E5D05-44DE-40BC-10EC-F8B12F64025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86148" y="1937982"/>
            <a:ext cx="655094" cy="7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9F7DFE-5C09-8EC5-920B-3F4758CE731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502556" y="2337019"/>
            <a:ext cx="0" cy="28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A9A6205-2419-892F-BF70-0A4BA0E27685}"/>
              </a:ext>
            </a:extLst>
          </p:cNvPr>
          <p:cNvSpPr txBox="1"/>
          <p:nvPr/>
        </p:nvSpPr>
        <p:spPr>
          <a:xfrm>
            <a:off x="6031173" y="2620370"/>
            <a:ext cx="53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Si Bx&gt;Ax: le 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inherit"/>
              </a:rPr>
              <a:t>personnage 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est au-dessus du bloc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F9E0C9-F4E2-4F08-7271-9B4A89F75A2E}"/>
              </a:ext>
            </a:extLst>
          </p:cNvPr>
          <p:cNvSpPr txBox="1"/>
          <p:nvPr/>
        </p:nvSpPr>
        <p:spPr>
          <a:xfrm>
            <a:off x="6096000" y="3615563"/>
            <a:ext cx="532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 smtClean="0">
                <a:solidFill>
                  <a:srgbClr val="000000"/>
                </a:solidFill>
                <a:effectLst/>
                <a:latin typeface="inherit"/>
              </a:rPr>
              <a:t>Taille joueur</a:t>
            </a:r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Si Bx-Ax&lt;= 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inherit"/>
              </a:rPr>
              <a:t>taille joueur/2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: le personnage est sur le      			sol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6441F9-E0A9-B5D5-EB44-FA7609E8C4D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92487" y="2989702"/>
            <a:ext cx="0" cy="5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15F6C95-40D2-FBE6-094E-A07956259D88}"/>
              </a:ext>
            </a:extLst>
          </p:cNvPr>
          <p:cNvCxnSpPr>
            <a:stCxn id="15" idx="2"/>
          </p:cNvCxnSpPr>
          <p:nvPr/>
        </p:nvCxnSpPr>
        <p:spPr>
          <a:xfrm flipH="1">
            <a:off x="8757313" y="4538893"/>
            <a:ext cx="1" cy="29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4A305FE-561D-3D9F-6AE3-B86327735550}"/>
              </a:ext>
            </a:extLst>
          </p:cNvPr>
          <p:cNvSpPr txBox="1"/>
          <p:nvPr/>
        </p:nvSpPr>
        <p:spPr>
          <a:xfrm>
            <a:off x="6031173" y="4831307"/>
            <a:ext cx="53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 smtClean="0">
                <a:solidFill>
                  <a:srgbClr val="000000"/>
                </a:solidFill>
                <a:effectLst/>
                <a:latin typeface="inherit"/>
              </a:rPr>
              <a:t>Donc : Autorise 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le joueur à sauter</a:t>
            </a:r>
          </a:p>
        </p:txBody>
      </p:sp>
    </p:spTree>
    <p:extLst>
      <p:ext uri="{BB962C8B-B14F-4D97-AF65-F5344CB8AC3E}">
        <p14:creationId xmlns:p14="http://schemas.microsoft.com/office/powerpoint/2010/main" val="3443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9FC3E-FB3D-1C86-A679-9169D91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Détecter </a:t>
            </a:r>
            <a:r>
              <a:rPr lang="fr-FR" b="1" dirty="0"/>
              <a:t>si le personnage touche un mur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B61ED4-A42D-FAFE-2343-E9D9DE19F980}"/>
              </a:ext>
            </a:extLst>
          </p:cNvPr>
          <p:cNvSpPr txBox="1"/>
          <p:nvPr/>
        </p:nvSpPr>
        <p:spPr>
          <a:xfrm>
            <a:off x="5841242" y="1690688"/>
            <a:ext cx="532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fr-F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si Ax&lt;Bx: mur gauche</a:t>
            </a:r>
          </a:p>
          <a:p>
            <a:pPr algn="l" fontAlgn="base"/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Si Ax&gt;Bx: mur droite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A39DB-05CE-BB58-B0A9-4965788E6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7" y="1690688"/>
            <a:ext cx="4930275" cy="42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68A31-697A-541B-CF75-0165921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Charger </a:t>
            </a:r>
            <a:r>
              <a:rPr lang="fr-FR" b="1"/>
              <a:t>une </a:t>
            </a:r>
            <a:r>
              <a:rPr lang="fr-FR" b="1" smtClean="0"/>
              <a:t>carte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8EE86C-09A7-4C64-D268-0BDCB66A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2597" cy="333168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45817E-682F-3CE6-C2A4-9B1C90B0E60F}"/>
              </a:ext>
            </a:extLst>
          </p:cNvPr>
          <p:cNvSpPr txBox="1"/>
          <p:nvPr/>
        </p:nvSpPr>
        <p:spPr>
          <a:xfrm>
            <a:off x="6277970" y="1555846"/>
            <a:ext cx="528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fichiers JSON contiennent une liste de </a:t>
            </a:r>
            <a:r>
              <a:rPr lang="fr-FR" dirty="0" smtClean="0"/>
              <a:t>nombres </a:t>
            </a:r>
            <a:r>
              <a:rPr lang="fr-FR" dirty="0"/>
              <a:t>qui </a:t>
            </a:r>
            <a:r>
              <a:rPr lang="fr-FR" dirty="0" smtClean="0"/>
              <a:t>correspondent </a:t>
            </a:r>
            <a:r>
              <a:rPr lang="fr-FR" dirty="0"/>
              <a:t>à un bloc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89F26-42B3-72D0-E11B-FBEDD4C3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75" y="2224184"/>
            <a:ext cx="3448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259849-8509-C58D-26D8-B13B153A404A}"/>
              </a:ext>
            </a:extLst>
          </p:cNvPr>
          <p:cNvSpPr txBox="1"/>
          <p:nvPr/>
        </p:nvSpPr>
        <p:spPr>
          <a:xfrm>
            <a:off x="6320895" y="3560641"/>
            <a:ext cx="528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les pics </a:t>
            </a:r>
            <a:r>
              <a:rPr lang="fr-FR" dirty="0" smtClean="0"/>
              <a:t>nous</a:t>
            </a:r>
            <a:r>
              <a:rPr lang="fr-FR" dirty="0" smtClean="0"/>
              <a:t> cherchons </a:t>
            </a:r>
            <a:r>
              <a:rPr lang="fr-FR" dirty="0"/>
              <a:t>les blocs avec l’ID 226 ou </a:t>
            </a:r>
            <a:r>
              <a:rPr lang="fr-FR" dirty="0" smtClean="0"/>
              <a:t>227 (qui correspond </a:t>
            </a:r>
            <a:r>
              <a:rPr lang="fr-FR" dirty="0"/>
              <a:t>aux pics</a:t>
            </a:r>
            <a:r>
              <a:rPr lang="fr-FR" dirty="0" smtClean="0"/>
              <a:t>), puis nous ajoutons des </a:t>
            </a:r>
            <a:r>
              <a:rPr lang="fr-FR" dirty="0"/>
              <a:t>blocs avec une </a:t>
            </a:r>
            <a:r>
              <a:rPr lang="fr-FR" dirty="0" smtClean="0"/>
              <a:t>collision (</a:t>
            </a:r>
            <a:r>
              <a:rPr lang="fr-FR" dirty="0"/>
              <a:t>pour pouvoir détecter quand le Player les </a:t>
            </a:r>
            <a:r>
              <a:rPr lang="fr-FR" dirty="0" smtClean="0"/>
              <a:t>touche)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69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68A31-697A-541B-CF75-0165921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Détection de la mort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45817E-682F-3CE6-C2A4-9B1C90B0E60F}"/>
              </a:ext>
            </a:extLst>
          </p:cNvPr>
          <p:cNvSpPr txBox="1"/>
          <p:nvPr/>
        </p:nvSpPr>
        <p:spPr>
          <a:xfrm>
            <a:off x="6072116" y="2202177"/>
            <a:ext cx="528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ajoute un label sur les blocs qui peuvent tuer le </a:t>
            </a:r>
            <a:r>
              <a:rPr lang="fr-FR" dirty="0" smtClean="0"/>
              <a:t>joueur </a:t>
            </a:r>
            <a:r>
              <a:rPr lang="fr-FR" dirty="0"/>
              <a:t>lorsqu'on le touche. </a:t>
            </a:r>
            <a:r>
              <a:rPr lang="fr-FR" dirty="0" smtClean="0"/>
              <a:t>ensuit </a:t>
            </a:r>
            <a:r>
              <a:rPr lang="fr-FR" dirty="0"/>
              <a:t>avec un </a:t>
            </a:r>
            <a:r>
              <a:rPr lang="fr-FR" dirty="0" smtClean="0"/>
              <a:t>événement </a:t>
            </a:r>
            <a:r>
              <a:rPr lang="fr-FR" dirty="0"/>
              <a:t>on vérifie que le joueur n’est pas touché </a:t>
            </a:r>
            <a:r>
              <a:rPr lang="fr-FR" dirty="0" smtClean="0"/>
              <a:t>par les pics </a:t>
            </a:r>
            <a:r>
              <a:rPr lang="fr-FR" dirty="0"/>
              <a:t>ou le </a:t>
            </a:r>
            <a:r>
              <a:rPr lang="fr-FR" dirty="0" smtClean="0"/>
              <a:t>monstre (</a:t>
            </a:r>
            <a:r>
              <a:rPr lang="fr-FR" dirty="0"/>
              <a:t>en </a:t>
            </a:r>
            <a:r>
              <a:rPr lang="fr-FR" dirty="0" smtClean="0"/>
              <a:t>vérifiant </a:t>
            </a:r>
            <a:r>
              <a:rPr lang="fr-FR" dirty="0"/>
              <a:t>les labels).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1C6DB7-0832-79D8-E3A3-63590F7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177"/>
            <a:ext cx="358190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55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Thème Office</vt:lpstr>
      <vt:lpstr>Présentation PowerPoint</vt:lpstr>
      <vt:lpstr>Détecter si le personnage est au le sol</vt:lpstr>
      <vt:lpstr>Détecter si le personnage touche un mur</vt:lpstr>
      <vt:lpstr>Charger une carte</vt:lpstr>
      <vt:lpstr>Détection de la mort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Fromantin</dc:creator>
  <cp:lastModifiedBy>matt</cp:lastModifiedBy>
  <cp:revision>4</cp:revision>
  <dcterms:created xsi:type="dcterms:W3CDTF">2022-05-25T21:22:56Z</dcterms:created>
  <dcterms:modified xsi:type="dcterms:W3CDTF">2022-05-25T21:53:29Z</dcterms:modified>
</cp:coreProperties>
</file>