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2" r:id="rId12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9C3"/>
    <a:srgbClr val="143C8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02" y="27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861048"/>
            <a:ext cx="7772400" cy="1470025"/>
          </a:xfrm>
        </p:spPr>
        <p:txBody>
          <a:bodyPr/>
          <a:lstStyle>
            <a:lvl1pPr>
              <a:defRPr>
                <a:solidFill>
                  <a:srgbClr val="143C8F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EC28-F9DF-4E9B-92D3-17E3600BB69A}" type="datetimeFigureOut">
              <a:rPr lang="fr-FR" smtClean="0"/>
              <a:pPr/>
              <a:t>17/12/2014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95BC-D4AF-41D7-B715-29C6E7A0E05D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7169" name="Picture 1" descr="E:\000_drop_box\Dropbox\FabLab\Images\logos\logo-promfr_fr_de.jpg"/>
          <p:cNvPicPr>
            <a:picLocks noChangeAspect="1" noChangeArrowheads="1"/>
          </p:cNvPicPr>
          <p:nvPr userDrawn="1"/>
        </p:nvPicPr>
        <p:blipFill>
          <a:blip r:embed="rId2" cstate="print"/>
          <a:srcRect r="19412"/>
          <a:stretch>
            <a:fillRect/>
          </a:stretch>
        </p:blipFill>
        <p:spPr bwMode="auto">
          <a:xfrm>
            <a:off x="1403648" y="6093296"/>
            <a:ext cx="2411760" cy="720000"/>
          </a:xfrm>
          <a:prstGeom prst="rect">
            <a:avLst/>
          </a:prstGeom>
          <a:noFill/>
        </p:spPr>
      </p:pic>
      <p:pic>
        <p:nvPicPr>
          <p:cNvPr id="7170" name="Picture 2" descr="E:\000_drop_box\Dropbox\FabLab\Identité Graphique\LOGOS\PNG\fablab_logo_1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2000" y="0"/>
            <a:ext cx="4320000" cy="4320000"/>
          </a:xfrm>
          <a:prstGeom prst="rect">
            <a:avLst/>
          </a:prstGeom>
          <a:noFill/>
        </p:spPr>
      </p:pic>
      <p:cxnSp>
        <p:nvCxnSpPr>
          <p:cNvPr id="9" name="Connecteur droit 8"/>
          <p:cNvCxnSpPr/>
          <p:nvPr userDrawn="1"/>
        </p:nvCxnSpPr>
        <p:spPr>
          <a:xfrm flipH="1">
            <a:off x="3132000" y="5805264"/>
            <a:ext cx="2880000" cy="0"/>
          </a:xfrm>
          <a:prstGeom prst="line">
            <a:avLst/>
          </a:prstGeom>
          <a:ln w="28575">
            <a:solidFill>
              <a:srgbClr val="143C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 descr="promfr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3485" y="6093296"/>
            <a:ext cx="2516867" cy="72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EC28-F9DF-4E9B-92D3-17E3600BB69A}" type="datetimeFigureOut">
              <a:rPr lang="fr-FR" smtClean="0"/>
              <a:pPr/>
              <a:t>17/12/2014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95BC-D4AF-41D7-B715-29C6E7A0E05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EC28-F9DF-4E9B-92D3-17E3600BB69A}" type="datetimeFigureOut">
              <a:rPr lang="fr-FR" smtClean="0"/>
              <a:pPr/>
              <a:t>17/12/2014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95BC-D4AF-41D7-B715-29C6E7A0E05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35696" y="274638"/>
            <a:ext cx="6851104" cy="1143000"/>
          </a:xfrm>
        </p:spPr>
        <p:txBody>
          <a:bodyPr/>
          <a:lstStyle>
            <a:lvl1pPr algn="r">
              <a:defRPr>
                <a:solidFill>
                  <a:srgbClr val="143C8F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43C8F"/>
                </a:solidFill>
              </a:defRPr>
            </a:lvl1pPr>
            <a:lvl2pPr>
              <a:defRPr>
                <a:solidFill>
                  <a:srgbClr val="143C8F"/>
                </a:solidFill>
              </a:defRPr>
            </a:lvl2pPr>
            <a:lvl3pPr>
              <a:defRPr>
                <a:solidFill>
                  <a:srgbClr val="143C8F"/>
                </a:solidFill>
              </a:defRPr>
            </a:lvl3pPr>
            <a:lvl4pPr>
              <a:defRPr>
                <a:solidFill>
                  <a:srgbClr val="143C8F"/>
                </a:solidFill>
              </a:defRPr>
            </a:lvl4pPr>
            <a:lvl5pPr>
              <a:defRPr>
                <a:solidFill>
                  <a:srgbClr val="143C8F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EC28-F9DF-4E9B-92D3-17E3600BB69A}" type="datetimeFigureOut">
              <a:rPr lang="fr-FR" smtClean="0"/>
              <a:pPr/>
              <a:t>17/12/2014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95BC-D4AF-41D7-B715-29C6E7A0E05D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7" name="Picture 1" descr="E:\000_drop_box\Dropbox\FabLab\Identité Graphique\LOGOS\PNG\fablab_logo_1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320" y="78732"/>
            <a:ext cx="1800000" cy="1800000"/>
          </a:xfrm>
          <a:prstGeom prst="rect">
            <a:avLst/>
          </a:prstGeom>
          <a:noFill/>
        </p:spPr>
      </p:pic>
      <p:cxnSp>
        <p:nvCxnSpPr>
          <p:cNvPr id="8" name="Connecteur droit 7"/>
          <p:cNvCxnSpPr/>
          <p:nvPr userDrawn="1"/>
        </p:nvCxnSpPr>
        <p:spPr>
          <a:xfrm flipH="1">
            <a:off x="6156176" y="1484784"/>
            <a:ext cx="2987824" cy="0"/>
          </a:xfrm>
          <a:prstGeom prst="line">
            <a:avLst/>
          </a:prstGeom>
          <a:ln w="19050">
            <a:solidFill>
              <a:srgbClr val="143C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Autofit/>
          </a:bodyPr>
          <a:lstStyle>
            <a:lvl1pPr algn="l">
              <a:defRPr lang="fr-FR" sz="4400" kern="1200" dirty="0">
                <a:solidFill>
                  <a:srgbClr val="143C8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EC28-F9DF-4E9B-92D3-17E3600BB69A}" type="datetimeFigureOut">
              <a:rPr lang="fr-FR" smtClean="0"/>
              <a:pPr/>
              <a:t>17/12/2014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95BC-D4AF-41D7-B715-29C6E7A0E05D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7" name="Picture 1" descr="E:\000_drop_box\Dropbox\FabLab\Identité Graphique\LOGOS\PNG\fablab_logo_1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320" y="78732"/>
            <a:ext cx="1800000" cy="180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EC28-F9DF-4E9B-92D3-17E3600BB69A}" type="datetimeFigureOut">
              <a:rPr lang="fr-FR" smtClean="0"/>
              <a:pPr/>
              <a:t>17/12/2014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95BC-D4AF-41D7-B715-29C6E7A0E05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EC28-F9DF-4E9B-92D3-17E3600BB69A}" type="datetimeFigureOut">
              <a:rPr lang="fr-FR" smtClean="0"/>
              <a:pPr/>
              <a:t>17/12/2014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95BC-D4AF-41D7-B715-29C6E7A0E05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EC28-F9DF-4E9B-92D3-17E3600BB69A}" type="datetimeFigureOut">
              <a:rPr lang="fr-FR" smtClean="0"/>
              <a:pPr/>
              <a:t>17/12/2014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95BC-D4AF-41D7-B715-29C6E7A0E05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EC28-F9DF-4E9B-92D3-17E3600BB69A}" type="datetimeFigureOut">
              <a:rPr lang="fr-FR" smtClean="0"/>
              <a:pPr/>
              <a:t>17/12/2014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95BC-D4AF-41D7-B715-29C6E7A0E05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EC28-F9DF-4E9B-92D3-17E3600BB69A}" type="datetimeFigureOut">
              <a:rPr lang="fr-FR" smtClean="0"/>
              <a:pPr/>
              <a:t>17/12/2014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95BC-D4AF-41D7-B715-29C6E7A0E05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EC28-F9DF-4E9B-92D3-17E3600BB69A}" type="datetimeFigureOut">
              <a:rPr lang="fr-FR" smtClean="0"/>
              <a:pPr/>
              <a:t>17/12/2014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95BC-D4AF-41D7-B715-29C6E7A0E05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EEC28-F9DF-4E9B-92D3-17E3600BB69A}" type="datetimeFigureOut">
              <a:rPr lang="fr-FR" smtClean="0"/>
              <a:pPr/>
              <a:t>17/12/2014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995BC-D4AF-41D7-B715-29C6E7A0E05D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github.com/gaetancollaud/fablab-manag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12" Type="http://schemas.openxmlformats.org/officeDocument/2006/relationships/image" Target="../media/image2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jpeg"/><Relationship Id="rId10" Type="http://schemas.openxmlformats.org/officeDocument/2006/relationships/image" Target="../media/image20.jpeg"/><Relationship Id="rId4" Type="http://schemas.openxmlformats.org/officeDocument/2006/relationships/image" Target="../media/image14.jpe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fr-FR" altLang="fr-FR" dirty="0" smtClean="0"/>
              <a:t>Management </a:t>
            </a:r>
            <a:r>
              <a:rPr lang="fr-FR" altLang="fr-FR" dirty="0"/>
              <a:t>application </a:t>
            </a:r>
            <a:r>
              <a:rPr lang="fr-FR" altLang="fr-FR" sz="36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fr-FR" altLang="fr-FR" sz="3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fr-FR" dirty="0">
              <a:latin typeface="Abel" pitchFamily="2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GitHub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>
                <a:hlinkClick r:id="rId2"/>
              </a:rPr>
              <a:t>https://</a:t>
            </a:r>
            <a:r>
              <a:rPr lang="en-GB" sz="2400" dirty="0" smtClean="0">
                <a:hlinkClick r:id="rId2"/>
              </a:rPr>
              <a:t>github.com/gaetancollaud/fablab-manager</a:t>
            </a:r>
            <a:endParaRPr lang="en-GB" sz="2400" dirty="0" smtClean="0"/>
          </a:p>
          <a:p>
            <a:pPr marL="0" indent="0" algn="ctr">
              <a:buNone/>
            </a:pPr>
            <a:endParaRPr lang="en-GB" sz="2400" dirty="0"/>
          </a:p>
          <a:p>
            <a:pPr marL="0" indent="0" algn="ctr">
              <a:buNone/>
            </a:pPr>
            <a:endParaRPr lang="en-GB" sz="2400" dirty="0"/>
          </a:p>
        </p:txBody>
      </p:sp>
      <p:sp>
        <p:nvSpPr>
          <p:cNvPr id="4" name="AutoShape 2" descr="data:image/jpeg;base64,/9j/4AAQSkZJRgABAQAAAQABAAD/2wCEAAkGBxATERIUEhASFhQVFhQQGBIUDA8SEhUVFBQYFhUYFRYYHCkgHCYlJxQUITEiJSkrLi4uFx8zODMtOigtLisBCgoKDQwMFA8MFCwZFBwrLCw3KywsLiwsKzc3LCwsLCwsNysrNysrKyw3Nzc3KysrKyssKys3LCsrLCsrKysrK//AABEIAKwBJQMBIgACEQEDEQH/xAAcAAEBAAIDAQEAAAAAAAAAAAAAAQcIAwUGBAL/xABJEAABAwIDBAYFCAYIBwEAAAABAAIDBBEFEiEGBzFBEyJRYXGBFDJykaEjQlJigqKxsjNzkpPC8CRDU1TBw9LTFTREg6Oz4Qj/xAAUAQEAAAAAAAAAAAAAAAAAAAAA/8QAFBEBAAAAAAAAAAAAAAAAAAAAAP/aAAwDAQACEQMRAD8AzgiiIKiiIKiiIKiiIKiiIKiiIKiiIKiiIKiiIKiiIKiiIKiiIKiiIKiiIKiiIKiiIKiiIKiiIKiiIIiIgIiICIiAiIgIiICIiAiLzW1G2UFJdg+Um/sw6zWaXHSO5ctBc6jS2qD0jnAAkkADUkmwA715rFNuqGK4a8zHsiALf3jiGnyJWLsc2kqao/KyEt5RgZYh4Mvr4uzHvXUl10GQa3eZMb9FBG0dri+U+4ZLfFdRNt7iDjpMG9zYYQPvNcfivLwsc92VjXPd9FjHPd+y0ErtodlsQf6tHNb6zWx/CQtKD7htxiH95d+6pv8AbX1028OubxdG/wBuAX97C1dYdjcT/ucn72m/3F8NVgdZHrJSzt7+ge5o8XNBHxQe9w/ea06TU5H1opAfMtfa37RXrcJ2hpajSKZpdx6N12SfsOsT4jRYEDhyI000I0X6bIRax4G/n2+Peg2NUWItndv6iGzZrzR8Os75Vo+q8+t4P/aCyhhOKwVMfSQvDm8CODmu45XtOrTqOKD7UREBERAREQEREBERAREQEREERLpdARLpdARLpdARLpdARLpdARLrxG8fas07PR4XETSC7nh1jFGdNCNQ52trcACbg5bh8u3O3XRl1PSu64JbJMLdUjQsj7xwc75puB1gcmMHSE6k9p48ybn36m/euLN/PLThZeq2Q2S9Ja6eoeYqSO7nPzZDIGauDXfNaLHM/wAQ3XVodZgeB1NW8tgjzWNnPccsTNL9d9uPDQAnUG1tVknBN3FLHZ1Q4zv+jrHCPsA3d9okdwXdYRjOGhrIaeenaB1WRNkYw/ZabEru0HFS00cbQ2ONjGjg1jGsaPILlS6XQES6XQdbiuAUlSPl4GPPDPlyyD2ZG2cPIrwW0G7WRoL6N5kHHoZC0P8ABj9Gnwdb2lk+646ioZG0uke1jRxc97WtHiTog12njcxzmPa5rmnK5rmlrmnsIOo7V9eDYzNTSCSF+V3A6Xa5t75XtuMw46acdCDqso47BheJERNqYvSLHo5Y3Av0BcW9kjdCS2/aRYi4xTjWFTUsropm2cNQQbte08HMPMGx9xBsgzZsrtLFWxFzOrIywkiLrlhN7EH5zTY2d3EEBwc0d2teMFxeWmmZLE6zm8rnK5ptmY7udYX8ARq0EZ4wLFo6qBk0d7OGrTbMxw9ZjrcwfI6EXBCD70S6XQES6XQES6XQES6XQES6XQES6IIiIgIiICIiAiIgIiIPgx3FGU1PLO/UMbcNuAXOOjGg95IHmtfK+ufNK+WR13vcXudwuT2dg0AA5AAcl73fHjJMkVK06NHTP73Ou1g8hmNvrt7FjdgLiGtBc5xDWtFruc42a0d5JAHeUHp9htmTXT2dmEEdnSuFwXX9WNruRdY3I1Db8CWlZF3m1Igw3o2AND3xU7Q0ABrW3flAHAWitbvXc7KYG2jpY4RYuAzyPHz5Xeu7XlwA7GtaOS89vghLqBjhwZOxx8HMkYPi9vvQYf6Q9vHlfQ+IXotnttKulIDX54xp0TyXMt2N5s+zpzsV5fMmZBl+bepThgLaeQvIuWukjawHszDMT45Qurl3ryn1aWIeMj3/AOlY0zJmQZGbvVqecEP7Eg/zCvrpt7Bv8pSNt2tqHA+QLD+KxdmTMgytjG9JvRj0aFweeLpshDfZaxxzHxIt2Hgsd4ni887880r3u5Fzr5fZHBvg0ALrcyZkHaYHXGKpglv6ksbib/NDhn94zDzWcNsNnI62AxkhsjbuiltfI/sPa11gHDzFiARr/TRl72Mbxe5sY8XnKPiQtmyg1qqoXxvfHI0texxY5p4hzTYjv8eBBBGhC9buz2i9HqRE91opyGHsbJwjd56MPi3k1dvvhwIDJWMH0YJre6J5/IeZzRjksYh383t8UGz6Lo9i8Y9KooZSbvt0cn6xnVcbcr6O8HBd4gIiICIiAiIgIiICIiCIpdLoKil0ugqKXS6CopdLoKil18OP1fRUtTL/AGcMsnm1hIQa/bT4l09ZUS8nyOt7DerH91rV326nC+mr2vIuyBpnPZn9WMHzcXDvjXiAbadmnuWYNyNKBT1MttXytiv3RsDx/wC4oMkrFm93aY39CjOgyvmOmp0cxnl1XHxb2ELKV1rHjGImeeWYk3ke+TXkHOJA8gQPJBwZkzLizJmQcuZMy4syZkHLmTMuLMmZBy5kzLizJmQfXSVTo3skYbOY4Pa4WuHNNwRfsIC2E2Qx9tbSsmFg/wDRyNHBsjQL27iCHDucFrhmWStyWIET1EBOj4xMByBjcGn3iX7qDKeM4e2op5oHcJWOjv8ARJHVcO8Gx8lrVK1zXOa4Wc0lrm9jgbOHkbjyW0F1rzvCphFiVW0CwMnSj/usbKfi9yD2e5TEdamAnQhs7R3jqP8AgYvcsqLAu6mryYnCP7RssXvjL/xjas83QVFLpdBUUul0FRS6XQVFLpdBUUuqgiKIgqKIgqKIgqKIgq6Db11sNrf1Lh77A/iu+XSbbxF2HVoHH0eUjxawuH4INbsyzvufaBhjT2yyk+RDf4QsCErOe5aozYc5v0J5G+9kb/4ig9xW/o5Lccj/AMpWq0btB4BbXW7eC1ZxWjME80JveKR8WvPI4tv52v5oOHMmZcd0ug5MyZlx3S6DkzJmXHdLoOTMmZcd0ug5My91uZv/AMSP6iX80a8DdZM3GUl6mpltoyJsV++V4d/kn3oMyrBO+MWxI98MRPjYj/ALOqwDvcqM2KTD6DIo/wDxtf8AxoPi3evtidH+tA97SD+K2MWum7SMuxSjHY9zj4Nie7/ALYpBUURBUURBUURBUURBUURBES6iCooiCooiCooiCrjqIQ9jmHg9rmHwcCD+K/aINUaiF0b3Md6zHOjd7TCWu+IKyluKxLr1VOT6zWTtHsksefvx+5eX3sYUYMSlcB1J7VDdNLu0kHjmDj9oLqdi8c9DrYZzfI12V4F9Y3DK/TnYEkDtAQbNrCW+fATFVCqaPk6gAOPZMxtiD7TWgj2XLK20O0tLRxsknkIa85WZGF5dpfS2lrcyQNR2rrocXwzFYZIBIHhw1jcDHKLEEPYD9E2N23sg10ul16bbLYiqoHElpkgv1Z2t6tuQkHzD46HkeS8tdB+7pdfi6XQfu6XX4ul0H7ul1+Lr9wxuc4Na0uc42DWtLnE9gA1KBdbEbs9nzR0LA8WllPTyA8WlwAYw+DQLjtLl5Xd1u2dG5tTXNGZpDo6c2OUjUPl5XHJvLiddBlW6AtYNqMS9IrKmYG4kle5p+pe0f3Q1Z23k44KXD5nA2klHo8etjeQHM4ey0OI7wO1a5ZkGRdydEX175OUULvJ0hDW/DpPcs4rHu5XCTFRPmcOtUPuNNejju1vx6Q+BCyCgqKIgqKIgqKIgqKIgoVUCIIiiIKiiIKiiIKiiIKiiIPC74NnjU0XSsbeWmvKLDV0RA6VvlZr/ALFuawDdbcLXXeZskaCpvG3+jTEuiIGjDxdEfZ5drbcbFB7Td3XU2J0Rw+saHPgGaM3s/oxo0xkcCzNl9ktBv1l4XavAqjCqxoZI636WGZvVJANvAObwPj2OsvPYXiMlPNHNE4tfG4Pa4do/+EgjmCQdCVl/GaqPHcMJgaBWU5EvQA9a9rPDL8WuGo+s1oOoQet2F2pjxCmDiW9M0Bs0dufDMG/Rd8DcclwYzu4wyoJJg6Jx+dA7o9fY1Z8Fr1Q181PIHxSPje0kXa5zHDXUaWPKxHdqu+n3h4q9paa2WxFurkYfJzAHfFBdu8CpaKpMEM8kjmgF+djBlc4BzW3B10IJ0HEd9vM3Sedz3Fz3FzjqXEkkntJPFfi6D93VaRzXHdLoMxbJbssOqIIqg1M8rHi+QCOKxGjmu9Y3BBGh8FkTA9m6KkH9Hp2MNrF9i6Qjvkdd3xXgNwlaTDVxEmzHxyjXh0jXNNv3QWVEFUJ/m6LEO9fb9pD6KleCDdk0oNwe2Jh5jk48Pm69ZB5XebtX6bVno3XghvHHY6OuQXyfaIFvqtZwN15/AMKkq6mKCP1pHBt7Xyt4ucfAAnyXWZlnXc9siaeE1UzbTTtsxpbZ0cJIIv2F9g4jkA3gboMgUNIyGKOKMWZG1sbR2NaLD8FzqIgqKIgqKIgqKIgqKIgoRAogIoiCooiCooiCooiCooiCrrdoMFhrKd8E4JY/mNHMcPVew8iPcdQQQSD2KINXNrNm56CcwzC4N3MlAIZKy/rN7OV28QdNdCfhwnFZqaVssEjmPbqHNPv46HwIIPMFbP7Q4FT1kJhqGZmnUEaPY61g5juR18wSDcEha/7bbA1VA4usZae/Vna06DkJR8w9/A8jrYB6mgrcGxcj01notY6wM8TxFHK7hc5szQTYeuCeADjwHcjcnSX/AOcqbexBf35bfBYPDl6nZreBiFGA2OXNGP6qQZ4wOxo4t+yQg6naGibBVVELC4tilkiBdbMQx5aCbAC+nILr7r6caxAz1E0xbYyvfKWi9gXuLiB718d0H7ul1+LpdBmD/wDP3rV/hTfjOsr4jiEMEZkmlbGwcXOdYX7BzJ7hcla2bI7ZT4eycQNZnm6MFz2Zsojz2yi9r/KHiDwXWYzjtTVPz1Ez5HcOs7QA8mjgB3CwQZA293pvnDoKPNHEbtdKdJZB2D6De7iedtWnGN1ImOcQ1rS5xNg1rS5xJ4AAak9wWXtgN1JBbPiLRyc2k0N++f8A0Dz5tQfBup2AM7mVlUz5AHNFG4fpiODnD6A+8fq+tnC6/IAGg4DS1rABVBUURBUURBUURBUURBUURBQigRBEREBERAREQEREBERAREQFHNBBBAIOhBFwQeIIVRBjnardHR1BL6V3o0h1yhuaAn2OLPsm3csWY9u+xOluX0zpGD+tgvMzzDesPMBbMoCg09OhIPEaEcx4pdbZ4jgtLP8Ap6aCX9ZAxx95F10NTu1wd/GiaPYmnZ+V6DWq6XWxrd1ODD/pX+dbVW/OuxpNgsJjtloICRze10v5yUGtFDRzTOywxSSO4ZY43PPuaF77Z3dDXzEOqC2mZzDrPmI7mNNh5keCzzTwMjGWNjWN+ixjWD3ALkQed2V2KoaAAwx5pbWM8lnSntsbWaDbg0DzXokRAREQEREBERAREQEREBERBQigRARREFRREFRREFRREFRREFRREFRREFRREFRREFRREFRREFRREFRREFRREFRREFRREFRREFRREFCKB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2" name="Picture 8" descr="http://freebiesbug.com/wp-content/uploads/2012/12/github-psd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825813"/>
            <a:ext cx="55245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91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2"/>
          <a:srcRect b="11471"/>
          <a:stretch/>
        </p:blipFill>
        <p:spPr>
          <a:xfrm>
            <a:off x="479860" y="1517068"/>
            <a:ext cx="8236744" cy="147988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fablab-fribourg.ch</a:t>
            </a:r>
            <a:br>
              <a:rPr lang="en-GB" dirty="0" smtClean="0"/>
            </a:br>
            <a:endParaRPr lang="en-GB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7463938" y="2988763"/>
            <a:ext cx="587560" cy="0"/>
          </a:xfrm>
          <a:prstGeom prst="line">
            <a:avLst/>
          </a:prstGeom>
          <a:ln w="9525">
            <a:solidFill>
              <a:srgbClr val="F2A9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promf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673" y="3145149"/>
            <a:ext cx="3775301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gef_logo_simp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818" y="6296270"/>
            <a:ext cx="954781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easyLo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778" y="4373346"/>
            <a:ext cx="2591998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softcom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766" y="5373216"/>
            <a:ext cx="405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 2"/>
          <p:cNvGrpSpPr/>
          <p:nvPr/>
        </p:nvGrpSpPr>
        <p:grpSpPr>
          <a:xfrm>
            <a:off x="3088205" y="6309360"/>
            <a:ext cx="673508" cy="360000"/>
            <a:chOff x="4450965" y="6170622"/>
            <a:chExt cx="673508" cy="360000"/>
          </a:xfrm>
        </p:grpSpPr>
        <p:pic>
          <p:nvPicPr>
            <p:cNvPr id="6154" name="Picture 10" descr="logo-NM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0965" y="6170622"/>
              <a:ext cx="337059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6" name="Picture 12" descr="ancienne gar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6170622"/>
              <a:ext cx="336449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60" name="Picture 16" descr="sponsor makerbo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778" y="5373216"/>
            <a:ext cx="1100637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https://encrypted-tbn2.gstatic.com/images?q=tbn:ANd9GcTxUCcqwGNPBnqSOhkhbtZjmnwcbBG3oD7Zoe16hOOYm4lA88mAWRQJzufz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249" y="5373216"/>
            <a:ext cx="8613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ponsor cnc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373346"/>
            <a:ext cx="17245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Logo Safari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17" y="5373216"/>
            <a:ext cx="48378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778" y="6309360"/>
            <a:ext cx="536516" cy="36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14"/>
          <a:srcRect b="40005"/>
          <a:stretch/>
        </p:blipFill>
        <p:spPr>
          <a:xfrm>
            <a:off x="4155624" y="6292478"/>
            <a:ext cx="122428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Specifications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Manage</a:t>
            </a:r>
          </a:p>
          <a:p>
            <a:pPr lvl="1"/>
            <a:r>
              <a:rPr lang="en-GB" dirty="0" smtClean="0"/>
              <a:t>Users :</a:t>
            </a:r>
          </a:p>
          <a:p>
            <a:pPr lvl="2"/>
            <a:r>
              <a:rPr lang="en-GB" dirty="0" smtClean="0"/>
              <a:t>General </a:t>
            </a:r>
            <a:r>
              <a:rPr lang="en-GB" dirty="0" err="1" smtClean="0"/>
              <a:t>informations</a:t>
            </a:r>
            <a:endParaRPr lang="en-GB" dirty="0" smtClean="0"/>
          </a:p>
          <a:p>
            <a:pPr lvl="2"/>
            <a:r>
              <a:rPr lang="en-GB" dirty="0" smtClean="0"/>
              <a:t>Membership</a:t>
            </a:r>
          </a:p>
          <a:p>
            <a:pPr lvl="2"/>
            <a:r>
              <a:rPr lang="en-GB" dirty="0" smtClean="0"/>
              <a:t>Usage permission on machines (training required)</a:t>
            </a:r>
          </a:p>
          <a:p>
            <a:pPr lvl="2"/>
            <a:r>
              <a:rPr lang="en-GB" dirty="0" smtClean="0"/>
              <a:t>Usage and Payments</a:t>
            </a:r>
          </a:p>
          <a:p>
            <a:pPr lvl="1"/>
            <a:r>
              <a:rPr lang="en-GB" dirty="0" smtClean="0"/>
              <a:t>Machine</a:t>
            </a:r>
          </a:p>
          <a:p>
            <a:pPr lvl="2"/>
            <a:r>
              <a:rPr lang="en-GB" dirty="0" smtClean="0"/>
              <a:t>Fees</a:t>
            </a:r>
          </a:p>
          <a:p>
            <a:pPr lvl="2"/>
            <a:r>
              <a:rPr lang="en-GB" dirty="0" smtClean="0"/>
              <a:t>Usage permission</a:t>
            </a:r>
          </a:p>
          <a:p>
            <a:pPr lvl="2"/>
            <a:r>
              <a:rPr lang="en-GB" dirty="0" smtClean="0"/>
              <a:t>Booking and usage</a:t>
            </a:r>
          </a:p>
          <a:p>
            <a:r>
              <a:rPr lang="en-GB" dirty="0" smtClean="0"/>
              <a:t>Sort</a:t>
            </a:r>
          </a:p>
          <a:p>
            <a:pPr lvl="1"/>
            <a:r>
              <a:rPr lang="en-GB" dirty="0" smtClean="0"/>
              <a:t>Export to csv file </a:t>
            </a:r>
            <a:r>
              <a:rPr lang="en-GB" dirty="0" err="1" smtClean="0"/>
              <a:t>informations</a:t>
            </a:r>
            <a:r>
              <a:rPr lang="en-GB" dirty="0" smtClean="0"/>
              <a:t> (members, payments…)</a:t>
            </a:r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1706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8650" y="1825625"/>
            <a:ext cx="6480000" cy="435133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CH" dirty="0"/>
              <a:t>Home </a:t>
            </a:r>
            <a:r>
              <a:rPr lang="fr-CH" dirty="0" smtClean="0"/>
              <a:t>page</a:t>
            </a:r>
            <a:br>
              <a:rPr lang="fr-CH" dirty="0" smtClean="0"/>
            </a:br>
            <a:endParaRPr lang="fr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408" y="1825625"/>
            <a:ext cx="5684618" cy="43648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780" y="6299198"/>
            <a:ext cx="6480000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CH" sz="1400" dirty="0" err="1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A</a:t>
            </a:r>
            <a:r>
              <a:rPr lang="fr-CH" sz="1400" dirty="0" err="1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sk</a:t>
            </a:r>
            <a:r>
              <a:rPr lang="fr-CH" sz="1400" dirty="0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 </a:t>
            </a:r>
            <a:r>
              <a:rPr lang="fr-CH" sz="1400" dirty="0" err="1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your</a:t>
            </a:r>
            <a:r>
              <a:rPr lang="fr-CH" sz="1400" dirty="0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 login and </a:t>
            </a:r>
            <a:r>
              <a:rPr lang="fr-CH" sz="1400" dirty="0" err="1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password</a:t>
            </a:r>
            <a:endParaRPr lang="fr-CH" sz="1400" dirty="0">
              <a:solidFill>
                <a:schemeClr val="bg1">
                  <a:lumMod val="50000"/>
                </a:schemeClr>
              </a:solidFill>
              <a:latin typeface="Abe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21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err="1" smtClean="0"/>
              <a:t>Users</a:t>
            </a:r>
            <a:r>
              <a:rPr lang="fr-CH" dirty="0" smtClean="0"/>
              <a:t/>
            </a:r>
            <a:br>
              <a:rPr lang="fr-CH" dirty="0" smtClean="0"/>
            </a:b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8" name="Content Placeholder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6"/>
            <a:ext cx="6480000" cy="427048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32780" y="6299198"/>
            <a:ext cx="6480000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CH" sz="1400" dirty="0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The </a:t>
            </a:r>
            <a:r>
              <a:rPr lang="fr-CH" sz="1400" dirty="0" err="1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list</a:t>
            </a:r>
            <a:r>
              <a:rPr lang="fr-CH" sz="1400" dirty="0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 of the </a:t>
            </a:r>
            <a:r>
              <a:rPr lang="fr-CH" sz="1400" dirty="0" err="1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members</a:t>
            </a:r>
            <a:r>
              <a:rPr lang="fr-CH" sz="1400" dirty="0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, </a:t>
            </a:r>
            <a:r>
              <a:rPr lang="fr-CH" sz="1400" dirty="0" err="1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with</a:t>
            </a:r>
            <a:r>
              <a:rPr lang="fr-CH" sz="1400" dirty="0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 Name, e-mail, balance, </a:t>
            </a:r>
            <a:r>
              <a:rPr lang="fr-CH" sz="1400" dirty="0" err="1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membership</a:t>
            </a:r>
            <a:r>
              <a:rPr lang="fr-CH" sz="1400" dirty="0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 (</a:t>
            </a:r>
            <a:r>
              <a:rPr lang="fr-CH" sz="1400" dirty="0" err="1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editable</a:t>
            </a:r>
            <a:r>
              <a:rPr lang="fr-CH" sz="1400" dirty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 </a:t>
            </a:r>
            <a:r>
              <a:rPr lang="fr-CH" sz="1400" dirty="0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by admin)</a:t>
            </a:r>
            <a:endParaRPr lang="fr-CH" sz="1400" dirty="0">
              <a:solidFill>
                <a:schemeClr val="bg1">
                  <a:lumMod val="50000"/>
                </a:schemeClr>
              </a:solidFill>
              <a:latin typeface="Abe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39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6602682" cy="43513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28650" y="1825625"/>
            <a:ext cx="6602682" cy="4351338"/>
          </a:xfrm>
          <a:prstGeom prst="rect">
            <a:avLst/>
          </a:prstGeom>
          <a:solidFill>
            <a:schemeClr val="bg1">
              <a:lumMod val="7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err="1" smtClean="0"/>
              <a:t>Users</a:t>
            </a:r>
            <a:r>
              <a:rPr lang="fr-CH" dirty="0" smtClean="0"/>
              <a:t/>
            </a:r>
            <a:br>
              <a:rPr lang="fr-CH" dirty="0" smtClean="0"/>
            </a:br>
            <a:r>
              <a:rPr lang="fr-CH" sz="2200" dirty="0" err="1" smtClean="0"/>
              <a:t>Create</a:t>
            </a:r>
            <a:r>
              <a:rPr lang="fr-CH" sz="2200" dirty="0" smtClean="0"/>
              <a:t> a user profile</a:t>
            </a:r>
            <a:r>
              <a:rPr lang="fr-CH" dirty="0" smtClean="0"/>
              <a:t/>
            </a:r>
            <a:br>
              <a:rPr lang="fr-CH" dirty="0" smtClean="0"/>
            </a:br>
            <a:endParaRPr lang="fr-CH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5696" y="1825625"/>
            <a:ext cx="4267200" cy="4371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8650" y="6267549"/>
            <a:ext cx="6602682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CH" sz="1400" dirty="0" err="1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Fill</a:t>
            </a:r>
            <a:r>
              <a:rPr lang="fr-CH" sz="1400" dirty="0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 informations about the </a:t>
            </a:r>
            <a:r>
              <a:rPr lang="fr-CH" sz="1400" dirty="0" err="1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member</a:t>
            </a:r>
            <a:r>
              <a:rPr lang="fr-CH" sz="1400" dirty="0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 . (Up to </a:t>
            </a:r>
            <a:r>
              <a:rPr lang="fr-CH" sz="1400" dirty="0" err="1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now</a:t>
            </a:r>
            <a:r>
              <a:rPr lang="fr-CH" sz="1400" dirty="0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 </a:t>
            </a:r>
            <a:r>
              <a:rPr lang="fr-CH" sz="1400" dirty="0" err="1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manually</a:t>
            </a:r>
            <a:r>
              <a:rPr lang="fr-CH" sz="1400" dirty="0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)</a:t>
            </a:r>
            <a:endParaRPr lang="fr-CH" sz="1400" dirty="0">
              <a:solidFill>
                <a:schemeClr val="bg1">
                  <a:lumMod val="50000"/>
                </a:schemeClr>
              </a:solidFill>
              <a:latin typeface="Abe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34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err="1" smtClean="0"/>
              <a:t>Payments</a:t>
            </a:r>
            <a:r>
              <a:rPr lang="fr-CH" dirty="0" smtClean="0"/>
              <a:t/>
            </a:r>
            <a:br>
              <a:rPr lang="fr-CH" dirty="0" smtClean="0"/>
            </a:br>
            <a:endParaRPr lang="fr-CH" sz="4000" dirty="0"/>
          </a:p>
        </p:txBody>
      </p:sp>
      <p:sp>
        <p:nvSpPr>
          <p:cNvPr id="8" name="Rectangle 7"/>
          <p:cNvSpPr/>
          <p:nvPr/>
        </p:nvSpPr>
        <p:spPr>
          <a:xfrm>
            <a:off x="628650" y="6245224"/>
            <a:ext cx="6480000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CH" sz="1400" dirty="0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Type the </a:t>
            </a:r>
            <a:r>
              <a:rPr lang="fr-CH" sz="1400" dirty="0" err="1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name</a:t>
            </a:r>
            <a:r>
              <a:rPr lang="fr-CH" sz="1400" dirty="0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 of a </a:t>
            </a:r>
            <a:r>
              <a:rPr lang="fr-CH" sz="1400" dirty="0" err="1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member</a:t>
            </a:r>
            <a:r>
              <a:rPr lang="fr-CH" sz="1400" dirty="0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. The auto-</a:t>
            </a:r>
            <a:r>
              <a:rPr lang="fr-CH" sz="1400" dirty="0" err="1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completion</a:t>
            </a:r>
            <a:r>
              <a:rPr lang="fr-CH" sz="1400" dirty="0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 proposes </a:t>
            </a:r>
            <a:r>
              <a:rPr lang="fr-CH" sz="1400" dirty="0" err="1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you</a:t>
            </a:r>
            <a:r>
              <a:rPr lang="fr-CH" sz="1400" dirty="0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 </a:t>
            </a:r>
            <a:r>
              <a:rPr lang="fr-CH" sz="1400" dirty="0" err="1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some</a:t>
            </a:r>
            <a:r>
              <a:rPr lang="fr-CH" sz="1400" dirty="0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 </a:t>
            </a:r>
            <a:r>
              <a:rPr lang="fr-CH" sz="1400" dirty="0" err="1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names</a:t>
            </a:r>
            <a:r>
              <a:rPr lang="fr-CH" sz="1400" dirty="0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 of the </a:t>
            </a:r>
            <a:r>
              <a:rPr lang="fr-CH" sz="1400" dirty="0" err="1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list</a:t>
            </a:r>
            <a:r>
              <a:rPr lang="fr-CH" sz="1400" dirty="0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.</a:t>
            </a:r>
            <a:endParaRPr lang="fr-CH" sz="1400" dirty="0">
              <a:solidFill>
                <a:schemeClr val="bg1">
                  <a:lumMod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02" y="1772816"/>
            <a:ext cx="6495142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76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28650" y="1844824"/>
            <a:ext cx="6480000" cy="435133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err="1" smtClean="0"/>
              <a:t>Payments</a:t>
            </a:r>
            <a:r>
              <a:rPr lang="fr-CH" dirty="0" smtClean="0"/>
              <a:t/>
            </a:r>
            <a:br>
              <a:rPr lang="fr-CH" dirty="0" smtClean="0"/>
            </a:br>
            <a:endParaRPr lang="fr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643" y="1844824"/>
            <a:ext cx="5472300" cy="45259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8650" y="6199504"/>
            <a:ext cx="6480000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CH" sz="1400" dirty="0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Middle panel : </a:t>
            </a:r>
            <a:r>
              <a:rPr lang="fr-CH" sz="1400" dirty="0" err="1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a</a:t>
            </a:r>
            <a:r>
              <a:rPr lang="fr-CH" sz="1400" dirty="0" err="1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dd</a:t>
            </a:r>
            <a:r>
              <a:rPr lang="fr-CH" sz="1400" dirty="0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 Usage (</a:t>
            </a:r>
            <a:r>
              <a:rPr lang="fr-CH" sz="1400" dirty="0" err="1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left</a:t>
            </a:r>
            <a:r>
              <a:rPr lang="fr-CH" sz="1400" dirty="0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 panel), and </a:t>
            </a:r>
            <a:r>
              <a:rPr lang="fr-CH" sz="1400" dirty="0" err="1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P</a:t>
            </a:r>
            <a:r>
              <a:rPr lang="fr-CH" sz="1400" dirty="0" err="1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ayment</a:t>
            </a:r>
            <a:r>
              <a:rPr lang="fr-CH" sz="1400" dirty="0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 (right panel)</a:t>
            </a:r>
          </a:p>
          <a:p>
            <a:r>
              <a:rPr lang="fr-CH" sz="1400" dirty="0" err="1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Bottom</a:t>
            </a:r>
            <a:r>
              <a:rPr lang="fr-CH" sz="1400" dirty="0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 panel : the </a:t>
            </a:r>
            <a:r>
              <a:rPr lang="fr-CH" sz="1400" dirty="0" err="1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History</a:t>
            </a:r>
            <a:r>
              <a:rPr lang="fr-CH" sz="1400" dirty="0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, Usage </a:t>
            </a:r>
            <a:r>
              <a:rPr lang="fr-CH" sz="1400" dirty="0" err="1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appears</a:t>
            </a:r>
            <a:r>
              <a:rPr lang="fr-CH" sz="1400" dirty="0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 </a:t>
            </a:r>
            <a:r>
              <a:rPr lang="fr-CH" sz="1400" dirty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in orange </a:t>
            </a:r>
            <a:r>
              <a:rPr lang="fr-CH" sz="1400" dirty="0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and </a:t>
            </a:r>
            <a:r>
              <a:rPr lang="fr-CH" sz="1400" dirty="0" err="1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Payment</a:t>
            </a:r>
            <a:r>
              <a:rPr lang="fr-CH" sz="1400" dirty="0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 in green.</a:t>
            </a:r>
            <a:endParaRPr lang="fr-CH" sz="1400" dirty="0">
              <a:solidFill>
                <a:schemeClr val="bg1">
                  <a:lumMod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7793" y="1537047"/>
            <a:ext cx="6480000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CH" sz="1400" dirty="0" err="1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Upper</a:t>
            </a:r>
            <a:r>
              <a:rPr lang="fr-CH" sz="1400" dirty="0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 panel : User information, </a:t>
            </a:r>
            <a:r>
              <a:rPr lang="fr-CH" sz="1400" dirty="0" err="1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rights</a:t>
            </a:r>
            <a:r>
              <a:rPr lang="fr-CH" sz="1400" dirty="0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 to use for the machine</a:t>
            </a:r>
            <a:endParaRPr lang="fr-CH" sz="1400" dirty="0">
              <a:solidFill>
                <a:schemeClr val="bg1">
                  <a:lumMod val="50000"/>
                </a:schemeClr>
              </a:solidFill>
              <a:latin typeface="Abe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5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28650" y="1825625"/>
            <a:ext cx="6480000" cy="435133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Audit</a:t>
            </a:r>
            <a:br>
              <a:rPr lang="fr-CH" dirty="0" smtClean="0"/>
            </a:br>
            <a:endParaRPr lang="fr-CH" dirty="0"/>
          </a:p>
        </p:txBody>
      </p:sp>
      <p:sp>
        <p:nvSpPr>
          <p:cNvPr id="5" name="Rectangle 4"/>
          <p:cNvSpPr/>
          <p:nvPr/>
        </p:nvSpPr>
        <p:spPr>
          <a:xfrm>
            <a:off x="628650" y="6007480"/>
            <a:ext cx="6480000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CH" sz="1400" dirty="0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To </a:t>
            </a:r>
            <a:r>
              <a:rPr lang="fr-CH" sz="1400" dirty="0" err="1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get</a:t>
            </a:r>
            <a:r>
              <a:rPr lang="fr-CH" sz="1400" dirty="0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 and sort </a:t>
            </a:r>
            <a:r>
              <a:rPr lang="fr-CH" sz="1400" dirty="0" err="1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what</a:t>
            </a:r>
            <a:r>
              <a:rPr lang="fr-CH" sz="1400" dirty="0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 , </a:t>
            </a:r>
            <a:r>
              <a:rPr lang="fr-CH" sz="1400" dirty="0" err="1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when</a:t>
            </a:r>
            <a:r>
              <a:rPr lang="fr-CH" sz="1400" dirty="0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 and by </a:t>
            </a:r>
            <a:r>
              <a:rPr lang="fr-CH" sz="1400" dirty="0" err="1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who</a:t>
            </a:r>
            <a:r>
              <a:rPr lang="fr-CH" sz="1400" dirty="0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 </a:t>
            </a:r>
            <a:r>
              <a:rPr lang="fr-CH" sz="1400" dirty="0" err="1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e</a:t>
            </a:r>
            <a:r>
              <a:rPr lang="fr-CH" sz="1400" dirty="0" err="1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very</a:t>
            </a:r>
            <a:r>
              <a:rPr lang="fr-CH" sz="1400" dirty="0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 </a:t>
            </a:r>
            <a:r>
              <a:rPr lang="fr-CH" sz="1400" dirty="0" err="1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kind</a:t>
            </a:r>
            <a:r>
              <a:rPr lang="fr-CH" sz="1400" dirty="0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 of actions </a:t>
            </a:r>
            <a:r>
              <a:rPr lang="fr-CH" sz="1400" dirty="0" err="1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were</a:t>
            </a:r>
            <a:r>
              <a:rPr lang="fr-CH" sz="1400" dirty="0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 </a:t>
            </a:r>
            <a:r>
              <a:rPr lang="fr-CH" sz="1400" dirty="0" err="1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done</a:t>
            </a:r>
            <a:r>
              <a:rPr lang="fr-CH" sz="1400" dirty="0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.</a:t>
            </a:r>
            <a:endParaRPr lang="fr-CH" sz="1400" dirty="0">
              <a:solidFill>
                <a:schemeClr val="bg1">
                  <a:lumMod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13" y="2350352"/>
            <a:ext cx="6480000" cy="302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40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8650" y="1825625"/>
            <a:ext cx="6480000" cy="435133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err="1" smtClean="0"/>
              <a:t>Accounting</a:t>
            </a:r>
            <a:r>
              <a:rPr lang="fr-CH" dirty="0" smtClean="0"/>
              <a:t/>
            </a:r>
            <a:br>
              <a:rPr lang="fr-CH" dirty="0" smtClean="0"/>
            </a:br>
            <a:endParaRPr lang="fr-CH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07" y="1860107"/>
            <a:ext cx="6255038" cy="435292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28650" y="6281800"/>
            <a:ext cx="6480000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CH" sz="1400" dirty="0" err="1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Get</a:t>
            </a:r>
            <a:r>
              <a:rPr lang="fr-CH" sz="1400" dirty="0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 a </a:t>
            </a:r>
            <a:r>
              <a:rPr lang="fr-CH" sz="1400" dirty="0" err="1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summary</a:t>
            </a:r>
            <a:r>
              <a:rPr lang="fr-CH" sz="1400" dirty="0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 of </a:t>
            </a:r>
            <a:r>
              <a:rPr lang="fr-CH" sz="1400" dirty="0" err="1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monetary</a:t>
            </a:r>
            <a:r>
              <a:rPr lang="fr-CH" sz="1400" dirty="0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 </a:t>
            </a:r>
            <a:r>
              <a:rPr lang="fr-CH" sz="1400" dirty="0" err="1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operations</a:t>
            </a:r>
            <a:r>
              <a:rPr lang="fr-CH" sz="1400" dirty="0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 (the </a:t>
            </a:r>
            <a:r>
              <a:rPr lang="fr-CH" sz="1400" dirty="0" err="1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same</a:t>
            </a:r>
            <a:r>
              <a:rPr lang="fr-CH" sz="1400" dirty="0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 </a:t>
            </a:r>
            <a:r>
              <a:rPr lang="fr-CH" sz="1400" dirty="0" err="1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color</a:t>
            </a:r>
            <a:r>
              <a:rPr lang="fr-CH" sz="1400" dirty="0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 code </a:t>
            </a:r>
            <a:r>
              <a:rPr lang="fr-CH" sz="1400" dirty="0" err="1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used</a:t>
            </a:r>
            <a:r>
              <a:rPr lang="fr-CH" sz="1400" dirty="0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 for the </a:t>
            </a:r>
            <a:r>
              <a:rPr lang="fr-CH" sz="1400" dirty="0" err="1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payments</a:t>
            </a:r>
            <a:r>
              <a:rPr lang="fr-CH" sz="1400" dirty="0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 </a:t>
            </a:r>
            <a:r>
              <a:rPr lang="fr-CH" sz="1400" dirty="0" err="1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window</a:t>
            </a:r>
            <a:r>
              <a:rPr lang="fr-CH" sz="1400" dirty="0" smtClean="0">
                <a:solidFill>
                  <a:schemeClr val="bg1">
                    <a:lumMod val="50000"/>
                  </a:schemeClr>
                </a:solidFill>
                <a:latin typeface="Abel" panose="02000506030000020004" pitchFamily="2" charset="0"/>
              </a:rPr>
              <a:t>) </a:t>
            </a:r>
            <a:endParaRPr lang="fr-CH" sz="1400" dirty="0">
              <a:solidFill>
                <a:schemeClr val="bg1">
                  <a:lumMod val="50000"/>
                </a:schemeClr>
              </a:solidFill>
              <a:latin typeface="Abe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7821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Personnalisé 1">
      <a:majorFont>
        <a:latin typeface="A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180</Words>
  <Application>Microsoft Office PowerPoint</Application>
  <PresentationFormat>On-screen Show (4:3)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Abel</vt:lpstr>
      <vt:lpstr>Arial</vt:lpstr>
      <vt:lpstr>Calibri</vt:lpstr>
      <vt:lpstr>Thème Office</vt:lpstr>
      <vt:lpstr>Management application  </vt:lpstr>
      <vt:lpstr>Specifications </vt:lpstr>
      <vt:lpstr>Home page </vt:lpstr>
      <vt:lpstr>Users </vt:lpstr>
      <vt:lpstr>Users Create a user profile </vt:lpstr>
      <vt:lpstr>Payments </vt:lpstr>
      <vt:lpstr>Payments </vt:lpstr>
      <vt:lpstr>Audit </vt:lpstr>
      <vt:lpstr>Accounting </vt:lpstr>
      <vt:lpstr>GitHub </vt:lpstr>
      <vt:lpstr>fablab-fribourg.ch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skiniks</dc:creator>
  <cp:lastModifiedBy>Guiet Romain</cp:lastModifiedBy>
  <cp:revision>59</cp:revision>
  <cp:lastPrinted>2014-02-03T09:59:33Z</cp:lastPrinted>
  <dcterms:created xsi:type="dcterms:W3CDTF">2014-02-01T13:08:24Z</dcterms:created>
  <dcterms:modified xsi:type="dcterms:W3CDTF">2014-12-17T12:14:09Z</dcterms:modified>
</cp:coreProperties>
</file>