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168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4cceb97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4cceb97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04cceb97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04cceb97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8c09c911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8c09c911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4cceb97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4cceb97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8c09c9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f8c09c9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f7153c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f7153c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7153c5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f7153c5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7153c5b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f7153c5b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8c09c9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f8c09c9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04cceb97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04cceb97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66474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7877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0816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38465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91437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19468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31180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14603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72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15719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74785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79481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73261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85011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70902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7482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67864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72" descr="Abstract background of data">
            <a:extLst>
              <a:ext uri="{FF2B5EF4-FFF2-40B4-BE49-F238E27FC236}">
                <a16:creationId xmlns:a16="http://schemas.microsoft.com/office/drawing/2014/main" id="{95DC8DF2-A7E3-4E25-BF17-BDE4E929E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36" r="30814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35422" y="1258998"/>
            <a:ext cx="2915879" cy="177912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Big-Data Analytics</a:t>
            </a:r>
            <a:endParaRPr lang="fr-CH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035422" y="3038124"/>
            <a:ext cx="2920080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CH"/>
              <a:t>Guillaume Hochet - Olivier Kopp - Romain Silvestri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59625" y="20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Identification des anomalies 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d’une attaque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Connexion analysée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Description du cluster contenant l’anomalie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Clusters voisins :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399" y="2225950"/>
            <a:ext cx="26574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50" y="3398209"/>
            <a:ext cx="5334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8250" y="1623000"/>
            <a:ext cx="55149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59625" y="20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Application d’une analyse dans un cas concret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Développement de nos compétence avec l’outils spark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Beaucoup de problème avec certains outils (Zeppelin, cluster aws)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Disponibilité des APIs Spark en fonction des versions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Peu d’expérience dans le langage scala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Introduction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223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8623" indent="-285750">
              <a:buSzPct val="100000"/>
              <a:buFont typeface="Arial" panose="020B0604020202020204" pitchFamily="34" charset="0"/>
              <a:buChar char="•"/>
            </a:pPr>
            <a:r>
              <a:rPr lang="fr" dirty="0"/>
              <a:t>Data représentant une liste de connexions client vers des serveurs</a:t>
            </a:r>
          </a:p>
          <a:p>
            <a:pPr marL="408623" indent="-285750">
              <a:buSzPct val="100000"/>
              <a:buFont typeface="Arial" panose="020B0604020202020204" pitchFamily="34" charset="0"/>
              <a:buChar char="•"/>
            </a:pPr>
            <a:endParaRPr lang="fr" dirty="0"/>
          </a:p>
          <a:p>
            <a:pPr marL="408623" indent="-285750">
              <a:buSzPct val="100000"/>
              <a:buFont typeface="Arial" panose="020B0604020202020204" pitchFamily="34" charset="0"/>
              <a:buChar char="•"/>
            </a:pPr>
            <a:endParaRPr lang="fr" dirty="0"/>
          </a:p>
          <a:p>
            <a:pPr marL="408623" indent="-285750">
              <a:buSzPct val="100000"/>
              <a:buFont typeface="Arial" panose="020B0604020202020204" pitchFamily="34" charset="0"/>
              <a:buChar char="•"/>
            </a:pPr>
            <a:r>
              <a:rPr lang="fr" dirty="0"/>
              <a:t>42 features représentant les différentes informations relatives à ces connexions (protocoles, paquets, etc.)</a:t>
            </a:r>
          </a:p>
          <a:p>
            <a:pPr marL="408623" indent="-285750">
              <a:buSzPct val="100000"/>
              <a:buFont typeface="Arial" panose="020B0604020202020204" pitchFamily="34" charset="0"/>
              <a:buChar char="•"/>
            </a:pPr>
            <a:endParaRPr lang="fr" dirty="0"/>
          </a:p>
          <a:p>
            <a:pPr marL="408623" indent="-285750">
              <a:buSzPct val="100000"/>
              <a:buFont typeface="Arial" panose="020B0604020202020204" pitchFamily="34" charset="0"/>
              <a:buChar char="•"/>
            </a:pPr>
            <a:endParaRPr lang="fr" dirty="0"/>
          </a:p>
          <a:p>
            <a:pPr marL="408623" indent="-285750">
              <a:buSzPct val="100000"/>
              <a:buFont typeface="Arial" panose="020B0604020202020204" pitchFamily="34" charset="0"/>
              <a:buChar char="•"/>
            </a:pPr>
            <a:r>
              <a:rPr lang="fr" dirty="0"/>
              <a:t>Utilisation de K-Means pour le clustering afin de déterminer les types de connexion</a:t>
            </a:r>
          </a:p>
          <a:p>
            <a:pPr marL="408623" indent="-285750">
              <a:buSzPct val="100000"/>
              <a:buFont typeface="Arial" panose="020B0604020202020204" pitchFamily="34" charset="0"/>
              <a:buChar char="•"/>
            </a:pPr>
            <a:endParaRPr lang="fr" dirty="0"/>
          </a:p>
          <a:p>
            <a:pPr marL="408623" indent="-285750">
              <a:buSzPct val="100000"/>
              <a:buFont typeface="Arial" panose="020B0604020202020204" pitchFamily="34" charset="0"/>
              <a:buChar char="•"/>
            </a:pPr>
            <a:endParaRPr lang="fr" dirty="0"/>
          </a:p>
          <a:p>
            <a:pPr marL="408623" indent="-285750">
              <a:buSzPct val="100000"/>
              <a:buFont typeface="Arial" panose="020B0604020202020204" pitchFamily="34" charset="0"/>
              <a:buChar char="•"/>
            </a:pPr>
            <a:r>
              <a:rPr lang="fr" dirty="0"/>
              <a:t>Nous nous intéressons ici aux attaques potentielles et à les identifier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Questions d’analyse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8566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Est-ce que l’utilisation de toutes les </a:t>
            </a:r>
            <a:r>
              <a:rPr lang="fr-FR" dirty="0" err="1"/>
              <a:t>features</a:t>
            </a:r>
            <a:r>
              <a:rPr lang="fr-FR" dirty="0"/>
              <a:t> disponibles donne de meilleurs résultats ? Quel ensemble de </a:t>
            </a:r>
            <a:r>
              <a:rPr lang="fr-FR" dirty="0" err="1"/>
              <a:t>features</a:t>
            </a:r>
            <a:r>
              <a:rPr lang="fr-FR" dirty="0"/>
              <a:t> donnent les meilleurs résultats ? Est-ce que certaines ne sont pas nécessaires au clustering ?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-FR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-FR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Est-ce que l’algorithme K-</a:t>
            </a:r>
            <a:r>
              <a:rPr lang="fr-FR" dirty="0" err="1"/>
              <a:t>mean</a:t>
            </a:r>
            <a:r>
              <a:rPr lang="fr-FR" dirty="0"/>
              <a:t> est l’algorithme le plus adapté à notre problème ? Est ce que l’algorithme K-</a:t>
            </a:r>
            <a:r>
              <a:rPr lang="fr-FR" dirty="0" err="1"/>
              <a:t>medoids</a:t>
            </a:r>
            <a:r>
              <a:rPr lang="fr-FR" dirty="0"/>
              <a:t> donne de meilleurs résultats ?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-FR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-FR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Est-il possible d’identifier les différentes attaques au moyen d’un algorithme non supervisé ou seule une distinction “normal/anormal” est possible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Feature selection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Méthode naïve pas possible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Utilisation des subsets d’une étude de classification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Résultats non concluants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Partitioning Around Medoids (PAM)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60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des K-Medoids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Complexité de O(k(n-k)</a:t>
            </a:r>
            <a:r>
              <a:rPr lang="fr" baseline="30000"/>
              <a:t>2</a:t>
            </a:r>
            <a:r>
              <a:rPr lang="fr"/>
              <a:t>), plus élevée que K-Means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Pas d’implémentation officielle, avons implémenté la nôtre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Dû à la complexité algorithmique, impossible d’exécuter sur le dataset entier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Sampling de 10’000 points aléatoires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K-Medoids evaluation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/>
              <a:t>Sample de 10’000 points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/>
              <a:t>Exécution de K-Means et K-Medoids en prenant k = 20, 40, 60, 80, 100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/>
              <a:t>K-Medoids conditions d’arrêt: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dirty="0"/>
              <a:t>Pas d’amélioration entre deux exécutions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dirty="0"/>
              <a:t>Nombre maximum d’itérations atteint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/>
              <a:t>Les deux algorithmes s’exécutent avec un maximum de 40 itérations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/>
              <a:t>Pas de resample pendant l’exécution (aurait pû être utile pour les K-Medoids)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K-Medoids résultats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Difficile de faire un graphique avec 39 features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Pour chaque centroid (K-Means), faire correspondre le Medoid le plus proche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Comparaison de la distance avec mean square error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Mapping 1:1 entre le plus proche centroid et medoid sans réutilisation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K-Medoids s’arrêtent toujours avant le nombre maximum d’itérations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Valeur de coût très élevée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/>
              <a:t>Les medoids trouvés sont parfois très différents des centroids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des K-Medoids dans notre cas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1560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Pas utilisable en tant que tel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Complexité de O(k(n-k)</a:t>
            </a:r>
            <a:r>
              <a:rPr lang="fr" baseline="30000" dirty="0"/>
              <a:t>2</a:t>
            </a:r>
            <a:r>
              <a:rPr lang="fr" dirty="0"/>
              <a:t>)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Une nouvelle approche publiée en 2009 basée sur K-Means mais en utilisant des medoids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/>
              <a:t>PAM semble être plus précis (moins sujet aux minimums locaux) mais plus complexe à exécuter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59625" y="20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Identification des anomalies 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d’une connexion normale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Connexion analysée 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Description du cluster contenant l’anomalie 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Nombre d’anomalies dans le cluster 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/>
              <a:t>Clusters voisins : </a:t>
            </a:r>
            <a:endParaRPr dirty="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876" y="2308842"/>
            <a:ext cx="26289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876" y="2632075"/>
            <a:ext cx="25622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6697" y="3423008"/>
            <a:ext cx="508015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6697" y="1622684"/>
            <a:ext cx="480060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471</Words>
  <Application>Microsoft Office PowerPoint</Application>
  <PresentationFormat>Affichage à l'écran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Big-Data Analytics</vt:lpstr>
      <vt:lpstr>Introduction</vt:lpstr>
      <vt:lpstr>Questions d’analyse</vt:lpstr>
      <vt:lpstr>Feature selection</vt:lpstr>
      <vt:lpstr>Partitioning Around Medoids (PAM)</vt:lpstr>
      <vt:lpstr>K-Medoids evaluation</vt:lpstr>
      <vt:lpstr>K-Medoids résultats</vt:lpstr>
      <vt:lpstr>Application des K-Medoids dans notre cas</vt:lpstr>
      <vt:lpstr>Identification des anomalies :  Cas d’une connexion normale</vt:lpstr>
      <vt:lpstr>Identification des anomalies :  Cas d’une attaque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Big-Data Analytics</dc:title>
  <dc:creator>olivier</dc:creator>
  <cp:lastModifiedBy>Kopp Olivier</cp:lastModifiedBy>
  <cp:revision>2</cp:revision>
  <dcterms:modified xsi:type="dcterms:W3CDTF">2021-06-11T08:29:18Z</dcterms:modified>
</cp:coreProperties>
</file>