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21"/>
  </p:notesMasterIdLst>
  <p:handoutMasterIdLst>
    <p:handoutMasterId r:id="rId22"/>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9144000" cy="6858000"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en-GB" sz="1400" b="0" i="0" u="none" strike="noStrike" kern="1200">
              <a:ln>
                <a:noFill/>
              </a:ln>
              <a:latin typeface="Liberation Sans" pitchFamily="18"/>
              <a:ea typeface="WenQuanYi Zen Hei" pitchFamily="2"/>
              <a:cs typeface="Lohit Devanagari" pitchFamily="2"/>
            </a:endParaRPr>
          </a:p>
        </p:txBody>
      </p:sp>
      <p:sp>
        <p:nvSpPr>
          <p:cNvPr id="3" name="Espace réservé de la date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fld id="{C1A2A285-70F9-4597-A0BD-479C652AAF34}" type="datetimeFigureOut">
              <a:t>03/06/2014</a:t>
            </a:fld>
            <a:endParaRPr lang="en-GB" sz="1400" b="0" i="0" u="none" strike="noStrike" kern="1200">
              <a:ln>
                <a:noFill/>
              </a:ln>
              <a:latin typeface="Liberation Sans" pitchFamily="18"/>
              <a:ea typeface="WenQuanYi Zen Hei" pitchFamily="2"/>
              <a:cs typeface="Lohit Devanagari" pitchFamily="2"/>
            </a:endParaRPr>
          </a:p>
        </p:txBody>
      </p:sp>
      <p:sp>
        <p:nvSpPr>
          <p:cNvPr id="4" name="Espace réservé du pied de page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en-GB" sz="1400" b="0" i="0" u="none" strike="noStrike" kern="1200">
              <a:ln>
                <a:noFill/>
              </a:ln>
              <a:latin typeface="Liberation Sans" pitchFamily="18"/>
              <a:ea typeface="WenQuanYi Zen Hei" pitchFamily="2"/>
              <a:cs typeface="Lohit Devanagari" pitchFamily="2"/>
            </a:endParaRPr>
          </a:p>
        </p:txBody>
      </p:sp>
      <p:sp>
        <p:nvSpPr>
          <p:cNvPr id="5" name="Espace réservé du numéro de diapositive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8C843DB2-C50E-4405-A1D5-A7E4E2406EF0}" type="slidenum">
              <a:t>‹N°›</a:t>
            </a:fld>
            <a:endParaRPr lang="en-GB" sz="1400" b="0" i="0" u="none" strike="noStrike" kern="1200">
              <a:ln>
                <a:noFill/>
              </a:ln>
              <a:latin typeface="Liberation Sans" pitchFamily="18"/>
              <a:ea typeface="WenQuanYi Zen Hei" pitchFamily="2"/>
              <a:cs typeface="Lohit Devanagari" pitchFamily="2"/>
            </a:endParaRPr>
          </a:p>
        </p:txBody>
      </p:sp>
    </p:spTree>
    <p:extLst>
      <p:ext uri="{BB962C8B-B14F-4D97-AF65-F5344CB8AC3E}">
        <p14:creationId xmlns:p14="http://schemas.microsoft.com/office/powerpoint/2010/main" val="33437740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commentaires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GB"/>
          </a:p>
        </p:txBody>
      </p:sp>
      <p:sp>
        <p:nvSpPr>
          <p:cNvPr id="4" name="Espace réservé de l'en-tête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en-GB" sz="1400" kern="1200">
                <a:latin typeface="Liberation Serif" pitchFamily="18"/>
                <a:ea typeface="DejaVu Sans" pitchFamily="2"/>
                <a:cs typeface="DejaVu Sans" pitchFamily="2"/>
              </a:defRPr>
            </a:lvl1pPr>
          </a:lstStyle>
          <a:p>
            <a:pPr lvl="0"/>
            <a:endParaRPr lang="en-GB"/>
          </a:p>
        </p:txBody>
      </p:sp>
      <p:sp>
        <p:nvSpPr>
          <p:cNvPr id="5" name="Espace réservé de la date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en-GB" sz="1400" kern="1200">
                <a:latin typeface="Liberation Serif" pitchFamily="18"/>
                <a:ea typeface="DejaVu Sans" pitchFamily="2"/>
                <a:cs typeface="DejaVu Sans" pitchFamily="2"/>
              </a:defRPr>
            </a:lvl1pPr>
          </a:lstStyle>
          <a:p>
            <a:pPr lvl="0"/>
            <a:fld id="{F99FA319-D262-4526-964E-54AF1E6E018D}" type="datetimeFigureOut">
              <a:t>03/06/2014</a:t>
            </a:fld>
            <a:endParaRPr lang="en-GB"/>
          </a:p>
        </p:txBody>
      </p:sp>
      <p:sp>
        <p:nvSpPr>
          <p:cNvPr id="6" name="Espace réservé du pied de page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en-GB" sz="1400" kern="1200">
                <a:latin typeface="Liberation Serif" pitchFamily="18"/>
                <a:ea typeface="DejaVu Sans" pitchFamily="2"/>
                <a:cs typeface="DejaVu Sans" pitchFamily="2"/>
              </a:defRPr>
            </a:lvl1pPr>
          </a:lstStyle>
          <a:p>
            <a:pPr lvl="0"/>
            <a:endParaRPr lang="en-GB"/>
          </a:p>
        </p:txBody>
      </p:sp>
      <p:sp>
        <p:nvSpPr>
          <p:cNvPr id="7" name="Espace réservé du numéro de diapositive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en-GB" sz="1400" kern="1200">
                <a:latin typeface="Liberation Serif" pitchFamily="18"/>
                <a:ea typeface="DejaVu Sans" pitchFamily="2"/>
                <a:cs typeface="DejaVu Sans" pitchFamily="2"/>
              </a:defRPr>
            </a:lvl1pPr>
          </a:lstStyle>
          <a:p>
            <a:pPr lvl="0"/>
            <a:fld id="{D2A5902C-E436-49ED-8145-7AC69FB97444}" type="slidenum">
              <a:t>‹N°›</a:t>
            </a:fld>
            <a:endParaRPr lang="en-GB"/>
          </a:p>
        </p:txBody>
      </p:sp>
    </p:spTree>
    <p:extLst>
      <p:ext uri="{BB962C8B-B14F-4D97-AF65-F5344CB8AC3E}">
        <p14:creationId xmlns:p14="http://schemas.microsoft.com/office/powerpoint/2010/main" val="4129113471"/>
      </p:ext>
    </p:extLst>
  </p:cSld>
  <p:clrMap bg1="lt1" tx1="dk1" bg2="lt2" tx2="dk2" accent1="accent1" accent2="accent2" accent3="accent3" accent4="accent4" accent5="accent5" accent6="accent6" hlink="hlink" folHlink="folHlink"/>
  <p:hf hdr="0" ftr="0" dt="0"/>
  <p:notesStyle>
    <a:lvl1pPr marL="216000" marR="0" indent="-216000" rtl="0" hangingPunct="0">
      <a:tabLst/>
      <a:defRPr lang="en-GB"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A38DBC48-990F-447C-94C1-44E452945757}" type="slidenum">
              <a:t>1</a:t>
            </a:fld>
            <a:endParaRPr lang="en-GB"/>
          </a:p>
        </p:txBody>
      </p:sp>
      <p:sp>
        <p:nvSpPr>
          <p:cNvPr id="2" name="Shape 107"/>
          <p:cNvSpPr txBox="1">
            <a:spLocks noGrp="1"/>
          </p:cNvSpPr>
          <p:nvPr>
            <p:ph type="body" sz="quarter" idx="1"/>
          </p:nvPr>
        </p:nvSpPr>
        <p:spPr>
          <a:xfrm>
            <a:off x="756000" y="5078520"/>
            <a:ext cx="6047279" cy="4811040"/>
          </a:xfrm>
        </p:spPr>
        <p:txBody>
          <a:bodyPr wrap="square" lIns="91440" tIns="91440" rIns="91440" bIns="91440" anchor="ctr"/>
          <a:lstStyle/>
          <a:p>
            <a:pPr lvl="0"/>
            <a:endParaRPr lang="en-GB"/>
          </a:p>
        </p:txBody>
      </p:sp>
      <p:sp>
        <p:nvSpPr>
          <p:cNvPr id="3" name="Shape 108"/>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CF73CF8B-3C48-4FEF-9C22-3183F3F576F1}" type="slidenum">
              <a:t>10</a:t>
            </a:fld>
            <a:endParaRPr lang="en-GB"/>
          </a:p>
        </p:txBody>
      </p:sp>
      <p:sp>
        <p:nvSpPr>
          <p:cNvPr id="2" name="Shape 175"/>
          <p:cNvSpPr txBox="1">
            <a:spLocks noGrp="1"/>
          </p:cNvSpPr>
          <p:nvPr>
            <p:ph type="body" sz="quarter" idx="1"/>
          </p:nvPr>
        </p:nvSpPr>
        <p:spPr>
          <a:xfrm>
            <a:off x="756000" y="5078520"/>
            <a:ext cx="6047279" cy="4811040"/>
          </a:xfrm>
        </p:spPr>
        <p:txBody>
          <a:bodyPr wrap="square" lIns="91440" tIns="91440" rIns="91440" bIns="91440" anchor="ctr"/>
          <a:lstStyle/>
          <a:p>
            <a:pPr lvl="0"/>
            <a:endParaRPr lang="en-GB"/>
          </a:p>
        </p:txBody>
      </p:sp>
      <p:sp>
        <p:nvSpPr>
          <p:cNvPr id="3" name="Shape 176"/>
          <p:cNvSpPr>
            <a:spLocks noGrp="1" noRot="1" noChangeAspect="1" noResize="1"/>
          </p:cNvSpPr>
          <p:nvPr>
            <p:ph type="sldImg"/>
          </p:nvPr>
        </p:nvSpPr>
        <p:spPr>
          <a:xfrm>
            <a:off x="1108080" y="801720"/>
            <a:ext cx="5344920" cy="4009679"/>
          </a:xfrm>
          <a:solidFill>
            <a:schemeClr val="accent1"/>
          </a:solidFill>
          <a:ln w="25400">
            <a:solidFill>
              <a:schemeClr val="accent1">
                <a:shade val="50000"/>
              </a:schemeClr>
            </a:solidFill>
            <a:prstDash val="soli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BCC8C04F-AAF5-4780-8FE0-DC7669D23CBB}" type="slidenum">
              <a:t>11</a:t>
            </a:fld>
            <a:endParaRPr lang="en-GB"/>
          </a:p>
        </p:txBody>
      </p:sp>
      <p:sp>
        <p:nvSpPr>
          <p:cNvPr id="2" name="Shape 181"/>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
        <p:nvSpPr>
          <p:cNvPr id="3" name="Shape 182"/>
          <p:cNvSpPr txBox="1">
            <a:spLocks noGrp="1"/>
          </p:cNvSpPr>
          <p:nvPr>
            <p:ph type="body" sz="quarter" idx="1"/>
          </p:nvPr>
        </p:nvSpPr>
        <p:spPr>
          <a:xfrm>
            <a:off x="756000" y="5078520"/>
            <a:ext cx="6047279" cy="4811040"/>
          </a:xfrm>
        </p:spPr>
        <p:txBody>
          <a:bodyPr wrap="square" lIns="91440" tIns="91440" rIns="91440" bIns="91440" anchor="t"/>
          <a:lstStyle/>
          <a:p>
            <a:pPr lvl="0"/>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C860339B-82AB-496B-B815-5BA2EF7FD40A}" type="slidenum">
              <a:t>12</a:t>
            </a:fld>
            <a:endParaRPr lang="en-GB"/>
          </a:p>
        </p:txBody>
      </p:sp>
      <p:sp>
        <p:nvSpPr>
          <p:cNvPr id="2" name="Shape 187"/>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
        <p:nvSpPr>
          <p:cNvPr id="3" name="Shape 188"/>
          <p:cNvSpPr txBox="1">
            <a:spLocks noGrp="1"/>
          </p:cNvSpPr>
          <p:nvPr>
            <p:ph type="body" sz="quarter" idx="1"/>
          </p:nvPr>
        </p:nvSpPr>
        <p:spPr>
          <a:xfrm>
            <a:off x="756000" y="5078520"/>
            <a:ext cx="6047279" cy="4811040"/>
          </a:xfrm>
        </p:spPr>
        <p:txBody>
          <a:bodyPr wrap="square" lIns="91440" tIns="91440" rIns="91440" bIns="91440" anchor="t"/>
          <a:lstStyle/>
          <a:p>
            <a:pPr lvl="0"/>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9B87CB33-A41F-4456-91A7-F06D057A5C33}" type="slidenum">
              <a:t>13</a:t>
            </a:fld>
            <a:endParaRPr lang="en-GB"/>
          </a:p>
        </p:txBody>
      </p:sp>
      <p:sp>
        <p:nvSpPr>
          <p:cNvPr id="2" name="Shape 193"/>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
        <p:nvSpPr>
          <p:cNvPr id="3" name="Shape 194"/>
          <p:cNvSpPr txBox="1">
            <a:spLocks noGrp="1"/>
          </p:cNvSpPr>
          <p:nvPr>
            <p:ph type="body" sz="quarter" idx="1"/>
          </p:nvPr>
        </p:nvSpPr>
        <p:spPr>
          <a:xfrm>
            <a:off x="756000" y="5078520"/>
            <a:ext cx="6047279" cy="4811040"/>
          </a:xfrm>
        </p:spPr>
        <p:txBody>
          <a:bodyPr wrap="square" lIns="91440" tIns="91440" rIns="91440" bIns="91440" anchor="t"/>
          <a:lstStyle/>
          <a:p>
            <a:pPr lvl="0"/>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16E40555-FE60-429E-9A32-305CB8231862}" type="slidenum">
              <a:t>14</a:t>
            </a:fld>
            <a:endParaRPr lang="en-GB"/>
          </a:p>
        </p:txBody>
      </p:sp>
      <p:sp>
        <p:nvSpPr>
          <p:cNvPr id="2" name="Shape 199"/>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
        <p:nvSpPr>
          <p:cNvPr id="3" name="Shape 200"/>
          <p:cNvSpPr txBox="1">
            <a:spLocks noGrp="1"/>
          </p:cNvSpPr>
          <p:nvPr>
            <p:ph type="body" sz="quarter" idx="1"/>
          </p:nvPr>
        </p:nvSpPr>
        <p:spPr>
          <a:xfrm>
            <a:off x="756000" y="5078520"/>
            <a:ext cx="6047279" cy="4811040"/>
          </a:xfrm>
        </p:spPr>
        <p:txBody>
          <a:bodyPr wrap="square" lIns="91440" tIns="91440" rIns="91440" bIns="91440" anchor="t"/>
          <a:lstStyle/>
          <a:p>
            <a:pPr lvl="0"/>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0E002E97-9585-4B40-B977-648E6F3CE325}" type="slidenum">
              <a:t>15</a:t>
            </a:fld>
            <a:endParaRPr lang="en-GB"/>
          </a:p>
        </p:txBody>
      </p:sp>
      <p:sp>
        <p:nvSpPr>
          <p:cNvPr id="2" name="Shape 205"/>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
        <p:nvSpPr>
          <p:cNvPr id="3" name="Shape 206"/>
          <p:cNvSpPr txBox="1">
            <a:spLocks noGrp="1"/>
          </p:cNvSpPr>
          <p:nvPr>
            <p:ph type="body" sz="quarter" idx="1"/>
          </p:nvPr>
        </p:nvSpPr>
        <p:spPr>
          <a:xfrm>
            <a:off x="756000" y="5078520"/>
            <a:ext cx="6047279" cy="4811040"/>
          </a:xfrm>
        </p:spPr>
        <p:txBody>
          <a:bodyPr wrap="square" lIns="91440" tIns="91440" rIns="91440" bIns="91440" anchor="t"/>
          <a:lstStyle/>
          <a:p>
            <a:pPr lvl="0"/>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A86D56B7-F66B-40A0-BD5C-B750157A21D1}" type="slidenum">
              <a:t>16</a:t>
            </a:fld>
            <a:endParaRPr lang="en-GB"/>
          </a:p>
        </p:txBody>
      </p:sp>
      <p:sp>
        <p:nvSpPr>
          <p:cNvPr id="2" name="Shape 187"/>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
        <p:nvSpPr>
          <p:cNvPr id="3" name="Shape 188"/>
          <p:cNvSpPr txBox="1">
            <a:spLocks noGrp="1"/>
          </p:cNvSpPr>
          <p:nvPr>
            <p:ph type="body" sz="quarter" idx="1"/>
          </p:nvPr>
        </p:nvSpPr>
        <p:spPr>
          <a:xfrm>
            <a:off x="756000" y="5078520"/>
            <a:ext cx="6047279" cy="4811040"/>
          </a:xfrm>
        </p:spPr>
        <p:txBody>
          <a:bodyPr wrap="square" lIns="91440" tIns="91440" rIns="91440" bIns="91440" anchor="t"/>
          <a:lstStyle/>
          <a:p>
            <a:pPr lvl="0"/>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C1632AE4-BDFA-4B33-A57B-87456CCAE94C}" type="slidenum">
              <a:t>2</a:t>
            </a:fld>
            <a:endParaRPr lang="en-GB"/>
          </a:p>
        </p:txBody>
      </p:sp>
      <p:sp>
        <p:nvSpPr>
          <p:cNvPr id="2" name="Shape 113"/>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
        <p:nvSpPr>
          <p:cNvPr id="3" name="Shape 114"/>
          <p:cNvSpPr txBox="1">
            <a:spLocks noGrp="1"/>
          </p:cNvSpPr>
          <p:nvPr>
            <p:ph type="body" sz="quarter" idx="1"/>
          </p:nvPr>
        </p:nvSpPr>
        <p:spPr>
          <a:xfrm>
            <a:off x="756000" y="5078520"/>
            <a:ext cx="6047279" cy="4811040"/>
          </a:xfrm>
        </p:spPr>
        <p:txBody>
          <a:bodyPr wrap="square" lIns="91440" tIns="91440" rIns="91440" bIns="91440" anchor="t"/>
          <a:lstStyle/>
          <a:p>
            <a:pPr lvl="0"/>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3622A030-BA33-4AFE-86D0-81F40D47E174}" type="slidenum">
              <a:t>3</a:t>
            </a:fld>
            <a:endParaRPr lang="en-GB"/>
          </a:p>
        </p:txBody>
      </p:sp>
      <p:sp>
        <p:nvSpPr>
          <p:cNvPr id="2" name="Shape 119"/>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
        <p:nvSpPr>
          <p:cNvPr id="3" name="Shape 120"/>
          <p:cNvSpPr txBox="1">
            <a:spLocks noGrp="1"/>
          </p:cNvSpPr>
          <p:nvPr>
            <p:ph type="body" sz="quarter" idx="1"/>
          </p:nvPr>
        </p:nvSpPr>
        <p:spPr>
          <a:xfrm>
            <a:off x="756000" y="5078520"/>
            <a:ext cx="6047279" cy="4811040"/>
          </a:xfrm>
        </p:spPr>
        <p:txBody>
          <a:bodyPr wrap="square" lIns="91440" tIns="91440" rIns="91440" bIns="91440" anchor="t"/>
          <a:lstStyle/>
          <a:p>
            <a:pPr lvl="0"/>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F28684D2-780A-430E-870A-4EAAF93C40C0}" type="slidenum">
              <a:t>4</a:t>
            </a:fld>
            <a:endParaRPr lang="en-GB"/>
          </a:p>
        </p:txBody>
      </p:sp>
      <p:sp>
        <p:nvSpPr>
          <p:cNvPr id="2" name="Shape 125"/>
          <p:cNvSpPr txBox="1">
            <a:spLocks noGrp="1"/>
          </p:cNvSpPr>
          <p:nvPr>
            <p:ph type="body" sz="quarter" idx="1"/>
          </p:nvPr>
        </p:nvSpPr>
        <p:spPr>
          <a:xfrm>
            <a:off x="756000" y="5078520"/>
            <a:ext cx="6047279" cy="4811040"/>
          </a:xfrm>
        </p:spPr>
        <p:txBody>
          <a:bodyPr wrap="square" lIns="91440" tIns="91440" rIns="91440" bIns="91440" anchor="ctr"/>
          <a:lstStyle/>
          <a:p>
            <a:pPr lvl="0" algn="l"/>
            <a:r>
              <a:rPr lang="en-GB" sz="1400">
                <a:solidFill>
                  <a:srgbClr val="000000"/>
                </a:solidFill>
                <a:latin typeface="Arial" pitchFamily="18"/>
                <a:cs typeface="Arial" pitchFamily="2"/>
              </a:rPr>
              <a:t>The Minimax algorithm can only be used for a two-player zero-sum game with complete information. That’s game who can’t finish by a double lose, and where players know all the moving possibilities. The algorithm also need that players play alternatively.</a:t>
            </a:r>
          </a:p>
        </p:txBody>
      </p:sp>
      <p:sp>
        <p:nvSpPr>
          <p:cNvPr id="3" name="Shape 126"/>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28CBD939-A766-4B84-8285-D1B6D009257E}" type="slidenum">
              <a:t>5</a:t>
            </a:fld>
            <a:endParaRPr lang="en-GB"/>
          </a:p>
        </p:txBody>
      </p:sp>
      <p:sp>
        <p:nvSpPr>
          <p:cNvPr id="2" name="Shape 131"/>
          <p:cNvSpPr txBox="1">
            <a:spLocks noGrp="1"/>
          </p:cNvSpPr>
          <p:nvPr>
            <p:ph type="body" sz="quarter" idx="1"/>
          </p:nvPr>
        </p:nvSpPr>
        <p:spPr>
          <a:xfrm>
            <a:off x="756000" y="5078520"/>
            <a:ext cx="6047279" cy="4811040"/>
          </a:xfrm>
        </p:spPr>
        <p:txBody>
          <a:bodyPr wrap="square" lIns="91440" tIns="91440" rIns="91440" bIns="91440" anchor="ctr"/>
          <a:lstStyle/>
          <a:p>
            <a:pPr lvl="0" algn="l"/>
            <a:r>
              <a:rPr lang="en-GB" sz="1400">
                <a:solidFill>
                  <a:srgbClr val="000000"/>
                </a:solidFill>
                <a:latin typeface="Arial" pitchFamily="18"/>
                <a:cs typeface="Arial" pitchFamily="2"/>
              </a:rPr>
              <a:t>For all move, the algorithm create a decision tree where the root is the initial situation. We can see better with the example of </a:t>
            </a:r>
            <a:r>
              <a:rPr lang="en-GB" sz="1100">
                <a:solidFill>
                  <a:srgbClr val="000000"/>
                </a:solidFill>
                <a:latin typeface="+mn-lt" pitchFamily="18"/>
                <a:ea typeface="+mn-ea" pitchFamily="2"/>
                <a:cs typeface="+mn-cs" pitchFamily="2"/>
              </a:rPr>
              <a:t>noughts and crosses. We have a initial situation. An arc symbolize the move between two positions and nodes are potential position after the move. So, in the example, we have the three move that we can do. And for each node, there are two nodes who represent the opponent’s move</a:t>
            </a:r>
          </a:p>
        </p:txBody>
      </p:sp>
      <p:sp>
        <p:nvSpPr>
          <p:cNvPr id="3" name="Shape 132"/>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672DD2ED-8346-4C87-AEA3-7BC69F5684B7}" type="slidenum">
              <a:t>6</a:t>
            </a:fld>
            <a:endParaRPr lang="en-GB"/>
          </a:p>
        </p:txBody>
      </p:sp>
      <p:sp>
        <p:nvSpPr>
          <p:cNvPr id="2" name="Shape 137"/>
          <p:cNvSpPr txBox="1">
            <a:spLocks noGrp="1"/>
          </p:cNvSpPr>
          <p:nvPr>
            <p:ph type="body" sz="quarter" idx="1"/>
          </p:nvPr>
        </p:nvSpPr>
        <p:spPr>
          <a:xfrm>
            <a:off x="756000" y="5078520"/>
            <a:ext cx="6047279" cy="4811040"/>
          </a:xfrm>
        </p:spPr>
        <p:txBody>
          <a:bodyPr wrap="square" lIns="91440" tIns="91440" rIns="91440" bIns="91440" anchor="ctr"/>
          <a:lstStyle/>
          <a:p>
            <a:pPr lvl="0" algn="l"/>
            <a:r>
              <a:rPr lang="en-GB" sz="1400">
                <a:solidFill>
                  <a:srgbClr val="000000"/>
                </a:solidFill>
                <a:latin typeface="Arial" pitchFamily="18"/>
                <a:cs typeface="Arial" pitchFamily="2"/>
              </a:rPr>
              <a:t>For each leaf, the algorithm mark the position. If the player win, the mark is high (one hundred in the example). If the opponent win, it’s a bad mark (here, minus one hundred). And zero if it’s a draw.</a:t>
            </a:r>
          </a:p>
        </p:txBody>
      </p:sp>
      <p:sp>
        <p:nvSpPr>
          <p:cNvPr id="3" name="Shape 138"/>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42258F4B-EC11-4525-B9AE-A6D1F0EB401C}" type="slidenum">
              <a:t>7</a:t>
            </a:fld>
            <a:endParaRPr lang="en-GB"/>
          </a:p>
        </p:txBody>
      </p:sp>
      <p:sp>
        <p:nvSpPr>
          <p:cNvPr id="2" name="Shape 143"/>
          <p:cNvSpPr txBox="1">
            <a:spLocks noGrp="1"/>
          </p:cNvSpPr>
          <p:nvPr>
            <p:ph type="body" sz="quarter" idx="1"/>
          </p:nvPr>
        </p:nvSpPr>
        <p:spPr>
          <a:xfrm>
            <a:off x="756000" y="5078520"/>
            <a:ext cx="6047279" cy="4811040"/>
          </a:xfrm>
        </p:spPr>
        <p:txBody>
          <a:bodyPr wrap="square" lIns="91440" tIns="91440" rIns="91440" bIns="91440" anchor="ctr"/>
          <a:lstStyle/>
          <a:p>
            <a:pPr lvl="0" algn="l"/>
            <a:r>
              <a:rPr lang="en-GB" sz="1100">
                <a:solidFill>
                  <a:srgbClr val="000000"/>
                </a:solidFill>
                <a:latin typeface="+mn-lt" pitchFamily="18"/>
                <a:ea typeface="+mn-ea" pitchFamily="2"/>
                <a:cs typeface="+mn-cs" pitchFamily="2"/>
              </a:rPr>
              <a:t>In some complex games, the algorithm can’t go at the end of the game. So the algorithm use a cost function to estimate the player’s advantage. In the example, the algorithm only see thirty three moves in advance and it’s estimated that White are a little bit in a better position than Black.</a:t>
            </a:r>
          </a:p>
        </p:txBody>
      </p:sp>
      <p:sp>
        <p:nvSpPr>
          <p:cNvPr id="3" name="Shape 144"/>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F3FE0C79-9D1F-49DD-BF63-E39D1522AA4A}" type="slidenum">
              <a:t>8</a:t>
            </a:fld>
            <a:endParaRPr lang="en-GB"/>
          </a:p>
        </p:txBody>
      </p:sp>
      <p:sp>
        <p:nvSpPr>
          <p:cNvPr id="2" name="Shape 156"/>
          <p:cNvSpPr txBox="1">
            <a:spLocks noGrp="1"/>
          </p:cNvSpPr>
          <p:nvPr>
            <p:ph type="body" sz="quarter" idx="1"/>
          </p:nvPr>
        </p:nvSpPr>
        <p:spPr>
          <a:xfrm>
            <a:off x="756000" y="5078520"/>
            <a:ext cx="6047279" cy="4811040"/>
          </a:xfrm>
        </p:spPr>
        <p:txBody>
          <a:bodyPr wrap="square" lIns="91440" tIns="91440" rIns="91440" bIns="91440" anchor="ctr"/>
          <a:lstStyle/>
          <a:p>
            <a:pPr lvl="0"/>
            <a:endParaRPr lang="en-GB"/>
          </a:p>
        </p:txBody>
      </p:sp>
      <p:sp>
        <p:nvSpPr>
          <p:cNvPr id="3" name="Shape 157"/>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6"/>
          <p:cNvSpPr txBox="1">
            <a:spLocks noGrp="1"/>
          </p:cNvSpPr>
          <p:nvPr>
            <p:ph type="sldNum" sz="quarter" idx="5"/>
          </p:nvPr>
        </p:nvSpPr>
        <p:spPr>
          <a:ln/>
        </p:spPr>
        <p:txBody>
          <a:bodyPr lIns="0" tIns="0" rIns="0" bIns="0" anchor="b" anchorCtr="0"/>
          <a:lstStyle/>
          <a:p>
            <a:pPr lvl="0"/>
            <a:fld id="{EB7DEE21-E83A-47B3-8CBD-2A486071D6E7}" type="slidenum">
              <a:t>9</a:t>
            </a:fld>
            <a:endParaRPr lang="en-GB"/>
          </a:p>
        </p:txBody>
      </p:sp>
      <p:sp>
        <p:nvSpPr>
          <p:cNvPr id="2" name="Shape 169"/>
          <p:cNvSpPr txBox="1">
            <a:spLocks noGrp="1"/>
          </p:cNvSpPr>
          <p:nvPr>
            <p:ph type="body" sz="quarter" idx="1"/>
          </p:nvPr>
        </p:nvSpPr>
        <p:spPr>
          <a:xfrm>
            <a:off x="756000" y="5078520"/>
            <a:ext cx="6047279" cy="4811040"/>
          </a:xfrm>
        </p:spPr>
        <p:txBody>
          <a:bodyPr wrap="square" lIns="91440" tIns="91440" rIns="91440" bIns="91440" anchor="ctr"/>
          <a:lstStyle/>
          <a:p>
            <a:pPr lvl="0"/>
            <a:endParaRPr lang="en-GB"/>
          </a:p>
        </p:txBody>
      </p:sp>
      <p:sp>
        <p:nvSpPr>
          <p:cNvPr id="3" name="Shape 170"/>
          <p:cNvSpPr>
            <a:spLocks noGrp="1" noRot="1" noChangeAspect="1" noResize="1"/>
          </p:cNvSpPr>
          <p:nvPr>
            <p:ph type="sldImg"/>
          </p:nvPr>
        </p:nvSpPr>
        <p:spPr>
          <a:xfrm>
            <a:off x="1108075" y="801688"/>
            <a:ext cx="5345113" cy="4010025"/>
          </a:xfrm>
          <a:solidFill>
            <a:schemeClr val="accent1"/>
          </a:solidFill>
          <a:ln w="25400">
            <a:solidFill>
              <a:schemeClr val="accent1">
                <a:shade val="50000"/>
              </a:schemeClr>
            </a:solidFill>
            <a:prstDash val="soli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pPr lvl="0"/>
            <a:fld id="{9D6E8CD6-08C1-483A-8DEC-6D6B78DF3F79}"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3993599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fld id="{B58547F6-3063-4F8E-8E92-05096491B3D4}"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4747158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69913"/>
            <a:ext cx="2057400" cy="5561012"/>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569913"/>
            <a:ext cx="6019800" cy="5561012"/>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fld id="{EF2B7929-1C79-4C26-B769-9326404276E5}"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6934365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pPr lvl="0"/>
            <a:fld id="{9C813EF2-0E5D-4C3A-81DA-18B5F67DDE22}"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3676551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fld id="{F82CEB6E-1063-409B-AC96-512F8B711993}"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371970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pPr lvl="0"/>
            <a:fld id="{9E948E8C-2422-442E-8146-5D4A3AB024CC}"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81757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698500" y="2247900"/>
            <a:ext cx="3795713" cy="387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6613" y="2247900"/>
            <a:ext cx="3797300" cy="3878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pPr lvl="0"/>
            <a:fld id="{B53A192B-B4EA-4634-9FDA-2352B34C1628}" type="datetime1">
              <a:rPr lang="fr-FR" smtClean="0"/>
              <a:t>03/06/2014</a:t>
            </a:fld>
            <a:endParaRPr lang="en-GB"/>
          </a:p>
        </p:txBody>
      </p:sp>
      <p:sp>
        <p:nvSpPr>
          <p:cNvPr id="6" name="Espace réservé du pied de page 5"/>
          <p:cNvSpPr>
            <a:spLocks noGrp="1"/>
          </p:cNvSpPr>
          <p:nvPr>
            <p:ph type="ftr" sz="quarter" idx="11"/>
          </p:nvPr>
        </p:nvSpPr>
        <p:spPr/>
        <p:txBody>
          <a:bodyPr/>
          <a:lstStyle/>
          <a:p>
            <a:pPr lvl="0"/>
            <a:endParaRPr lang="en-GB"/>
          </a:p>
        </p:txBody>
      </p:sp>
      <p:sp>
        <p:nvSpPr>
          <p:cNvPr id="7" name="Espace réservé du numéro de diapositive 6"/>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1110074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pPr lvl="0"/>
            <a:fld id="{5D6B926F-7FA2-450A-8AB7-2011A39B05DB}" type="datetime1">
              <a:rPr lang="fr-FR" smtClean="0"/>
              <a:t>03/06/2014</a:t>
            </a:fld>
            <a:endParaRPr lang="en-GB"/>
          </a:p>
        </p:txBody>
      </p:sp>
      <p:sp>
        <p:nvSpPr>
          <p:cNvPr id="8" name="Espace réservé du pied de page 7"/>
          <p:cNvSpPr>
            <a:spLocks noGrp="1"/>
          </p:cNvSpPr>
          <p:nvPr>
            <p:ph type="ftr" sz="quarter" idx="11"/>
          </p:nvPr>
        </p:nvSpPr>
        <p:spPr/>
        <p:txBody>
          <a:bodyPr/>
          <a:lstStyle/>
          <a:p>
            <a:pPr lvl="0"/>
            <a:endParaRPr lang="en-GB"/>
          </a:p>
        </p:txBody>
      </p:sp>
      <p:sp>
        <p:nvSpPr>
          <p:cNvPr id="9" name="Espace réservé du numéro de diapositive 8"/>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108928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pPr lvl="0"/>
            <a:fld id="{50C280BD-EB7A-47CC-AF49-0F703C059DD4}" type="datetime1">
              <a:rPr lang="fr-FR" smtClean="0"/>
              <a:t>03/06/2014</a:t>
            </a:fld>
            <a:endParaRPr lang="en-GB"/>
          </a:p>
        </p:txBody>
      </p:sp>
      <p:sp>
        <p:nvSpPr>
          <p:cNvPr id="4" name="Espace réservé du pied de page 3"/>
          <p:cNvSpPr>
            <a:spLocks noGrp="1"/>
          </p:cNvSpPr>
          <p:nvPr>
            <p:ph type="ftr" sz="quarter" idx="11"/>
          </p:nvPr>
        </p:nvSpPr>
        <p:spPr/>
        <p:txBody>
          <a:bodyPr/>
          <a:lstStyle/>
          <a:p>
            <a:pPr lvl="0"/>
            <a:endParaRPr lang="en-GB"/>
          </a:p>
        </p:txBody>
      </p:sp>
      <p:sp>
        <p:nvSpPr>
          <p:cNvPr id="5" name="Espace réservé du numéro de diapositive 4"/>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35253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lvl="0"/>
            <a:fld id="{255D4264-1645-49DA-BBD1-932E9D172222}" type="datetime1">
              <a:rPr lang="fr-FR" smtClean="0"/>
              <a:t>03/06/2014</a:t>
            </a:fld>
            <a:endParaRPr lang="en-GB"/>
          </a:p>
        </p:txBody>
      </p:sp>
      <p:sp>
        <p:nvSpPr>
          <p:cNvPr id="3" name="Espace réservé du pied de page 2"/>
          <p:cNvSpPr>
            <a:spLocks noGrp="1"/>
          </p:cNvSpPr>
          <p:nvPr>
            <p:ph type="ftr" sz="quarter" idx="11"/>
          </p:nvPr>
        </p:nvSpPr>
        <p:spPr/>
        <p:txBody>
          <a:bodyPr/>
          <a:lstStyle/>
          <a:p>
            <a:pPr lvl="0"/>
            <a:endParaRPr lang="en-GB"/>
          </a:p>
        </p:txBody>
      </p:sp>
      <p:sp>
        <p:nvSpPr>
          <p:cNvPr id="4" name="Espace réservé du numéro de diapositive 3"/>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4075996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fld id="{E04912BA-214D-4AF7-A0F3-A17C6ACF7394}" type="datetime1">
              <a:rPr lang="fr-FR" smtClean="0"/>
              <a:t>03/06/2014</a:t>
            </a:fld>
            <a:endParaRPr lang="en-GB"/>
          </a:p>
        </p:txBody>
      </p:sp>
      <p:sp>
        <p:nvSpPr>
          <p:cNvPr id="6" name="Espace réservé du pied de page 5"/>
          <p:cNvSpPr>
            <a:spLocks noGrp="1"/>
          </p:cNvSpPr>
          <p:nvPr>
            <p:ph type="ftr" sz="quarter" idx="11"/>
          </p:nvPr>
        </p:nvSpPr>
        <p:spPr/>
        <p:txBody>
          <a:bodyPr/>
          <a:lstStyle/>
          <a:p>
            <a:pPr lvl="0"/>
            <a:endParaRPr lang="en-GB"/>
          </a:p>
        </p:txBody>
      </p:sp>
      <p:sp>
        <p:nvSpPr>
          <p:cNvPr id="7" name="Espace réservé du numéro de diapositive 6"/>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0947784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fld id="{D233090E-8697-478F-882E-1BDCAE93B458}"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562646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fld id="{A443AC31-9764-4B6D-8511-D75A60684C4B}" type="datetime1">
              <a:rPr lang="fr-FR" smtClean="0"/>
              <a:t>03/06/2014</a:t>
            </a:fld>
            <a:endParaRPr lang="en-GB"/>
          </a:p>
        </p:txBody>
      </p:sp>
      <p:sp>
        <p:nvSpPr>
          <p:cNvPr id="6" name="Espace réservé du pied de page 5"/>
          <p:cNvSpPr>
            <a:spLocks noGrp="1"/>
          </p:cNvSpPr>
          <p:nvPr>
            <p:ph type="ftr" sz="quarter" idx="11"/>
          </p:nvPr>
        </p:nvSpPr>
        <p:spPr/>
        <p:txBody>
          <a:bodyPr/>
          <a:lstStyle/>
          <a:p>
            <a:pPr lvl="0"/>
            <a:endParaRPr lang="en-GB"/>
          </a:p>
        </p:txBody>
      </p:sp>
      <p:sp>
        <p:nvSpPr>
          <p:cNvPr id="7" name="Espace réservé du numéro de diapositive 6"/>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996175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fld id="{7C7146AC-4F77-4FFB-9586-371CAA92529F}"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3191469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05575" y="569913"/>
            <a:ext cx="1938338" cy="5556250"/>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688975" y="569913"/>
            <a:ext cx="5664200" cy="555625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fld id="{212489F5-E2BC-45CD-A5ED-39FCCDFFEEBF}"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396634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Tree>
    <p:extLst>
      <p:ext uri="{BB962C8B-B14F-4D97-AF65-F5344CB8AC3E}">
        <p14:creationId xmlns:p14="http://schemas.microsoft.com/office/powerpoint/2010/main" val="1395341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1950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Tree>
    <p:extLst>
      <p:ext uri="{BB962C8B-B14F-4D97-AF65-F5344CB8AC3E}">
        <p14:creationId xmlns:p14="http://schemas.microsoft.com/office/powerpoint/2010/main" val="3838048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9759910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71425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3550116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639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pPr lvl="0"/>
            <a:fld id="{7BB7FC7A-9366-4BF0-996B-DAE8151F53F7}"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1030033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727978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Tree>
    <p:extLst>
      <p:ext uri="{BB962C8B-B14F-4D97-AF65-F5344CB8AC3E}">
        <p14:creationId xmlns:p14="http://schemas.microsoft.com/office/powerpoint/2010/main" val="3162816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872962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6287"/>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628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8112560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pPr lvl="0"/>
            <a:fld id="{BDD769EC-E4E3-4281-AE6F-A08C576854FB}"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970564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fld id="{A66D83F1-A5E1-4601-84F1-3AA6A89DDD36}"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34025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pPr lvl="0"/>
            <a:fld id="{E633089F-3810-44AB-9E3C-CC597BCA579B}"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318951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pPr lvl="0"/>
            <a:fld id="{3E6B3E80-88C5-49BE-8FDF-57639183CF60}" type="datetime1">
              <a:rPr lang="fr-FR" smtClean="0"/>
              <a:t>03/06/2014</a:t>
            </a:fld>
            <a:endParaRPr lang="en-GB"/>
          </a:p>
        </p:txBody>
      </p:sp>
      <p:sp>
        <p:nvSpPr>
          <p:cNvPr id="6" name="Espace réservé du pied de page 5"/>
          <p:cNvSpPr>
            <a:spLocks noGrp="1"/>
          </p:cNvSpPr>
          <p:nvPr>
            <p:ph type="ftr" sz="quarter" idx="11"/>
          </p:nvPr>
        </p:nvSpPr>
        <p:spPr/>
        <p:txBody>
          <a:bodyPr/>
          <a:lstStyle/>
          <a:p>
            <a:pPr lvl="0"/>
            <a:endParaRPr lang="en-GB"/>
          </a:p>
        </p:txBody>
      </p:sp>
      <p:sp>
        <p:nvSpPr>
          <p:cNvPr id="7" name="Espace réservé du numéro de diapositive 6"/>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81769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pPr lvl="0"/>
            <a:fld id="{804D73F8-9C38-4F90-B137-E21E1C316409}" type="datetime1">
              <a:rPr lang="fr-FR" smtClean="0"/>
              <a:t>03/06/2014</a:t>
            </a:fld>
            <a:endParaRPr lang="en-GB"/>
          </a:p>
        </p:txBody>
      </p:sp>
      <p:sp>
        <p:nvSpPr>
          <p:cNvPr id="8" name="Espace réservé du pied de page 7"/>
          <p:cNvSpPr>
            <a:spLocks noGrp="1"/>
          </p:cNvSpPr>
          <p:nvPr>
            <p:ph type="ftr" sz="quarter" idx="11"/>
          </p:nvPr>
        </p:nvSpPr>
        <p:spPr/>
        <p:txBody>
          <a:bodyPr/>
          <a:lstStyle/>
          <a:p>
            <a:pPr lvl="0"/>
            <a:endParaRPr lang="en-GB"/>
          </a:p>
        </p:txBody>
      </p:sp>
      <p:sp>
        <p:nvSpPr>
          <p:cNvPr id="9" name="Espace réservé du numéro de diapositive 8"/>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17862286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pPr lvl="0"/>
            <a:fld id="{EDD1575C-7FCD-457F-8648-8D8517EDDC71}" type="datetime1">
              <a:rPr lang="fr-FR" smtClean="0"/>
              <a:t>03/06/2014</a:t>
            </a:fld>
            <a:endParaRPr lang="en-GB"/>
          </a:p>
        </p:txBody>
      </p:sp>
      <p:sp>
        <p:nvSpPr>
          <p:cNvPr id="4" name="Espace réservé du pied de page 3"/>
          <p:cNvSpPr>
            <a:spLocks noGrp="1"/>
          </p:cNvSpPr>
          <p:nvPr>
            <p:ph type="ftr" sz="quarter" idx="11"/>
          </p:nvPr>
        </p:nvSpPr>
        <p:spPr/>
        <p:txBody>
          <a:bodyPr/>
          <a:lstStyle/>
          <a:p>
            <a:pPr lvl="0"/>
            <a:endParaRPr lang="en-GB"/>
          </a:p>
        </p:txBody>
      </p:sp>
      <p:sp>
        <p:nvSpPr>
          <p:cNvPr id="5" name="Espace réservé du numéro de diapositive 4"/>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117304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4963"/>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pPr lvl="0"/>
            <a:fld id="{0BEF052F-93EB-41AC-AD59-967F45E41C4F}" type="datetime1">
              <a:rPr lang="fr-FR" smtClean="0"/>
              <a:t>03/06/2014</a:t>
            </a:fld>
            <a:endParaRPr lang="en-GB"/>
          </a:p>
        </p:txBody>
      </p:sp>
      <p:sp>
        <p:nvSpPr>
          <p:cNvPr id="6" name="Espace réservé du pied de page 5"/>
          <p:cNvSpPr>
            <a:spLocks noGrp="1"/>
          </p:cNvSpPr>
          <p:nvPr>
            <p:ph type="ftr" sz="quarter" idx="11"/>
          </p:nvPr>
        </p:nvSpPr>
        <p:spPr/>
        <p:txBody>
          <a:bodyPr/>
          <a:lstStyle/>
          <a:p>
            <a:pPr lvl="0"/>
            <a:endParaRPr lang="en-GB"/>
          </a:p>
        </p:txBody>
      </p:sp>
      <p:sp>
        <p:nvSpPr>
          <p:cNvPr id="7" name="Espace réservé du numéro de diapositive 6"/>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3699256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lvl="0"/>
            <a:fld id="{BD4FAAA1-433A-4306-8D78-EC662ACF5850}" type="datetime1">
              <a:rPr lang="fr-FR" smtClean="0"/>
              <a:t>03/06/2014</a:t>
            </a:fld>
            <a:endParaRPr lang="en-GB"/>
          </a:p>
        </p:txBody>
      </p:sp>
      <p:sp>
        <p:nvSpPr>
          <p:cNvPr id="3" name="Espace réservé du pied de page 2"/>
          <p:cNvSpPr>
            <a:spLocks noGrp="1"/>
          </p:cNvSpPr>
          <p:nvPr>
            <p:ph type="ftr" sz="quarter" idx="11"/>
          </p:nvPr>
        </p:nvSpPr>
        <p:spPr/>
        <p:txBody>
          <a:bodyPr/>
          <a:lstStyle/>
          <a:p>
            <a:pPr lvl="0"/>
            <a:endParaRPr lang="en-GB"/>
          </a:p>
        </p:txBody>
      </p:sp>
      <p:sp>
        <p:nvSpPr>
          <p:cNvPr id="4" name="Espace réservé du numéro de diapositive 3"/>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1104755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fld id="{4DA357A2-63D7-4031-80DF-11EFCF12D17A}" type="datetime1">
              <a:rPr lang="fr-FR" smtClean="0"/>
              <a:t>03/06/2014</a:t>
            </a:fld>
            <a:endParaRPr lang="en-GB"/>
          </a:p>
        </p:txBody>
      </p:sp>
      <p:sp>
        <p:nvSpPr>
          <p:cNvPr id="6" name="Espace réservé du pied de page 5"/>
          <p:cNvSpPr>
            <a:spLocks noGrp="1"/>
          </p:cNvSpPr>
          <p:nvPr>
            <p:ph type="ftr" sz="quarter" idx="11"/>
          </p:nvPr>
        </p:nvSpPr>
        <p:spPr/>
        <p:txBody>
          <a:bodyPr/>
          <a:lstStyle/>
          <a:p>
            <a:pPr lvl="0"/>
            <a:endParaRPr lang="en-GB"/>
          </a:p>
        </p:txBody>
      </p:sp>
      <p:sp>
        <p:nvSpPr>
          <p:cNvPr id="7" name="Espace réservé du numéro de diapositive 6"/>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3215111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fld id="{792429BF-48D7-47F8-821F-00A9936B33AB}" type="datetime1">
              <a:rPr lang="fr-FR" smtClean="0"/>
              <a:t>03/06/2014</a:t>
            </a:fld>
            <a:endParaRPr lang="en-GB"/>
          </a:p>
        </p:txBody>
      </p:sp>
      <p:sp>
        <p:nvSpPr>
          <p:cNvPr id="6" name="Espace réservé du pied de page 5"/>
          <p:cNvSpPr>
            <a:spLocks noGrp="1"/>
          </p:cNvSpPr>
          <p:nvPr>
            <p:ph type="ftr" sz="quarter" idx="11"/>
          </p:nvPr>
        </p:nvSpPr>
        <p:spPr/>
        <p:txBody>
          <a:bodyPr/>
          <a:lstStyle/>
          <a:p>
            <a:pPr lvl="0"/>
            <a:endParaRPr lang="en-GB"/>
          </a:p>
        </p:txBody>
      </p:sp>
      <p:sp>
        <p:nvSpPr>
          <p:cNvPr id="7" name="Espace réservé du numéro de diapositive 6"/>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541564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fld id="{9F26A1D8-17A6-44A6-AB02-1AB9CAD7AEDF}"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25410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3050"/>
            <a:ext cx="2057400" cy="585787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3050"/>
            <a:ext cx="6019800" cy="585787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fld id="{ECA04F62-6A29-48F3-B324-367ECF4ECFA2}" type="datetime1">
              <a:rPr lang="fr-FR" smtClean="0"/>
              <a:t>03/06/2014</a:t>
            </a:fld>
            <a:endParaRPr lang="en-GB"/>
          </a:p>
        </p:txBody>
      </p:sp>
      <p:sp>
        <p:nvSpPr>
          <p:cNvPr id="5" name="Espace réservé du pied de page 4"/>
          <p:cNvSpPr>
            <a:spLocks noGrp="1"/>
          </p:cNvSpPr>
          <p:nvPr>
            <p:ph type="ftr" sz="quarter" idx="11"/>
          </p:nvPr>
        </p:nvSpPr>
        <p:spPr/>
        <p:txBody>
          <a:bodyPr/>
          <a:lstStyle/>
          <a:p>
            <a:pPr lvl="0"/>
            <a:endParaRPr lang="en-GB"/>
          </a:p>
        </p:txBody>
      </p:sp>
      <p:sp>
        <p:nvSpPr>
          <p:cNvPr id="6" name="Espace réservé du numéro de diapositive 5"/>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1657746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pPr lvl="0"/>
            <a:fld id="{47B5E181-2F04-469E-8021-1CA24D1957DF}" type="datetime1">
              <a:rPr lang="fr-FR" smtClean="0"/>
              <a:t>03/06/2014</a:t>
            </a:fld>
            <a:endParaRPr lang="en-GB"/>
          </a:p>
        </p:txBody>
      </p:sp>
      <p:sp>
        <p:nvSpPr>
          <p:cNvPr id="8" name="Espace réservé du pied de page 7"/>
          <p:cNvSpPr>
            <a:spLocks noGrp="1"/>
          </p:cNvSpPr>
          <p:nvPr>
            <p:ph type="ftr" sz="quarter" idx="11"/>
          </p:nvPr>
        </p:nvSpPr>
        <p:spPr/>
        <p:txBody>
          <a:bodyPr/>
          <a:lstStyle/>
          <a:p>
            <a:pPr lvl="0"/>
            <a:endParaRPr lang="en-GB"/>
          </a:p>
        </p:txBody>
      </p:sp>
      <p:sp>
        <p:nvSpPr>
          <p:cNvPr id="9" name="Espace réservé du numéro de diapositive 8"/>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824275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pPr lvl="0"/>
            <a:fld id="{7497A8CA-ACC6-4296-9E7C-14C92EC73EE3}" type="datetime1">
              <a:rPr lang="fr-FR" smtClean="0"/>
              <a:t>03/06/2014</a:t>
            </a:fld>
            <a:endParaRPr lang="en-GB"/>
          </a:p>
        </p:txBody>
      </p:sp>
      <p:sp>
        <p:nvSpPr>
          <p:cNvPr id="4" name="Espace réservé du pied de page 3"/>
          <p:cNvSpPr>
            <a:spLocks noGrp="1"/>
          </p:cNvSpPr>
          <p:nvPr>
            <p:ph type="ftr" sz="quarter" idx="11"/>
          </p:nvPr>
        </p:nvSpPr>
        <p:spPr/>
        <p:txBody>
          <a:bodyPr/>
          <a:lstStyle/>
          <a:p>
            <a:pPr lvl="0"/>
            <a:endParaRPr lang="en-GB"/>
          </a:p>
        </p:txBody>
      </p:sp>
      <p:sp>
        <p:nvSpPr>
          <p:cNvPr id="5" name="Espace réservé du numéro de diapositive 4"/>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1927480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lvl="0"/>
            <a:fld id="{F4224E63-805C-4A4E-B226-BC962D4A71D6}" type="datetime1">
              <a:rPr lang="fr-FR" smtClean="0"/>
              <a:t>03/06/2014</a:t>
            </a:fld>
            <a:endParaRPr lang="en-GB"/>
          </a:p>
        </p:txBody>
      </p:sp>
      <p:sp>
        <p:nvSpPr>
          <p:cNvPr id="3" name="Espace réservé du pied de page 2"/>
          <p:cNvSpPr>
            <a:spLocks noGrp="1"/>
          </p:cNvSpPr>
          <p:nvPr>
            <p:ph type="ftr" sz="quarter" idx="11"/>
          </p:nvPr>
        </p:nvSpPr>
        <p:spPr/>
        <p:txBody>
          <a:bodyPr/>
          <a:lstStyle/>
          <a:p>
            <a:pPr lvl="0"/>
            <a:endParaRPr lang="en-GB"/>
          </a:p>
        </p:txBody>
      </p:sp>
      <p:sp>
        <p:nvSpPr>
          <p:cNvPr id="4" name="Espace réservé du numéro de diapositive 3"/>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1460265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fld id="{F6BECD06-68FE-4D1E-8F16-AD2E7B4C1226}" type="datetime1">
              <a:rPr lang="fr-FR" smtClean="0"/>
              <a:t>03/06/2014</a:t>
            </a:fld>
            <a:endParaRPr lang="en-GB"/>
          </a:p>
        </p:txBody>
      </p:sp>
      <p:sp>
        <p:nvSpPr>
          <p:cNvPr id="6" name="Espace réservé du pied de page 5"/>
          <p:cNvSpPr>
            <a:spLocks noGrp="1"/>
          </p:cNvSpPr>
          <p:nvPr>
            <p:ph type="ftr" sz="quarter" idx="11"/>
          </p:nvPr>
        </p:nvSpPr>
        <p:spPr/>
        <p:txBody>
          <a:bodyPr/>
          <a:lstStyle/>
          <a:p>
            <a:pPr lvl="0"/>
            <a:endParaRPr lang="en-GB"/>
          </a:p>
        </p:txBody>
      </p:sp>
      <p:sp>
        <p:nvSpPr>
          <p:cNvPr id="7" name="Espace réservé du numéro de diapositive 6"/>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2638992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fld id="{6D1FB2C0-A218-4E0F-8492-C5AF1750588D}" type="datetime1">
              <a:rPr lang="fr-FR" smtClean="0"/>
              <a:t>03/06/2014</a:t>
            </a:fld>
            <a:endParaRPr lang="en-GB"/>
          </a:p>
        </p:txBody>
      </p:sp>
      <p:sp>
        <p:nvSpPr>
          <p:cNvPr id="6" name="Espace réservé du pied de page 5"/>
          <p:cNvSpPr>
            <a:spLocks noGrp="1"/>
          </p:cNvSpPr>
          <p:nvPr>
            <p:ph type="ftr" sz="quarter" idx="11"/>
          </p:nvPr>
        </p:nvSpPr>
        <p:spPr/>
        <p:txBody>
          <a:bodyPr/>
          <a:lstStyle/>
          <a:p>
            <a:pPr lvl="0"/>
            <a:endParaRPr lang="en-GB"/>
          </a:p>
        </p:txBody>
      </p:sp>
      <p:sp>
        <p:nvSpPr>
          <p:cNvPr id="7" name="Espace réservé du numéro de diapositive 6"/>
          <p:cNvSpPr>
            <a:spLocks noGrp="1"/>
          </p:cNvSpPr>
          <p:nvPr>
            <p:ph type="sldNum" sz="quarter" idx="12"/>
          </p:nvPr>
        </p:nvSpPr>
        <p:spPr/>
        <p:txBody>
          <a:bodyPr/>
          <a:lstStyle/>
          <a:p>
            <a:pPr lvl="0"/>
            <a:endParaRPr lang="en-GB"/>
          </a:p>
        </p:txBody>
      </p:sp>
    </p:spTree>
    <p:extLst>
      <p:ext uri="{BB962C8B-B14F-4D97-AF65-F5344CB8AC3E}">
        <p14:creationId xmlns:p14="http://schemas.microsoft.com/office/powerpoint/2010/main" val="639197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6"/>
          <p:cNvSpPr/>
          <p:nvPr/>
        </p:nvSpPr>
        <p:spPr>
          <a:xfrm>
            <a:off x="0" y="0"/>
            <a:ext cx="91436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FFFFFF"/>
              </a:gs>
              <a:gs pos="100000">
                <a:srgbClr val="D1CA75"/>
              </a:gs>
            </a:gsLst>
            <a:path path="rect">
              <a:fillToRect l="50000" t="50000" r="50000" b="50000"/>
            </a:path>
          </a:gradFill>
          <a:ln>
            <a:no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GB" sz="1800" b="0" i="0" u="none" strike="noStrike" kern="1200">
              <a:ln>
                <a:noFill/>
              </a:ln>
              <a:latin typeface="Liberation Sans" pitchFamily="18"/>
              <a:ea typeface="WenQuanYi Zen Hei" pitchFamily="2"/>
              <a:cs typeface="Lohit Devanagari" pitchFamily="2"/>
            </a:endParaRPr>
          </a:p>
        </p:txBody>
      </p:sp>
      <p:sp>
        <p:nvSpPr>
          <p:cNvPr id="3" name="Title 1"/>
          <p:cNvSpPr txBox="1">
            <a:spLocks noGrp="1"/>
          </p:cNvSpPr>
          <p:nvPr>
            <p:ph type="title"/>
          </p:nvPr>
        </p:nvSpPr>
        <p:spPr>
          <a:xfrm>
            <a:off x="688320" y="570240"/>
            <a:ext cx="7755840" cy="1053720"/>
          </a:xfrm>
          <a:prstGeom prst="rect">
            <a:avLst/>
          </a:prstGeom>
          <a:noFill/>
          <a:ln>
            <a:noFill/>
          </a:ln>
        </p:spPr>
        <p:txBody>
          <a:bodyPr wrap="square" lIns="91440" tIns="45720" rIns="91440" bIns="4572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GB"/>
              <a:t>Cliquez pour éditer le format du texte-titreModifiez le style du titre</a:t>
            </a:r>
          </a:p>
        </p:txBody>
      </p:sp>
      <p:sp>
        <p:nvSpPr>
          <p:cNvPr id="4" name="Date Placeholder 2"/>
          <p:cNvSpPr txBox="1">
            <a:spLocks noGrp="1"/>
          </p:cNvSpPr>
          <p:nvPr>
            <p:ph type="dt" sz="half" idx="2"/>
          </p:nvPr>
        </p:nvSpPr>
        <p:spPr>
          <a:xfrm>
            <a:off x="0" y="0"/>
            <a:ext cx="360" cy="360"/>
          </a:xfrm>
          <a:prstGeom prst="rect">
            <a:avLst/>
          </a:prstGeom>
          <a:noFill/>
          <a:ln>
            <a:noFill/>
          </a:ln>
        </p:spPr>
        <p:txBody>
          <a:bodyPr wrap="square" lIns="90000" tIns="45000" rIns="90000" bIns="45000" anchor="t" anchorCtr="0"/>
          <a:lstStyle>
            <a:lvl1pPr lvl="0" rtl="0" hangingPunct="0">
              <a:buNone/>
              <a:tabLst/>
              <a:defRPr lang="en-GB" sz="2400" kern="1200">
                <a:latin typeface="Liberation Serif" pitchFamily="18"/>
                <a:ea typeface="DejaVu Sans" pitchFamily="2"/>
                <a:cs typeface="DejaVu Sans" pitchFamily="2"/>
              </a:defRPr>
            </a:lvl1pPr>
          </a:lstStyle>
          <a:p>
            <a:pPr lvl="0"/>
            <a:fld id="{20B36B2E-6A93-4E0C-A2B2-8D79CC69890A}" type="datetime1">
              <a:rPr lang="fr-FR" smtClean="0"/>
              <a:t>03/06/2014</a:t>
            </a:fld>
            <a:endParaRPr lang="en-GB"/>
          </a:p>
        </p:txBody>
      </p:sp>
      <p:sp>
        <p:nvSpPr>
          <p:cNvPr id="5" name="Footer Placeholder 3"/>
          <p:cNvSpPr txBox="1">
            <a:spLocks noGrp="1"/>
          </p:cNvSpPr>
          <p:nvPr>
            <p:ph type="ftr" sz="quarter" idx="3"/>
          </p:nvPr>
        </p:nvSpPr>
        <p:spPr>
          <a:xfrm>
            <a:off x="0" y="0"/>
            <a:ext cx="360" cy="360"/>
          </a:xfrm>
          <a:prstGeom prst="rect">
            <a:avLst/>
          </a:prstGeom>
          <a:noFill/>
          <a:ln>
            <a:noFill/>
          </a:ln>
        </p:spPr>
        <p:txBody>
          <a:bodyPr wrap="square" lIns="90000" tIns="45000" rIns="90000" bIns="45000" anchor="t" anchorCtr="0"/>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sp>
        <p:nvSpPr>
          <p:cNvPr id="6" name="Slide Number Placeholder 4"/>
          <p:cNvSpPr txBox="1">
            <a:spLocks noGrp="1"/>
          </p:cNvSpPr>
          <p:nvPr>
            <p:ph type="sldNum" sz="quarter" idx="4"/>
          </p:nvPr>
        </p:nvSpPr>
        <p:spPr>
          <a:xfrm>
            <a:off x="0" y="0"/>
            <a:ext cx="360" cy="360"/>
          </a:xfrm>
          <a:prstGeom prst="rect">
            <a:avLst/>
          </a:prstGeom>
          <a:noFill/>
          <a:ln>
            <a:noFill/>
          </a:ln>
        </p:spPr>
        <p:txBody>
          <a:bodyPr wrap="square" lIns="90000" tIns="45000" rIns="90000" bIns="45000" anchor="t" anchorCtr="0"/>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grpSp>
        <p:nvGrpSpPr>
          <p:cNvPr id="7" name="Group 9"/>
          <p:cNvGrpSpPr/>
          <p:nvPr/>
        </p:nvGrpSpPr>
        <p:grpSpPr>
          <a:xfrm>
            <a:off x="1172520" y="1392120"/>
            <a:ext cx="6779159" cy="913320"/>
            <a:chOff x="1172520" y="1392120"/>
            <a:chExt cx="6779159" cy="913320"/>
          </a:xfrm>
        </p:grpSpPr>
        <p:sp>
          <p:nvSpPr>
            <p:cNvPr id="8" name="TextBox 13"/>
            <p:cNvSpPr/>
            <p:nvPr/>
          </p:nvSpPr>
          <p:spPr>
            <a:xfrm>
              <a:off x="4152239" y="1392120"/>
              <a:ext cx="866520" cy="91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GB" sz="5400" b="0" i="0" u="none" strike="noStrike" kern="1200" spc="0">
                  <a:ln>
                    <a:noFill/>
                  </a:ln>
                  <a:solidFill>
                    <a:srgbClr val="DBA455"/>
                  </a:solidFill>
                  <a:latin typeface="Wingdings" pitchFamily="18"/>
                  <a:ea typeface="WenQuanYi Zen Hei" pitchFamily="2"/>
                  <a:cs typeface="Lohit Devanagari" pitchFamily="2"/>
                </a:rPr>
                <a:t></a:t>
              </a:r>
            </a:p>
          </p:txBody>
        </p:sp>
        <p:sp>
          <p:nvSpPr>
            <p:cNvPr id="9" name="Straight Connector 14"/>
            <p:cNvSpPr/>
            <p:nvPr/>
          </p:nvSpPr>
          <p:spPr>
            <a:xfrm flipH="1" flipV="1">
              <a:off x="1172520" y="1936080"/>
              <a:ext cx="3119760" cy="1800"/>
            </a:xfrm>
            <a:prstGeom prst="line">
              <a:avLst/>
            </a:prstGeom>
            <a:noFill/>
            <a:ln w="12600">
              <a:solidFill>
                <a:srgbClr val="DBA455"/>
              </a:solidFill>
              <a:prstDash val="solid"/>
            </a:ln>
          </p:spPr>
          <p:txBody>
            <a:bodyPr vert="horz" wrap="square" lIns="90000" tIns="45000" rIns="90000" bIns="45000" anchor="t" anchorCtr="1" compatLnSpc="0"/>
            <a:lstStyle/>
            <a:p>
              <a:pPr marL="0" marR="0" lvl="0" indent="0" rtl="0" hangingPunct="0">
                <a:lnSpc>
                  <a:spcPct val="100000"/>
                </a:lnSpc>
                <a:spcBef>
                  <a:spcPts val="0"/>
                </a:spcBef>
                <a:spcAft>
                  <a:spcPts val="0"/>
                </a:spcAft>
                <a:buNone/>
                <a:tabLst/>
              </a:pPr>
              <a:endParaRPr lang="en-GB" sz="1800" b="0" i="0" u="none" strike="noStrike" kern="1200">
                <a:ln>
                  <a:noFill/>
                </a:ln>
                <a:latin typeface="Liberation Sans" pitchFamily="18"/>
                <a:ea typeface="WenQuanYi Zen Hei" pitchFamily="2"/>
                <a:cs typeface="Lohit Devanagari" pitchFamily="2"/>
              </a:endParaRPr>
            </a:p>
          </p:txBody>
        </p:sp>
        <p:sp>
          <p:nvSpPr>
            <p:cNvPr id="10" name="Straight Connector 15"/>
            <p:cNvSpPr/>
            <p:nvPr/>
          </p:nvSpPr>
          <p:spPr>
            <a:xfrm flipH="1" flipV="1">
              <a:off x="4831920" y="1933200"/>
              <a:ext cx="3119759" cy="1439"/>
            </a:xfrm>
            <a:prstGeom prst="line">
              <a:avLst/>
            </a:prstGeom>
            <a:noFill/>
            <a:ln w="12600">
              <a:solidFill>
                <a:srgbClr val="DBA455"/>
              </a:solidFill>
              <a:prstDash val="solid"/>
            </a:ln>
          </p:spPr>
          <p:txBody>
            <a:bodyPr vert="horz" wrap="square" lIns="90000" tIns="45000" rIns="90000" bIns="45000" anchor="t" anchorCtr="1" compatLnSpc="0"/>
            <a:lstStyle/>
            <a:p>
              <a:pPr marL="0" marR="0" lvl="0" indent="0" rtl="0" hangingPunct="0">
                <a:lnSpc>
                  <a:spcPct val="100000"/>
                </a:lnSpc>
                <a:spcBef>
                  <a:spcPts val="0"/>
                </a:spcBef>
                <a:spcAft>
                  <a:spcPts val="0"/>
                </a:spcAft>
                <a:buNone/>
                <a:tabLst/>
              </a:pPr>
              <a:endParaRPr lang="en-GB" sz="1800" b="0" i="0" u="none" strike="noStrike" kern="1200">
                <a:ln>
                  <a:noFill/>
                </a:ln>
                <a:latin typeface="Liberation Sans" pitchFamily="18"/>
                <a:ea typeface="WenQuanYi Zen Hei" pitchFamily="2"/>
                <a:cs typeface="Lohit Devanagari" pitchFamily="2"/>
              </a:endParaRPr>
            </a:p>
          </p:txBody>
        </p:sp>
      </p:grpSp>
      <p:sp>
        <p:nvSpPr>
          <p:cNvPr id="11" name="Espace réservé du texte 10"/>
          <p:cNvSpPr txBox="1">
            <a:spLocks noGrp="1"/>
          </p:cNvSpPr>
          <p:nvPr>
            <p:ph type="body" idx="1"/>
          </p:nvPr>
        </p:nvSpPr>
        <p:spPr>
          <a:xfrm>
            <a:off x="457200" y="1604520"/>
            <a:ext cx="8229240" cy="4525920"/>
          </a:xfrm>
          <a:prstGeom prst="rect">
            <a:avLst/>
          </a:prstGeom>
          <a:noFill/>
          <a:ln>
            <a:noFill/>
          </a:ln>
        </p:spPr>
        <p:txBody>
          <a:bodyPr lIns="0" tIns="0" rIns="0" bIns="0"/>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lvl1pPr marL="0" marR="0" lvl="0" indent="0" algn="ctr" rtl="0" hangingPunct="1">
        <a:lnSpc>
          <a:spcPct val="100000"/>
        </a:lnSpc>
        <a:spcBef>
          <a:spcPts val="0"/>
        </a:spcBef>
        <a:spcAft>
          <a:spcPts val="0"/>
        </a:spcAft>
        <a:buNone/>
        <a:tabLst/>
        <a:defRPr lang="en-GB" sz="5400" b="0" i="0" u="none" strike="noStrike" kern="1200" spc="0">
          <a:ln>
            <a:noFill/>
          </a:ln>
          <a:solidFill>
            <a:srgbClr val="895D1D"/>
          </a:solidFill>
          <a:latin typeface="Book Antiqua" pitchFamily="18"/>
          <a:ea typeface="Arial" pitchFamily="2"/>
          <a:cs typeface="Arial" pitchFamily="2"/>
        </a:defRPr>
      </a:lvl1pPr>
    </p:titleStyle>
    <p:bodyStyle>
      <a:lvl1pPr marL="0" marR="0" indent="0" algn="l" rtl="0" hangingPunct="1">
        <a:lnSpc>
          <a:spcPct val="100000"/>
        </a:lnSpc>
        <a:spcBef>
          <a:spcPts val="0"/>
        </a:spcBef>
        <a:spcAft>
          <a:spcPts val="1417"/>
        </a:spcAft>
        <a:tabLst/>
        <a:defRPr lang="en-GB" sz="2400" b="0" i="0" u="none" strike="noStrike" kern="1200" spc="0">
          <a:ln>
            <a:noFill/>
          </a:ln>
          <a:solidFill>
            <a:srgbClr val="262626"/>
          </a:solidFill>
          <a:latin typeface="Book Antiqua" pitchFamily="18"/>
          <a:cs typeface="Arial" pitchFamily="2"/>
        </a:defRPr>
      </a:lvl1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6"/>
          <p:cNvSpPr/>
          <p:nvPr/>
        </p:nvSpPr>
        <p:spPr>
          <a:xfrm>
            <a:off x="0" y="0"/>
            <a:ext cx="91436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FFFFFF"/>
              </a:gs>
              <a:gs pos="100000">
                <a:srgbClr val="D1CA75"/>
              </a:gs>
            </a:gsLst>
            <a:path path="rect">
              <a:fillToRect l="50000" t="50000" r="50000" b="50000"/>
            </a:path>
          </a:gradFill>
          <a:ln>
            <a:no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GB" sz="1800" b="0" i="0" u="none" strike="noStrike" kern="1200">
              <a:ln>
                <a:noFill/>
              </a:ln>
              <a:latin typeface="Liberation Sans" pitchFamily="18"/>
              <a:ea typeface="WenQuanYi Zen Hei" pitchFamily="2"/>
              <a:cs typeface="Lohit Devanagari" pitchFamily="2"/>
            </a:endParaRPr>
          </a:p>
        </p:txBody>
      </p:sp>
      <p:sp>
        <p:nvSpPr>
          <p:cNvPr id="3" name="Content Placeholder 2"/>
          <p:cNvSpPr txBox="1">
            <a:spLocks noGrp="1"/>
          </p:cNvSpPr>
          <p:nvPr>
            <p:ph type="body" idx="1"/>
          </p:nvPr>
        </p:nvSpPr>
        <p:spPr>
          <a:xfrm>
            <a:off x="699120" y="2248200"/>
            <a:ext cx="7745040" cy="3877559"/>
          </a:xfrm>
          <a:prstGeom prst="rect">
            <a:avLst/>
          </a:prstGeom>
          <a:noFill/>
          <a:ln>
            <a:noFill/>
          </a:ln>
        </p:spPr>
        <p:txBody>
          <a:bodyPr wrap="square" lIns="91440" tIns="45720" rIns="91440" bIns="45720" anchor="t"/>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lvl="0"/>
            <a:r>
              <a:rPr lang="en-GB"/>
              <a:t>Cliquez pour éditer le format du plan de texte</a:t>
            </a:r>
          </a:p>
          <a:p>
            <a:pPr lvl="1"/>
            <a:r>
              <a:rPr lang="en-GB"/>
              <a:t>Second niveau de plan</a:t>
            </a:r>
          </a:p>
          <a:p>
            <a:pPr lvl="2"/>
            <a:r>
              <a:rPr lang="en-GB"/>
              <a:t>Troisième niveau de plan</a:t>
            </a:r>
          </a:p>
          <a:p>
            <a:pPr lvl="3"/>
            <a:r>
              <a:rPr lang="en-GB"/>
              <a:t>Quatrième niveau de plan</a:t>
            </a:r>
          </a:p>
          <a:p>
            <a:pPr lvl="4"/>
            <a:r>
              <a:rPr lang="en-GB"/>
              <a:t>Cinquième niveau de plan</a:t>
            </a:r>
          </a:p>
          <a:p>
            <a:pPr lvl="5"/>
            <a:r>
              <a:rPr lang="en-GB"/>
              <a:t>Sixième niveau de plan</a:t>
            </a:r>
          </a:p>
          <a:p>
            <a:pPr lvl="6"/>
            <a:r>
              <a:rPr lang="en-GB"/>
              <a:t>Septième niveau de plan</a:t>
            </a:r>
          </a:p>
          <a:p>
            <a:pPr lvl="7"/>
            <a:r>
              <a:rPr lang="en-GB"/>
              <a:t>Huitième niveau de plan</a:t>
            </a:r>
          </a:p>
          <a:p>
            <a:pPr lvl="0"/>
            <a:r>
              <a:rPr lang="en-GB"/>
              <a:t>Neuvième niveau de planModifiez les styles du texte du masque</a:t>
            </a:r>
          </a:p>
          <a:p>
            <a:pPr lvl="0"/>
            <a:r>
              <a:rPr lang="en-GB"/>
              <a:t>Deuxième niveau</a:t>
            </a:r>
          </a:p>
          <a:p>
            <a:pPr lvl="0"/>
            <a:r>
              <a:rPr lang="en-GB"/>
              <a:t>Troisième niveau</a:t>
            </a:r>
          </a:p>
          <a:p>
            <a:pPr lvl="0"/>
            <a:r>
              <a:rPr lang="en-GB"/>
              <a:t>Quatrième niveau</a:t>
            </a:r>
          </a:p>
          <a:p>
            <a:pPr lvl="0"/>
            <a:r>
              <a:rPr lang="en-GB"/>
              <a:t>Cinquième niveau</a:t>
            </a:r>
          </a:p>
        </p:txBody>
      </p:sp>
      <p:sp>
        <p:nvSpPr>
          <p:cNvPr id="4" name="Date Placeholder 3"/>
          <p:cNvSpPr txBox="1">
            <a:spLocks noGrp="1"/>
          </p:cNvSpPr>
          <p:nvPr>
            <p:ph type="dt" sz="half" idx="2"/>
          </p:nvPr>
        </p:nvSpPr>
        <p:spPr>
          <a:xfrm>
            <a:off x="0" y="0"/>
            <a:ext cx="360" cy="360"/>
          </a:xfrm>
          <a:prstGeom prst="rect">
            <a:avLst/>
          </a:prstGeom>
          <a:noFill/>
          <a:ln>
            <a:noFill/>
          </a:ln>
        </p:spPr>
        <p:txBody>
          <a:bodyPr wrap="square" lIns="90000" tIns="45000" rIns="90000" bIns="45000" anchor="t" anchorCtr="0"/>
          <a:lstStyle>
            <a:lvl1pPr lvl="0" rtl="0" hangingPunct="0">
              <a:buNone/>
              <a:tabLst/>
              <a:defRPr lang="en-GB" sz="2400" kern="1200">
                <a:latin typeface="Liberation Serif" pitchFamily="18"/>
                <a:ea typeface="DejaVu Sans" pitchFamily="2"/>
                <a:cs typeface="DejaVu Sans" pitchFamily="2"/>
              </a:defRPr>
            </a:lvl1pPr>
          </a:lstStyle>
          <a:p>
            <a:pPr lvl="0"/>
            <a:fld id="{3F9FE65B-82BE-4521-89E5-717DDA00A508}" type="datetime1">
              <a:rPr lang="fr-FR" smtClean="0"/>
              <a:t>03/06/2014</a:t>
            </a:fld>
            <a:endParaRPr lang="en-GB"/>
          </a:p>
        </p:txBody>
      </p:sp>
      <p:sp>
        <p:nvSpPr>
          <p:cNvPr id="5" name="Footer Placeholder 4"/>
          <p:cNvSpPr txBox="1">
            <a:spLocks noGrp="1"/>
          </p:cNvSpPr>
          <p:nvPr>
            <p:ph type="ftr" sz="quarter" idx="3"/>
          </p:nvPr>
        </p:nvSpPr>
        <p:spPr>
          <a:xfrm>
            <a:off x="0" y="0"/>
            <a:ext cx="360" cy="360"/>
          </a:xfrm>
          <a:prstGeom prst="rect">
            <a:avLst/>
          </a:prstGeom>
          <a:noFill/>
          <a:ln>
            <a:noFill/>
          </a:ln>
        </p:spPr>
        <p:txBody>
          <a:bodyPr wrap="square" lIns="90000" tIns="45000" rIns="90000" bIns="45000" anchor="t" anchorCtr="0"/>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sp>
        <p:nvSpPr>
          <p:cNvPr id="6" name="Slide Number Placeholder 5"/>
          <p:cNvSpPr txBox="1">
            <a:spLocks noGrp="1"/>
          </p:cNvSpPr>
          <p:nvPr>
            <p:ph type="sldNum" sz="quarter" idx="4"/>
          </p:nvPr>
        </p:nvSpPr>
        <p:spPr>
          <a:xfrm>
            <a:off x="0" y="0"/>
            <a:ext cx="360" cy="360"/>
          </a:xfrm>
          <a:prstGeom prst="rect">
            <a:avLst/>
          </a:prstGeom>
          <a:noFill/>
          <a:ln>
            <a:noFill/>
          </a:ln>
        </p:spPr>
        <p:txBody>
          <a:bodyPr wrap="square" lIns="90000" tIns="45000" rIns="90000" bIns="45000" anchor="t" anchorCtr="0"/>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sp>
        <p:nvSpPr>
          <p:cNvPr id="7" name="Title 10"/>
          <p:cNvSpPr txBox="1">
            <a:spLocks noGrp="1"/>
          </p:cNvSpPr>
          <p:nvPr>
            <p:ph type="title"/>
          </p:nvPr>
        </p:nvSpPr>
        <p:spPr>
          <a:xfrm>
            <a:off x="688320" y="570240"/>
            <a:ext cx="7755840" cy="1053720"/>
          </a:xfrm>
          <a:prstGeom prst="rect">
            <a:avLst/>
          </a:prstGeom>
          <a:noFill/>
          <a:ln>
            <a:noFill/>
          </a:ln>
        </p:spPr>
        <p:txBody>
          <a:bodyPr wrap="square" lIns="91440" tIns="45720" rIns="91440" bIns="4572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GB"/>
              <a:t>Cliquez pour éditer le format du texte-titreModifiez le style du titre</a:t>
            </a:r>
          </a:p>
        </p:txBody>
      </p:sp>
      <p:grpSp>
        <p:nvGrpSpPr>
          <p:cNvPr id="8" name="Group 11"/>
          <p:cNvGrpSpPr/>
          <p:nvPr/>
        </p:nvGrpSpPr>
        <p:grpSpPr>
          <a:xfrm>
            <a:off x="1172520" y="1392120"/>
            <a:ext cx="6779159" cy="913320"/>
            <a:chOff x="1172520" y="1392120"/>
            <a:chExt cx="6779159" cy="913320"/>
          </a:xfrm>
        </p:grpSpPr>
        <p:sp>
          <p:nvSpPr>
            <p:cNvPr id="9" name="TextBox 12"/>
            <p:cNvSpPr/>
            <p:nvPr/>
          </p:nvSpPr>
          <p:spPr>
            <a:xfrm>
              <a:off x="4152239" y="1392120"/>
              <a:ext cx="866520" cy="91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none" lIns="90000" tIns="45000" rIns="90000" bIns="45000" anchor="t" anchorCtr="0" compatLnSpc="0">
              <a:spAutoFit/>
            </a:bodyPr>
            <a:lstStyle/>
            <a:p>
              <a:pPr marL="0" marR="0" lvl="0" indent="0" rtl="0" hangingPunct="0">
                <a:lnSpc>
                  <a:spcPct val="100000"/>
                </a:lnSpc>
                <a:spcBef>
                  <a:spcPts val="0"/>
                </a:spcBef>
                <a:spcAft>
                  <a:spcPts val="0"/>
                </a:spcAft>
                <a:buNone/>
                <a:tabLst/>
              </a:pPr>
              <a:r>
                <a:rPr lang="en-GB" sz="5400" b="0" i="0" u="none" strike="noStrike" kern="1200" spc="0">
                  <a:ln>
                    <a:noFill/>
                  </a:ln>
                  <a:solidFill>
                    <a:srgbClr val="DBA455"/>
                  </a:solidFill>
                  <a:latin typeface="Wingdings" pitchFamily="18"/>
                  <a:ea typeface="WenQuanYi Zen Hei" pitchFamily="2"/>
                  <a:cs typeface="Lohit Devanagari" pitchFamily="2"/>
                </a:rPr>
                <a:t></a:t>
              </a:r>
            </a:p>
          </p:txBody>
        </p:sp>
        <p:sp>
          <p:nvSpPr>
            <p:cNvPr id="10" name="Straight Connector 13"/>
            <p:cNvSpPr/>
            <p:nvPr/>
          </p:nvSpPr>
          <p:spPr>
            <a:xfrm flipH="1" flipV="1">
              <a:off x="1172520" y="1936080"/>
              <a:ext cx="3119760" cy="1800"/>
            </a:xfrm>
            <a:prstGeom prst="line">
              <a:avLst/>
            </a:prstGeom>
            <a:noFill/>
            <a:ln w="12600">
              <a:solidFill>
                <a:srgbClr val="DBA455"/>
              </a:solidFill>
              <a:prstDash val="solid"/>
            </a:ln>
          </p:spPr>
          <p:txBody>
            <a:bodyPr vert="horz" wrap="square" lIns="90000" tIns="45000" rIns="90000" bIns="45000" anchor="t" anchorCtr="1" compatLnSpc="0"/>
            <a:lstStyle/>
            <a:p>
              <a:pPr marL="0" marR="0" lvl="0" indent="0" rtl="0" hangingPunct="0">
                <a:lnSpc>
                  <a:spcPct val="100000"/>
                </a:lnSpc>
                <a:spcBef>
                  <a:spcPts val="0"/>
                </a:spcBef>
                <a:spcAft>
                  <a:spcPts val="0"/>
                </a:spcAft>
                <a:buNone/>
                <a:tabLst/>
              </a:pPr>
              <a:endParaRPr lang="en-GB" sz="1800" b="0" i="0" u="none" strike="noStrike" kern="1200">
                <a:ln>
                  <a:noFill/>
                </a:ln>
                <a:latin typeface="Liberation Sans" pitchFamily="18"/>
                <a:ea typeface="WenQuanYi Zen Hei" pitchFamily="2"/>
                <a:cs typeface="Lohit Devanagari" pitchFamily="2"/>
              </a:endParaRPr>
            </a:p>
          </p:txBody>
        </p:sp>
        <p:sp>
          <p:nvSpPr>
            <p:cNvPr id="11" name="Straight Connector 14"/>
            <p:cNvSpPr/>
            <p:nvPr/>
          </p:nvSpPr>
          <p:spPr>
            <a:xfrm flipH="1" flipV="1">
              <a:off x="4831920" y="1933200"/>
              <a:ext cx="3119759" cy="1439"/>
            </a:xfrm>
            <a:prstGeom prst="line">
              <a:avLst/>
            </a:prstGeom>
            <a:noFill/>
            <a:ln w="12600">
              <a:solidFill>
                <a:srgbClr val="DBA455"/>
              </a:solidFill>
              <a:prstDash val="solid"/>
            </a:ln>
          </p:spPr>
          <p:txBody>
            <a:bodyPr vert="horz" wrap="square" lIns="90000" tIns="45000" rIns="90000" bIns="45000" anchor="t" anchorCtr="1" compatLnSpc="0"/>
            <a:lstStyle/>
            <a:p>
              <a:pPr marL="0" marR="0" lvl="0" indent="0" rtl="0" hangingPunct="0">
                <a:lnSpc>
                  <a:spcPct val="100000"/>
                </a:lnSpc>
                <a:spcBef>
                  <a:spcPts val="0"/>
                </a:spcBef>
                <a:spcAft>
                  <a:spcPts val="0"/>
                </a:spcAft>
                <a:buNone/>
                <a:tabLst/>
              </a:pPr>
              <a:endParaRPr lang="en-GB" sz="1800" b="0" i="0" u="none" strike="noStrike" kern="1200">
                <a:ln>
                  <a:noFill/>
                </a:ln>
                <a:latin typeface="Liberation Sans" pitchFamily="18"/>
                <a:ea typeface="WenQuanYi Zen Hei" pitchFamily="2"/>
                <a:cs typeface="Lohit Devanagari" pitchFamily="2"/>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lvl1pPr marL="0" marR="0" lvl="0" indent="0" algn="ctr" rtl="0" hangingPunct="1">
        <a:lnSpc>
          <a:spcPct val="100000"/>
        </a:lnSpc>
        <a:spcBef>
          <a:spcPts val="0"/>
        </a:spcBef>
        <a:spcAft>
          <a:spcPts val="0"/>
        </a:spcAft>
        <a:buNone/>
        <a:tabLst/>
        <a:defRPr lang="en-GB" sz="5400" b="0" i="0" u="none" strike="noStrike" kern="1200" spc="0">
          <a:ln>
            <a:noFill/>
          </a:ln>
          <a:solidFill>
            <a:srgbClr val="895D1D"/>
          </a:solidFill>
          <a:latin typeface="Book Antiqua" pitchFamily="18"/>
          <a:ea typeface="Arial" pitchFamily="2"/>
          <a:cs typeface="Arial" pitchFamily="2"/>
        </a:defRPr>
      </a:lvl1pPr>
    </p:titleStyle>
    <p:bodyStyle>
      <a:lvl1pPr lvl="0" algn="l" rtl="0">
        <a:buSzPct val="45000"/>
        <a:buFont typeface="StarSymbol"/>
        <a:buChar char="●"/>
        <a:tabLst/>
        <a:defRPr lang="en-GB" sz="1800" b="0" i="0" u="none" strike="noStrike" spc="0">
          <a:solidFill>
            <a:srgbClr val="000000"/>
          </a:solidFill>
          <a:latin typeface="Book Antiqua" pitchFamily="18"/>
          <a:ea typeface="" pitchFamily="2"/>
          <a:cs typeface="" pitchFamily="2"/>
        </a:defRPr>
      </a:lvl1pPr>
      <a:lvl2pPr lvl="1" algn="l" rtl="0">
        <a:buSzPct val="45000"/>
        <a:buFont typeface="StarSymbol"/>
        <a:buChar char="●"/>
        <a:tabLst/>
        <a:defRPr lang="en-GB" sz="1800" b="0" i="0" u="none" strike="noStrike" spc="0">
          <a:solidFill>
            <a:srgbClr val="000000"/>
          </a:solidFill>
          <a:latin typeface="Book Antiqua" pitchFamily="18"/>
          <a:ea typeface="" pitchFamily="2"/>
          <a:cs typeface="" pitchFamily="2"/>
        </a:defRPr>
      </a:lvl2pPr>
      <a:lvl3pPr lvl="2" algn="l" rtl="0">
        <a:buSzPct val="75000"/>
        <a:buFont typeface="StarSymbol"/>
        <a:buChar char="–"/>
        <a:tabLst/>
        <a:defRPr lang="en-GB" sz="1800" b="0" i="0" u="none" strike="noStrike" spc="0">
          <a:solidFill>
            <a:srgbClr val="000000"/>
          </a:solidFill>
          <a:latin typeface="Book Antiqua" pitchFamily="18"/>
          <a:ea typeface="" pitchFamily="2"/>
          <a:cs typeface="" pitchFamily="2"/>
        </a:defRPr>
      </a:lvl3pPr>
      <a:lvl4pPr lvl="3" algn="l" rtl="0">
        <a:buSzPct val="45000"/>
        <a:buFont typeface="StarSymbol"/>
        <a:buChar char="●"/>
        <a:tabLst/>
        <a:defRPr lang="en-GB" sz="1800" b="0" i="0" u="none" strike="noStrike" spc="0">
          <a:solidFill>
            <a:srgbClr val="000000"/>
          </a:solidFill>
          <a:latin typeface="Book Antiqua" pitchFamily="18"/>
          <a:ea typeface="" pitchFamily="2"/>
          <a:cs typeface="" pitchFamily="2"/>
        </a:defRPr>
      </a:lvl4pPr>
      <a:lvl5pPr lvl="4" algn="l" rtl="0">
        <a:buSzPct val="75000"/>
        <a:buFont typeface="StarSymbol"/>
        <a:buChar char="–"/>
        <a:tabLst/>
        <a:defRPr lang="en-GB" sz="1800" b="0" i="0" u="none" strike="noStrike" spc="0">
          <a:solidFill>
            <a:srgbClr val="000000"/>
          </a:solidFill>
          <a:latin typeface="Book Antiqua" pitchFamily="18"/>
          <a:ea typeface="" pitchFamily="2"/>
          <a:cs typeface="" pitchFamily="2"/>
        </a:defRPr>
      </a:lvl5pPr>
      <a:lvl6pPr lvl="5" algn="l" rtl="0">
        <a:buSzPct val="45000"/>
        <a:buFont typeface="StarSymbol"/>
        <a:buChar char="●"/>
        <a:tabLst/>
        <a:defRPr lang="en-GB" sz="1800" b="0" i="0" u="none" strike="noStrike" spc="0">
          <a:solidFill>
            <a:srgbClr val="000000"/>
          </a:solidFill>
          <a:latin typeface="Book Antiqua" pitchFamily="18"/>
          <a:ea typeface="" pitchFamily="2"/>
          <a:cs typeface="" pitchFamily="2"/>
        </a:defRPr>
      </a:lvl6pPr>
      <a:lvl7pPr lvl="6" algn="l" rtl="0">
        <a:buSzPct val="45000"/>
        <a:buFont typeface="StarSymbol"/>
        <a:buChar char="●"/>
        <a:tabLst/>
        <a:defRPr lang="en-GB" sz="1800" b="0" i="0" u="none" strike="noStrike" spc="0">
          <a:solidFill>
            <a:srgbClr val="000000"/>
          </a:solidFill>
          <a:latin typeface="Book Antiqua" pitchFamily="18"/>
          <a:ea typeface="" pitchFamily="2"/>
          <a:cs typeface="" pitchFamily="2"/>
        </a:defRPr>
      </a:lvl7pPr>
      <a:lvl8pPr lvl="7" algn="l" rtl="0">
        <a:buSzPct val="45000"/>
        <a:buFont typeface="StarSymbol"/>
        <a:buChar char="●"/>
        <a:tabLst/>
        <a:defRPr lang="en-GB" sz="1800" b="0" i="0" u="none" strike="noStrike" spc="0">
          <a:solidFill>
            <a:srgbClr val="000000"/>
          </a:solidFill>
          <a:latin typeface="Book Antiqua" pitchFamily="18"/>
          <a:ea typeface="" pitchFamily="2"/>
          <a:cs typeface="" pitchFamily="2"/>
        </a:defRPr>
      </a:lvl8pPr>
      <a:lvl9pPr marL="0" marR="0" lvl="0" indent="0" algn="l" rtl="0" hangingPunct="1">
        <a:lnSpc>
          <a:spcPct val="100000"/>
        </a:lnSpc>
        <a:spcBef>
          <a:spcPts val="0"/>
        </a:spcBef>
        <a:spcAft>
          <a:spcPts val="0"/>
        </a:spcAft>
        <a:buNone/>
        <a:tabLst/>
        <a:defRPr lang="en-GB" sz="1800" b="0" i="0" u="none" strike="noStrike" spc="0">
          <a:solidFill>
            <a:srgbClr val="000000"/>
          </a:solidFill>
          <a:latin typeface="Book Antiqua" pitchFamily="18"/>
          <a:ea typeface="" pitchFamily="2"/>
          <a:cs typeface="" pitchFamily="2"/>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6"/>
          <p:cNvSpPr/>
          <p:nvPr/>
        </p:nvSpPr>
        <p:spPr>
          <a:xfrm>
            <a:off x="0" y="0"/>
            <a:ext cx="91436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FFFFFF"/>
              </a:gs>
              <a:gs pos="100000">
                <a:srgbClr val="D1CA75"/>
              </a:gs>
            </a:gsLst>
            <a:path path="rect">
              <a:fillToRect l="50000" t="50000" r="50000" b="50000"/>
            </a:path>
          </a:gradFill>
          <a:ln>
            <a:no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GB" sz="1800" b="0" i="0" u="none" strike="noStrike" kern="1200">
              <a:ln>
                <a:noFill/>
              </a:ln>
              <a:latin typeface="Liberation Sans" pitchFamily="18"/>
              <a:ea typeface="WenQuanYi Zen Hei" pitchFamily="2"/>
              <a:cs typeface="Lohit Devanagari" pitchFamily="2"/>
            </a:endParaRPr>
          </a:p>
        </p:txBody>
      </p:sp>
      <p:sp>
        <p:nvSpPr>
          <p:cNvPr id="3" name="Shape 62"/>
          <p:cNvSpPr txBox="1">
            <a:spLocks noGrp="1"/>
          </p:cNvSpPr>
          <p:nvPr>
            <p:ph type="title"/>
          </p:nvPr>
        </p:nvSpPr>
        <p:spPr>
          <a:xfrm>
            <a:off x="457200" y="274680"/>
            <a:ext cx="8228880" cy="1142640"/>
          </a:xfrm>
          <a:prstGeom prst="rect">
            <a:avLst/>
          </a:prstGeom>
          <a:noFill/>
          <a:ln>
            <a:noFill/>
          </a:ln>
        </p:spPr>
        <p:txBody>
          <a:bodyPr wrap="square" lIns="91440" tIns="91440" rIns="91440" bIns="9144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r>
              <a:rPr lang="en-GB"/>
              <a:t>Cliquez pour éditer le format du texte-titre</a:t>
            </a:r>
          </a:p>
        </p:txBody>
      </p:sp>
      <p:sp>
        <p:nvSpPr>
          <p:cNvPr id="4" name="Espace réservé du texte 3"/>
          <p:cNvSpPr txBox="1">
            <a:spLocks noGrp="1"/>
          </p:cNvSpPr>
          <p:nvPr>
            <p:ph type="body" idx="1"/>
          </p:nvPr>
        </p:nvSpPr>
        <p:spPr>
          <a:xfrm>
            <a:off x="457200" y="1604520"/>
            <a:ext cx="8229240" cy="4525920"/>
          </a:xfrm>
          <a:prstGeom prst="rect">
            <a:avLst/>
          </a:prstGeom>
          <a:noFill/>
          <a:ln>
            <a:noFill/>
          </a:ln>
        </p:spPr>
        <p:txBody>
          <a:bodyPr lIns="0" tIns="0" rIns="0" bIns="0"/>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lvl1pPr marL="0" marR="0" lvl="0" indent="0" algn="ctr" rtl="0" hangingPunct="1">
        <a:lnSpc>
          <a:spcPct val="100000"/>
        </a:lnSpc>
        <a:spcBef>
          <a:spcPts val="0"/>
        </a:spcBef>
        <a:spcAft>
          <a:spcPts val="0"/>
        </a:spcAft>
        <a:buNone/>
        <a:tabLst/>
        <a:defRPr lang="en-GB" sz="5400" b="0" i="0" u="none" strike="noStrike" kern="1200" spc="0">
          <a:ln>
            <a:noFill/>
          </a:ln>
          <a:solidFill>
            <a:srgbClr val="895D1D"/>
          </a:solidFill>
          <a:latin typeface="Book Antiqua" pitchFamily="18"/>
          <a:ea typeface="Arial" pitchFamily="2"/>
          <a:cs typeface="Arial" pitchFamily="2"/>
        </a:defRPr>
      </a:lvl1pPr>
    </p:titleStyle>
    <p:bodyStyle>
      <a:lvl1pPr marL="0" marR="0" indent="0" algn="l" rtl="0" hangingPunct="1">
        <a:lnSpc>
          <a:spcPct val="100000"/>
        </a:lnSpc>
        <a:spcBef>
          <a:spcPts val="0"/>
        </a:spcBef>
        <a:spcAft>
          <a:spcPts val="1417"/>
        </a:spcAft>
        <a:tabLst/>
        <a:defRPr lang="en-GB" sz="2400" b="0" i="0" u="none" strike="noStrike" kern="1200" spc="0">
          <a:ln>
            <a:noFill/>
          </a:ln>
          <a:solidFill>
            <a:srgbClr val="262626"/>
          </a:solidFill>
          <a:latin typeface="Book Antiqua" pitchFamily="18"/>
          <a:cs typeface="Arial" pitchFamily="2"/>
        </a:defRPr>
      </a:lvl1pPr>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6"/>
          <p:cNvSpPr/>
          <p:nvPr/>
        </p:nvSpPr>
        <p:spPr>
          <a:xfrm>
            <a:off x="0" y="0"/>
            <a:ext cx="9143640" cy="6857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FFFFFF"/>
              </a:gs>
              <a:gs pos="100000">
                <a:srgbClr val="D1CA75"/>
              </a:gs>
            </a:gsLst>
            <a:path path="rect">
              <a:fillToRect l="50000" t="50000" r="50000" b="50000"/>
            </a:path>
          </a:gradFill>
          <a:ln>
            <a:noFill/>
            <a:prstDash val="solid"/>
          </a:ln>
        </p:spPr>
        <p:txBody>
          <a:bodyPr vert="horz" wrap="square" lIns="90000" tIns="45000" rIns="90000" bIns="45000" anchor="ctr" anchorCtr="0" compatLnSpc="0"/>
          <a:lstStyle/>
          <a:p>
            <a:pPr marL="0" marR="0" lvl="0" indent="0" rtl="0" hangingPunct="0">
              <a:lnSpc>
                <a:spcPct val="100000"/>
              </a:lnSpc>
              <a:spcBef>
                <a:spcPts val="0"/>
              </a:spcBef>
              <a:spcAft>
                <a:spcPts val="0"/>
              </a:spcAft>
              <a:buNone/>
              <a:tabLst/>
            </a:pPr>
            <a:endParaRPr lang="en-GB" sz="1800" b="0" i="0" u="none" strike="noStrike" kern="1200">
              <a:ln>
                <a:noFill/>
              </a:ln>
              <a:latin typeface="Liberation Sans" pitchFamily="18"/>
              <a:ea typeface="WenQuanYi Zen Hei" pitchFamily="2"/>
              <a:cs typeface="Lohit Devanagari" pitchFamily="2"/>
            </a:endParaRPr>
          </a:p>
        </p:txBody>
      </p:sp>
      <p:sp>
        <p:nvSpPr>
          <p:cNvPr id="3" name="Date Placeholder 1"/>
          <p:cNvSpPr txBox="1">
            <a:spLocks noGrp="1"/>
          </p:cNvSpPr>
          <p:nvPr>
            <p:ph type="dt" sz="half" idx="2"/>
          </p:nvPr>
        </p:nvSpPr>
        <p:spPr>
          <a:xfrm>
            <a:off x="0" y="0"/>
            <a:ext cx="360" cy="360"/>
          </a:xfrm>
          <a:prstGeom prst="rect">
            <a:avLst/>
          </a:prstGeom>
          <a:noFill/>
          <a:ln>
            <a:noFill/>
          </a:ln>
        </p:spPr>
        <p:txBody>
          <a:bodyPr wrap="square" lIns="90000" tIns="45000" rIns="90000" bIns="45000" anchor="t" anchorCtr="0"/>
          <a:lstStyle>
            <a:lvl1pPr lvl="0" rtl="0" hangingPunct="0">
              <a:buNone/>
              <a:tabLst/>
              <a:defRPr lang="en-GB" sz="2400" kern="1200">
                <a:latin typeface="Liberation Serif" pitchFamily="18"/>
                <a:ea typeface="DejaVu Sans" pitchFamily="2"/>
                <a:cs typeface="DejaVu Sans" pitchFamily="2"/>
              </a:defRPr>
            </a:lvl1pPr>
          </a:lstStyle>
          <a:p>
            <a:pPr lvl="0"/>
            <a:fld id="{6EDF001B-BF89-454D-897B-64FF50055CBF}" type="datetime1">
              <a:rPr lang="fr-FR" smtClean="0"/>
              <a:t>03/06/2014</a:t>
            </a:fld>
            <a:endParaRPr lang="en-GB"/>
          </a:p>
        </p:txBody>
      </p:sp>
      <p:sp>
        <p:nvSpPr>
          <p:cNvPr id="4" name="Footer Placeholder 2"/>
          <p:cNvSpPr txBox="1">
            <a:spLocks noGrp="1"/>
          </p:cNvSpPr>
          <p:nvPr>
            <p:ph type="ftr" sz="quarter" idx="3"/>
          </p:nvPr>
        </p:nvSpPr>
        <p:spPr>
          <a:xfrm>
            <a:off x="0" y="0"/>
            <a:ext cx="360" cy="360"/>
          </a:xfrm>
          <a:prstGeom prst="rect">
            <a:avLst/>
          </a:prstGeom>
          <a:noFill/>
          <a:ln>
            <a:noFill/>
          </a:ln>
        </p:spPr>
        <p:txBody>
          <a:bodyPr wrap="square" lIns="90000" tIns="45000" rIns="90000" bIns="45000" anchor="t" anchorCtr="0"/>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sp>
        <p:nvSpPr>
          <p:cNvPr id="5" name="Slide Number Placeholder 3"/>
          <p:cNvSpPr txBox="1">
            <a:spLocks noGrp="1"/>
          </p:cNvSpPr>
          <p:nvPr>
            <p:ph type="sldNum" sz="quarter" idx="4"/>
          </p:nvPr>
        </p:nvSpPr>
        <p:spPr>
          <a:xfrm>
            <a:off x="0" y="0"/>
            <a:ext cx="360" cy="360"/>
          </a:xfrm>
          <a:prstGeom prst="rect">
            <a:avLst/>
          </a:prstGeom>
          <a:noFill/>
          <a:ln>
            <a:noFill/>
          </a:ln>
        </p:spPr>
        <p:txBody>
          <a:bodyPr wrap="square" lIns="90000" tIns="45000" rIns="90000" bIns="45000" anchor="t" anchorCtr="0"/>
          <a:lstStyle>
            <a:lvl1pPr lvl="0" rtl="0" hangingPunct="0">
              <a:buNone/>
              <a:tabLst/>
              <a:defRPr lang="en-GB" sz="2400" kern="1200">
                <a:latin typeface="Liberation Serif" pitchFamily="18"/>
                <a:ea typeface="DejaVu Sans" pitchFamily="2"/>
                <a:cs typeface="DejaVu Sans" pitchFamily="2"/>
              </a:defRPr>
            </a:lvl1pPr>
          </a:lstStyle>
          <a:p>
            <a:pPr lvl="0"/>
            <a:endParaRPr lang="en-GB"/>
          </a:p>
        </p:txBody>
      </p:sp>
      <p:sp>
        <p:nvSpPr>
          <p:cNvPr id="6" name="Espace réservé du titre 5"/>
          <p:cNvSpPr txBox="1">
            <a:spLocks noGrp="1"/>
          </p:cNvSpPr>
          <p:nvPr>
            <p:ph type="title"/>
          </p:nvPr>
        </p:nvSpPr>
        <p:spPr>
          <a:xfrm>
            <a:off x="457200" y="273600"/>
            <a:ext cx="8229240" cy="114480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GB"/>
          </a:p>
        </p:txBody>
      </p:sp>
      <p:sp>
        <p:nvSpPr>
          <p:cNvPr id="7" name="Espace réservé du texte 6"/>
          <p:cNvSpPr txBox="1">
            <a:spLocks noGrp="1"/>
          </p:cNvSpPr>
          <p:nvPr>
            <p:ph type="body" idx="1"/>
          </p:nvPr>
        </p:nvSpPr>
        <p:spPr>
          <a:xfrm>
            <a:off x="457200" y="1604520"/>
            <a:ext cx="8229240" cy="4525920"/>
          </a:xfrm>
          <a:prstGeom prst="rect">
            <a:avLst/>
          </a:prstGeom>
          <a:noFill/>
          <a:ln>
            <a:noFill/>
          </a:ln>
        </p:spPr>
        <p:txBody>
          <a:bodyPr lIns="0" tIns="0" rIns="0" bIns="0"/>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txStyles>
    <p:titleStyle>
      <a:lvl1pPr marL="0" marR="0" indent="0" algn="l" rtl="0" hangingPunct="1">
        <a:lnSpc>
          <a:spcPct val="100000"/>
        </a:lnSpc>
        <a:tabLst/>
        <a:defRPr lang="en-GB" sz="1400" b="0" i="0" u="none" strike="noStrike" kern="1200" spc="0">
          <a:ln>
            <a:noFill/>
          </a:ln>
          <a:solidFill>
            <a:srgbClr val="000000"/>
          </a:solidFill>
          <a:latin typeface="Arial" pitchFamily="18"/>
          <a:cs typeface="Arial" pitchFamily="2"/>
        </a:defRPr>
      </a:lvl1pPr>
    </p:titleStyle>
    <p:bodyStyle>
      <a:lvl1pPr marL="0" marR="0" indent="0" algn="l" rtl="0" hangingPunct="1">
        <a:lnSpc>
          <a:spcPct val="100000"/>
        </a:lnSpc>
        <a:spcBef>
          <a:spcPts val="0"/>
        </a:spcBef>
        <a:spcAft>
          <a:spcPts val="1417"/>
        </a:spcAft>
        <a:tabLst/>
        <a:defRPr lang="en-GB" sz="2400" b="0" i="0" u="none" strike="noStrike" kern="1200" spc="0">
          <a:ln>
            <a:noFill/>
          </a:ln>
          <a:solidFill>
            <a:srgbClr val="262626"/>
          </a:solidFill>
          <a:latin typeface="Book Antiqua" pitchFamily="18"/>
          <a:cs typeface="Arial"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Shape 105"/>
          <p:cNvSpPr txBox="1">
            <a:spLocks noGrp="1"/>
          </p:cNvSpPr>
          <p:nvPr>
            <p:ph type="title" idx="4294967295"/>
          </p:nvPr>
        </p:nvSpPr>
        <p:spPr>
          <a:xfrm>
            <a:off x="395640" y="1556639"/>
            <a:ext cx="8228880" cy="3807000"/>
          </a:xfrm>
        </p:spPr>
        <p:txBody>
          <a:bodyPr lIns="0" tIns="0" rIns="0" bIns="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sz="4800" b="1"/>
              <a:t>Development of an artificial intelligence for a 2 player game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pic>
        <p:nvPicPr>
          <p:cNvPr id="2" name="Shape 172"/>
          <p:cNvPicPr>
            <a:picLocks noChangeAspect="1"/>
          </p:cNvPicPr>
          <p:nvPr/>
        </p:nvPicPr>
        <p:blipFill>
          <a:blip r:embed="rId3">
            <a:lum/>
            <a:alphaModFix/>
          </a:blip>
          <a:srcRect/>
          <a:stretch>
            <a:fillRect/>
          </a:stretch>
        </p:blipFill>
        <p:spPr>
          <a:xfrm>
            <a:off x="611640" y="692640"/>
            <a:ext cx="7763760" cy="4969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Implementation of the algorithm in a game">
    <p:spTree>
      <p:nvGrpSpPr>
        <p:cNvPr id="1" name=""/>
        <p:cNvGrpSpPr/>
        <p:nvPr/>
      </p:nvGrpSpPr>
      <p:grpSpPr>
        <a:xfrm>
          <a:off x="0" y="0"/>
          <a:ext cx="0" cy="0"/>
          <a:chOff x="0" y="0"/>
          <a:chExt cx="0" cy="0"/>
        </a:xfrm>
      </p:grpSpPr>
      <p:sp>
        <p:nvSpPr>
          <p:cNvPr id="2" name="Shape 179"/>
          <p:cNvSpPr txBox="1">
            <a:spLocks noGrp="1"/>
          </p:cNvSpPr>
          <p:nvPr>
            <p:ph type="body" idx="4294967295"/>
          </p:nvPr>
        </p:nvSpPr>
        <p:spPr>
          <a:xfrm>
            <a:off x="699120" y="2421000"/>
            <a:ext cx="3872880" cy="3456000"/>
          </a:xfrm>
        </p:spPr>
        <p:txBody>
          <a:bodyPr tIns="91440" bIns="91440" anchor="ctr"/>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marL="0" lvl="0" indent="0">
              <a:spcBef>
                <a:spcPts val="479"/>
              </a:spcBef>
              <a:spcAft>
                <a:spcPts val="0"/>
              </a:spcAft>
              <a:buNone/>
            </a:pPr>
            <a:r>
              <a:rPr lang="en-GB" dirty="0">
                <a:latin typeface="Book Antiqua" pitchFamily="18"/>
              </a:rPr>
              <a:t>Possibility to work on many games:</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r>
              <a:rPr lang="en-GB" dirty="0">
                <a:latin typeface="Book Antiqua" pitchFamily="18"/>
              </a:rPr>
              <a:t>- Connect Four</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r>
              <a:rPr lang="en-GB" dirty="0">
                <a:latin typeface="Book Antiqua" pitchFamily="18"/>
              </a:rPr>
              <a:t>- Chess</a:t>
            </a:r>
          </a:p>
          <a:p>
            <a:pPr marL="0" lvl="0" indent="0">
              <a:spcBef>
                <a:spcPts val="479"/>
              </a:spcBef>
              <a:spcAft>
                <a:spcPts val="0"/>
              </a:spcAft>
              <a:buNone/>
            </a:pPr>
            <a:endParaRPr lang="en-GB" b="1" dirty="0">
              <a:latin typeface="Book Antiqua" pitchFamily="18"/>
            </a:endParaRPr>
          </a:p>
          <a:p>
            <a:pPr marL="0" lvl="0" indent="0">
              <a:spcBef>
                <a:spcPts val="479"/>
              </a:spcBef>
              <a:spcAft>
                <a:spcPts val="0"/>
              </a:spcAft>
              <a:buNone/>
            </a:pPr>
            <a:r>
              <a:rPr lang="en-GB" b="1" dirty="0">
                <a:latin typeface="Book Antiqua" pitchFamily="18"/>
              </a:rPr>
              <a:t>- Checker</a:t>
            </a:r>
          </a:p>
        </p:txBody>
      </p:sp>
      <p:sp>
        <p:nvSpPr>
          <p:cNvPr id="3" name="Titre 1"/>
          <p:cNvSpPr txBox="1">
            <a:spLocks noGrp="1"/>
          </p:cNvSpPr>
          <p:nvPr>
            <p:ph type="title" idx="4294967295"/>
          </p:nvPr>
        </p:nvSpPr>
        <p:spPr>
          <a:xfrm>
            <a:off x="683640" y="476640"/>
            <a:ext cx="7755840" cy="105372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t>Implementation of the algorithm in a game</a:t>
            </a:r>
          </a:p>
        </p:txBody>
      </p:sp>
      <p:pic>
        <p:nvPicPr>
          <p:cNvPr id="9" name="Image 8"/>
          <p:cNvPicPr>
            <a:picLocks noChangeAspect="1"/>
          </p:cNvPicPr>
          <p:nvPr/>
        </p:nvPicPr>
        <p:blipFill rotWithShape="1">
          <a:blip r:embed="rId3">
            <a:extLst>
              <a:ext uri="{28A0092B-C50C-407E-A947-70E740481C1C}">
                <a14:useLocalDpi xmlns:a14="http://schemas.microsoft.com/office/drawing/2010/main" val="0"/>
              </a:ext>
            </a:extLst>
          </a:blip>
          <a:srcRect t="-333" b="20211"/>
          <a:stretch/>
        </p:blipFill>
        <p:spPr>
          <a:xfrm>
            <a:off x="4211960" y="2420888"/>
            <a:ext cx="3228975" cy="280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rogramming choice">
    <p:spTree>
      <p:nvGrpSpPr>
        <p:cNvPr id="1" name=""/>
        <p:cNvGrpSpPr/>
        <p:nvPr/>
      </p:nvGrpSpPr>
      <p:grpSpPr>
        <a:xfrm>
          <a:off x="0" y="0"/>
          <a:ext cx="0" cy="0"/>
          <a:chOff x="0" y="0"/>
          <a:chExt cx="0" cy="0"/>
        </a:xfrm>
      </p:grpSpPr>
      <p:sp>
        <p:nvSpPr>
          <p:cNvPr id="2" name="Shape 185"/>
          <p:cNvSpPr txBox="1">
            <a:spLocks noGrp="1"/>
          </p:cNvSpPr>
          <p:nvPr>
            <p:ph type="body" idx="4294967295"/>
          </p:nvPr>
        </p:nvSpPr>
        <p:spPr/>
        <p:txBody>
          <a:bodyPr tIns="91440" bIns="91440" anchor="ctr"/>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marL="0" lvl="0" indent="0">
              <a:spcBef>
                <a:spcPts val="479"/>
              </a:spcBef>
              <a:spcAft>
                <a:spcPts val="0"/>
              </a:spcAft>
              <a:buNone/>
            </a:pPr>
            <a:r>
              <a:rPr lang="en-GB">
                <a:latin typeface="Book Antiqua" pitchFamily="18"/>
              </a:rPr>
              <a:t>Language chosen : C++ for Speed execution and an easy threads implements (with open mp)</a:t>
            </a:r>
          </a:p>
          <a:p>
            <a:pPr marL="0" lvl="0" indent="0">
              <a:spcBef>
                <a:spcPts val="479"/>
              </a:spcBef>
              <a:spcAft>
                <a:spcPts val="0"/>
              </a:spcAft>
              <a:buNone/>
            </a:pPr>
            <a:endParaRPr lang="en-GB">
              <a:latin typeface="Book Antiqua" pitchFamily="18"/>
            </a:endParaRPr>
          </a:p>
          <a:p>
            <a:pPr marL="0" lvl="0" indent="0">
              <a:spcBef>
                <a:spcPts val="479"/>
              </a:spcBef>
              <a:spcAft>
                <a:spcPts val="0"/>
              </a:spcAft>
              <a:buNone/>
            </a:pPr>
            <a:endParaRPr lang="en-GB">
              <a:latin typeface="Book Antiqua" pitchFamily="18"/>
            </a:endParaRPr>
          </a:p>
          <a:p>
            <a:pPr marL="0" lvl="0" indent="0">
              <a:spcBef>
                <a:spcPts val="479"/>
              </a:spcBef>
              <a:spcAft>
                <a:spcPts val="0"/>
              </a:spcAft>
              <a:buNone/>
            </a:pPr>
            <a:r>
              <a:rPr lang="en-GB">
                <a:latin typeface="Book Antiqua" pitchFamily="18"/>
              </a:rPr>
              <a:t>Graphic library chosen : QT</a:t>
            </a:r>
          </a:p>
        </p:txBody>
      </p:sp>
      <p:sp>
        <p:nvSpPr>
          <p:cNvPr id="3" name="Shape 184"/>
          <p:cNvSpPr txBox="1">
            <a:spLocks noGrp="1"/>
          </p:cNvSpPr>
          <p:nvPr>
            <p:ph type="title" idx="4294967295"/>
          </p:nvPr>
        </p:nvSpPr>
        <p:spPr/>
        <p:txBody>
          <a:bodyPr tIns="91440" bIns="9144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t>Programming choice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       &#10;Game possibilities for players&#10;">
    <p:spTree>
      <p:nvGrpSpPr>
        <p:cNvPr id="1" name=""/>
        <p:cNvGrpSpPr/>
        <p:nvPr/>
      </p:nvGrpSpPr>
      <p:grpSpPr>
        <a:xfrm>
          <a:off x="0" y="0"/>
          <a:ext cx="0" cy="0"/>
          <a:chOff x="0" y="0"/>
          <a:chExt cx="0" cy="0"/>
        </a:xfrm>
      </p:grpSpPr>
      <p:sp>
        <p:nvSpPr>
          <p:cNvPr id="2" name="Shape 190"/>
          <p:cNvSpPr txBox="1">
            <a:spLocks noGrp="1"/>
          </p:cNvSpPr>
          <p:nvPr>
            <p:ph type="title" idx="4294967295"/>
          </p:nvPr>
        </p:nvSpPr>
        <p:spPr>
          <a:xfrm>
            <a:off x="0" y="-271440"/>
            <a:ext cx="9144000" cy="1063440"/>
          </a:xfrm>
        </p:spPr>
        <p:txBody>
          <a:bodyPr wrap="square" lIns="91440" tIns="91440" rIns="91440" bIns="9144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lgn="ctr">
              <a:buNone/>
            </a:pPr>
            <a:r>
              <a:rPr lang="en-GB" sz="2400" dirty="0" smtClean="0">
                <a:solidFill>
                  <a:srgbClr val="895D1D"/>
                </a:solidFill>
                <a:latin typeface="Book Antiqua" pitchFamily="18"/>
              </a:rPr>
              <a:t>Game </a:t>
            </a:r>
            <a:r>
              <a:rPr lang="en-GB" sz="2400" dirty="0">
                <a:solidFill>
                  <a:srgbClr val="895D1D"/>
                </a:solidFill>
                <a:latin typeface="Book Antiqua" pitchFamily="18"/>
              </a:rPr>
              <a:t>possibilities for players</a:t>
            </a:r>
          </a:p>
        </p:txBody>
      </p:sp>
      <p:pic>
        <p:nvPicPr>
          <p:cNvPr id="3" name="Image 2"/>
          <p:cNvPicPr>
            <a:picLocks noChangeAspect="1"/>
          </p:cNvPicPr>
          <p:nvPr/>
        </p:nvPicPr>
        <p:blipFill>
          <a:blip r:embed="rId3">
            <a:lum/>
            <a:alphaModFix/>
          </a:blip>
          <a:srcRect/>
          <a:stretch>
            <a:fillRect/>
          </a:stretch>
        </p:blipFill>
        <p:spPr>
          <a:xfrm>
            <a:off x="1152000" y="576000"/>
            <a:ext cx="6806520" cy="604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       &#10;Game structure&#10; ">
    <p:spTree>
      <p:nvGrpSpPr>
        <p:cNvPr id="1" name=""/>
        <p:cNvGrpSpPr/>
        <p:nvPr/>
      </p:nvGrpSpPr>
      <p:grpSpPr>
        <a:xfrm>
          <a:off x="0" y="0"/>
          <a:ext cx="0" cy="0"/>
          <a:chOff x="0" y="0"/>
          <a:chExt cx="0" cy="0"/>
        </a:xfrm>
      </p:grpSpPr>
      <p:sp>
        <p:nvSpPr>
          <p:cNvPr id="2" name="Shape 196"/>
          <p:cNvSpPr txBox="1">
            <a:spLocks noGrp="1"/>
          </p:cNvSpPr>
          <p:nvPr>
            <p:ph type="title" idx="4294967295"/>
          </p:nvPr>
        </p:nvSpPr>
        <p:spPr/>
        <p:txBody>
          <a:bodyPr tIns="91440" bIns="9144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t>Game</a:t>
            </a:r>
            <a:r>
              <a:rPr lang="en-GB" b="1">
                <a:solidFill>
                  <a:srgbClr val="000000"/>
                </a:solidFill>
              </a:rPr>
              <a:t> </a:t>
            </a:r>
            <a:r>
              <a:rPr lang="en-GB"/>
              <a:t>structure</a:t>
            </a:r>
          </a:p>
        </p:txBody>
      </p:sp>
      <p:pic>
        <p:nvPicPr>
          <p:cNvPr id="3" name="Image 2"/>
          <p:cNvPicPr>
            <a:picLocks noChangeAspect="1"/>
          </p:cNvPicPr>
          <p:nvPr/>
        </p:nvPicPr>
        <p:blipFill>
          <a:blip r:embed="rId3">
            <a:lum/>
            <a:alphaModFix/>
          </a:blip>
          <a:srcRect/>
          <a:stretch>
            <a:fillRect/>
          </a:stretch>
        </p:blipFill>
        <p:spPr>
          <a:xfrm>
            <a:off x="360" y="2232000"/>
            <a:ext cx="9143640" cy="41619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       &#10;Game proceeding&#10;">
    <p:spTree>
      <p:nvGrpSpPr>
        <p:cNvPr id="1" name=""/>
        <p:cNvGrpSpPr/>
        <p:nvPr/>
      </p:nvGrpSpPr>
      <p:grpSpPr>
        <a:xfrm>
          <a:off x="0" y="0"/>
          <a:ext cx="0" cy="0"/>
          <a:chOff x="0" y="0"/>
          <a:chExt cx="0" cy="0"/>
        </a:xfrm>
      </p:grpSpPr>
      <p:sp>
        <p:nvSpPr>
          <p:cNvPr id="2" name="Shape 202"/>
          <p:cNvSpPr txBox="1">
            <a:spLocks noGrp="1"/>
          </p:cNvSpPr>
          <p:nvPr>
            <p:ph type="title" idx="4294967295"/>
          </p:nvPr>
        </p:nvSpPr>
        <p:spPr/>
        <p:txBody>
          <a:bodyPr tIns="91440" bIns="9144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sz="1100" dirty="0">
                <a:solidFill>
                  <a:srgbClr val="000000"/>
                </a:solidFill>
              </a:rPr>
              <a:t>	 	 	 	</a:t>
            </a:r>
            <a:br>
              <a:rPr lang="en-GB" sz="1100" dirty="0">
                <a:solidFill>
                  <a:srgbClr val="000000"/>
                </a:solidFill>
              </a:rPr>
            </a:br>
            <a:r>
              <a:rPr lang="en-GB" dirty="0"/>
              <a:t>Game</a:t>
            </a:r>
            <a:r>
              <a:rPr lang="en-GB" sz="2000" b="1" dirty="0">
                <a:solidFill>
                  <a:srgbClr val="000000"/>
                </a:solidFill>
              </a:rPr>
              <a:t> </a:t>
            </a:r>
            <a:r>
              <a:rPr lang="en-GB" dirty="0"/>
              <a:t>proceeding</a:t>
            </a:r>
            <a:r>
              <a:rPr lang="en-GB" sz="2000" b="1" dirty="0">
                <a:solidFill>
                  <a:srgbClr val="000000"/>
                </a:solidFill>
              </a:rPr>
              <a:t/>
            </a:r>
            <a:br>
              <a:rPr lang="en-GB" sz="2000" b="1" dirty="0">
                <a:solidFill>
                  <a:srgbClr val="000000"/>
                </a:solidFill>
              </a:rPr>
            </a:br>
            <a:endParaRPr lang="en-GB" sz="2000" b="1" dirty="0">
              <a:solidFill>
                <a:srgbClr val="000000"/>
              </a:solidFill>
            </a:endParaRPr>
          </a:p>
        </p:txBody>
      </p:sp>
      <p:pic>
        <p:nvPicPr>
          <p:cNvPr id="3" name="Image 2"/>
          <p:cNvPicPr>
            <a:picLocks noChangeAspect="1"/>
          </p:cNvPicPr>
          <p:nvPr/>
        </p:nvPicPr>
        <p:blipFill>
          <a:blip r:embed="rId3">
            <a:lum/>
            <a:alphaModFix/>
          </a:blip>
          <a:srcRect/>
          <a:stretch>
            <a:fillRect/>
          </a:stretch>
        </p:blipFill>
        <p:spPr>
          <a:xfrm>
            <a:off x="432000" y="2132856"/>
            <a:ext cx="7992000" cy="468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Shape 185"/>
          <p:cNvSpPr txBox="1">
            <a:spLocks noGrp="1"/>
          </p:cNvSpPr>
          <p:nvPr>
            <p:ph type="body" idx="4294967295"/>
          </p:nvPr>
        </p:nvSpPr>
        <p:spPr/>
        <p:txBody>
          <a:bodyPr tIns="91440" bIns="91440" anchor="ctr"/>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marL="0" lvl="0" indent="0">
              <a:spcBef>
                <a:spcPts val="479"/>
              </a:spcBef>
              <a:spcAft>
                <a:spcPts val="0"/>
              </a:spcAft>
              <a:buNone/>
            </a:pPr>
            <a:r>
              <a:rPr lang="en-GB" dirty="0">
                <a:latin typeface="Book Antiqua" pitchFamily="18"/>
              </a:rPr>
              <a:t>Knowledge about the Min-Max algorithm</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r>
              <a:rPr lang="en-GB" dirty="0">
                <a:latin typeface="Book Antiqua" pitchFamily="18"/>
              </a:rPr>
              <a:t>Game structure created in C++</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r>
              <a:rPr lang="en-GB" dirty="0">
                <a:latin typeface="Book Antiqua" pitchFamily="18"/>
              </a:rPr>
              <a:t>Ready to </a:t>
            </a:r>
            <a:r>
              <a:rPr lang="en-GB" dirty="0" smtClean="0">
                <a:latin typeface="Book Antiqua" pitchFamily="18"/>
              </a:rPr>
              <a:t>implement</a:t>
            </a:r>
            <a:endParaRPr lang="en-GB" dirty="0">
              <a:latin typeface="Book Antiqua" pitchFamily="18"/>
            </a:endParaRPr>
          </a:p>
        </p:txBody>
      </p:sp>
      <p:sp>
        <p:nvSpPr>
          <p:cNvPr id="3" name="Shape 184"/>
          <p:cNvSpPr txBox="1">
            <a:spLocks noGrp="1"/>
          </p:cNvSpPr>
          <p:nvPr>
            <p:ph type="title" idx="4294967295"/>
          </p:nvPr>
        </p:nvSpPr>
        <p:spPr/>
        <p:txBody>
          <a:bodyPr tIns="91440" bIns="9144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t>Conclusion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Introduction">
    <p:spTree>
      <p:nvGrpSpPr>
        <p:cNvPr id="1" name=""/>
        <p:cNvGrpSpPr/>
        <p:nvPr/>
      </p:nvGrpSpPr>
      <p:grpSpPr>
        <a:xfrm>
          <a:off x="0" y="0"/>
          <a:ext cx="0" cy="0"/>
          <a:chOff x="0" y="0"/>
          <a:chExt cx="0" cy="0"/>
        </a:xfrm>
      </p:grpSpPr>
      <p:sp>
        <p:nvSpPr>
          <p:cNvPr id="2" name="Shape 111"/>
          <p:cNvSpPr txBox="1">
            <a:spLocks noGrp="1"/>
          </p:cNvSpPr>
          <p:nvPr>
            <p:ph type="body" idx="4294967295"/>
          </p:nvPr>
        </p:nvSpPr>
        <p:spPr/>
        <p:txBody>
          <a:bodyPr tIns="91440" bIns="91440"/>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marL="0" lvl="0" indent="0">
              <a:spcBef>
                <a:spcPts val="479"/>
              </a:spcBef>
              <a:spcAft>
                <a:spcPts val="0"/>
              </a:spcAft>
              <a:buNone/>
            </a:pPr>
            <a:r>
              <a:rPr lang="en-GB" dirty="0">
                <a:latin typeface="Book Antiqua" pitchFamily="18"/>
              </a:rPr>
              <a:t>Project’s theme : Artificial Intelligence</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r>
              <a:rPr lang="en-GB" dirty="0">
                <a:latin typeface="Book Antiqua" pitchFamily="18"/>
              </a:rPr>
              <a:t>Using the Min-Max algorithm</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r>
              <a:rPr lang="en-GB" dirty="0">
                <a:latin typeface="Book Antiqua" pitchFamily="18"/>
              </a:rPr>
              <a:t>Applied on a two-players game</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endParaRPr lang="en-GB" dirty="0">
              <a:latin typeface="Book Antiqua" pitchFamily="18"/>
            </a:endParaRPr>
          </a:p>
        </p:txBody>
      </p:sp>
      <p:sp>
        <p:nvSpPr>
          <p:cNvPr id="3" name="Shape 110"/>
          <p:cNvSpPr txBox="1">
            <a:spLocks noGrp="1"/>
          </p:cNvSpPr>
          <p:nvPr>
            <p:ph type="title" idx="4294967295"/>
          </p:nvPr>
        </p:nvSpPr>
        <p:spPr/>
        <p:txBody>
          <a:bodyPr tIns="91440" bIns="9144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t>Introduction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lan">
    <p:spTree>
      <p:nvGrpSpPr>
        <p:cNvPr id="1" name=""/>
        <p:cNvGrpSpPr/>
        <p:nvPr/>
      </p:nvGrpSpPr>
      <p:grpSpPr>
        <a:xfrm>
          <a:off x="0" y="0"/>
          <a:ext cx="0" cy="0"/>
          <a:chOff x="0" y="0"/>
          <a:chExt cx="0" cy="0"/>
        </a:xfrm>
      </p:grpSpPr>
      <p:sp>
        <p:nvSpPr>
          <p:cNvPr id="2" name="Shape 117"/>
          <p:cNvSpPr txBox="1">
            <a:spLocks noGrp="1"/>
          </p:cNvSpPr>
          <p:nvPr>
            <p:ph type="body" idx="4294967295"/>
          </p:nvPr>
        </p:nvSpPr>
        <p:spPr/>
        <p:txBody>
          <a:bodyPr tIns="91440" bIns="91440"/>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marL="0" lvl="0" indent="0">
              <a:spcBef>
                <a:spcPts val="479"/>
              </a:spcBef>
              <a:spcAft>
                <a:spcPts val="0"/>
              </a:spcAft>
              <a:buNone/>
            </a:pPr>
            <a:r>
              <a:rPr lang="en-GB" dirty="0">
                <a:latin typeface="Book Antiqua" pitchFamily="18"/>
              </a:rPr>
              <a:t>- Presentation of the min-max algorithm</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r>
              <a:rPr lang="en-GB" dirty="0">
                <a:latin typeface="Book Antiqua" pitchFamily="18"/>
              </a:rPr>
              <a:t>- Implementation of the algorithm in a game</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r>
              <a:rPr lang="en-GB" dirty="0">
                <a:latin typeface="Book Antiqua" pitchFamily="18"/>
              </a:rPr>
              <a:t>- Structuring of the game</a:t>
            </a:r>
          </a:p>
        </p:txBody>
      </p:sp>
      <p:sp>
        <p:nvSpPr>
          <p:cNvPr id="3" name="Shape 116"/>
          <p:cNvSpPr txBox="1">
            <a:spLocks noGrp="1"/>
          </p:cNvSpPr>
          <p:nvPr>
            <p:ph type="title" idx="4294967295"/>
          </p:nvPr>
        </p:nvSpPr>
        <p:spPr/>
        <p:txBody>
          <a:bodyPr tIns="91440" bIns="91440"/>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t>Plan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Shape 122"/>
          <p:cNvSpPr/>
          <p:nvPr/>
        </p:nvSpPr>
        <p:spPr>
          <a:xfrm>
            <a:off x="644760" y="15840"/>
            <a:ext cx="7771679" cy="1469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ctr" anchorCtr="0" compatLnSpc="0"/>
          <a:lstStyle/>
          <a:p>
            <a:pPr marL="0" marR="0" lvl="0" indent="0" algn="ctr" rtl="0" hangingPunct="0">
              <a:lnSpc>
                <a:spcPct val="100000"/>
              </a:lnSpc>
              <a:spcBef>
                <a:spcPts val="0"/>
              </a:spcBef>
              <a:spcAft>
                <a:spcPts val="0"/>
              </a:spcAft>
              <a:buNone/>
              <a:tabLst/>
            </a:pPr>
            <a:r>
              <a:rPr lang="en-GB" sz="5400" b="0" i="0" u="none" strike="noStrike" kern="1200" spc="0">
                <a:ln>
                  <a:noFill/>
                </a:ln>
                <a:solidFill>
                  <a:srgbClr val="000000"/>
                </a:solidFill>
                <a:latin typeface="Calibri" pitchFamily="18"/>
                <a:ea typeface="Calibri" pitchFamily="2"/>
                <a:cs typeface="Calibri" pitchFamily="2"/>
              </a:rPr>
              <a:t> </a:t>
            </a:r>
            <a:r>
              <a:rPr lang="en-GB" sz="5400" b="0" i="0" u="none" strike="noStrike" kern="1200" spc="0">
                <a:ln>
                  <a:noFill/>
                </a:ln>
                <a:solidFill>
                  <a:srgbClr val="895D1D"/>
                </a:solidFill>
                <a:latin typeface="Book Antiqua" pitchFamily="18"/>
                <a:ea typeface="Calibri" pitchFamily="2"/>
                <a:cs typeface="Calibri" pitchFamily="2"/>
              </a:rPr>
              <a:t>Minimax algorithm</a:t>
            </a:r>
          </a:p>
        </p:txBody>
      </p:sp>
      <p:sp>
        <p:nvSpPr>
          <p:cNvPr id="3" name="Shape 123"/>
          <p:cNvSpPr/>
          <p:nvPr/>
        </p:nvSpPr>
        <p:spPr>
          <a:xfrm>
            <a:off x="416160" y="2276999"/>
            <a:ext cx="8403840" cy="4023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0"/>
          <a:lstStyle/>
          <a:p>
            <a:pPr marL="0" marR="0" lvl="0" indent="0" rtl="0" hangingPunct="0">
              <a:lnSpc>
                <a:spcPct val="100000"/>
              </a:lnSpc>
              <a:spcBef>
                <a:spcPts val="0"/>
              </a:spcBef>
              <a:spcAft>
                <a:spcPts val="0"/>
              </a:spcAft>
              <a:buNone/>
              <a:tabLst/>
            </a:pPr>
            <a:endParaRPr lang="en-GB" sz="1800" b="0" i="0" u="none" strike="noStrike" kern="1200" spc="0" dirty="0">
              <a:ln>
                <a:noFill/>
              </a:ln>
              <a:solidFill>
                <a:srgbClr val="000000"/>
              </a:solidFill>
              <a:latin typeface="Arial" pitchFamily="18"/>
              <a:ea typeface="Arial" pitchFamily="2"/>
              <a:cs typeface="Arial" pitchFamily="2"/>
            </a:endParaRPr>
          </a:p>
          <a:p>
            <a:pPr marL="0" marR="0" lvl="0" indent="0" algn="l" rtl="0" hangingPunct="0">
              <a:lnSpc>
                <a:spcPct val="100000"/>
              </a:lnSpc>
              <a:spcBef>
                <a:spcPts val="0"/>
              </a:spcBef>
              <a:spcAft>
                <a:spcPts val="0"/>
              </a:spcAft>
              <a:buNone/>
              <a:tabLst/>
            </a:pPr>
            <a:endParaRPr lang="en-GB" sz="1800" b="0" i="0" u="none" strike="noStrike" kern="1200" spc="0" dirty="0">
              <a:ln>
                <a:noFill/>
              </a:ln>
              <a:solidFill>
                <a:srgbClr val="000000"/>
              </a:solidFill>
              <a:latin typeface="Arial" pitchFamily="18"/>
              <a:ea typeface="Arial" pitchFamily="2"/>
              <a:cs typeface="Arial" pitchFamily="2"/>
            </a:endParaRPr>
          </a:p>
          <a:p>
            <a:pPr marL="0" marR="0" lvl="0" indent="0" algn="l" rtl="0" hangingPunct="0">
              <a:lnSpc>
                <a:spcPct val="100000"/>
              </a:lnSpc>
              <a:spcBef>
                <a:spcPts val="0"/>
              </a:spcBef>
              <a:spcAft>
                <a:spcPts val="0"/>
              </a:spcAft>
              <a:buNone/>
              <a:tabLst/>
            </a:pPr>
            <a:endParaRPr lang="en-GB" sz="1800" b="0" i="0" u="none" strike="noStrike" kern="1200" spc="0" dirty="0">
              <a:ln>
                <a:noFill/>
              </a:ln>
              <a:solidFill>
                <a:srgbClr val="000000"/>
              </a:solidFill>
              <a:latin typeface="Arial" pitchFamily="18"/>
              <a:ea typeface="Arial" pitchFamily="2"/>
              <a:cs typeface="Arial" pitchFamily="2"/>
            </a:endParaRPr>
          </a:p>
          <a:p>
            <a:pPr marL="0" marR="0" lvl="0" indent="0" algn="l" rtl="0" hangingPunct="0">
              <a:lnSpc>
                <a:spcPct val="100000"/>
              </a:lnSpc>
              <a:spcBef>
                <a:spcPts val="0"/>
              </a:spcBef>
              <a:spcAft>
                <a:spcPts val="0"/>
              </a:spcAft>
              <a:buNone/>
              <a:tabLst/>
            </a:pPr>
            <a:r>
              <a:rPr lang="en-GB" sz="2400" b="0" i="0" u="none" strike="noStrike" kern="1200" spc="0" dirty="0">
                <a:ln>
                  <a:noFill/>
                </a:ln>
                <a:solidFill>
                  <a:srgbClr val="262626"/>
                </a:solidFill>
                <a:latin typeface="Book Antiqua" pitchFamily="18"/>
                <a:ea typeface="Arial" pitchFamily="2"/>
                <a:cs typeface="Arial" pitchFamily="2"/>
              </a:rPr>
              <a:t>- For two-players zero-sum game, with complete information</a:t>
            </a:r>
          </a:p>
          <a:p>
            <a:pPr marL="0" marR="0" lvl="0" indent="0" algn="l" rtl="0" hangingPunct="0">
              <a:lnSpc>
                <a:spcPct val="100000"/>
              </a:lnSpc>
              <a:spcBef>
                <a:spcPts val="0"/>
              </a:spcBef>
              <a:spcAft>
                <a:spcPts val="0"/>
              </a:spcAft>
              <a:buNone/>
              <a:tabLst/>
            </a:pPr>
            <a:endParaRPr lang="en-GB" sz="2400" b="0" i="0" u="none" strike="noStrike" kern="1200" spc="0" dirty="0">
              <a:ln>
                <a:noFill/>
              </a:ln>
              <a:solidFill>
                <a:srgbClr val="262626"/>
              </a:solidFill>
              <a:latin typeface="Book Antiqua" pitchFamily="18"/>
              <a:ea typeface="Arial" pitchFamily="2"/>
              <a:cs typeface="Arial" pitchFamily="2"/>
            </a:endParaRPr>
          </a:p>
          <a:p>
            <a:pPr marL="0" marR="0" lvl="0" indent="0" algn="l" rtl="0" hangingPunct="0">
              <a:lnSpc>
                <a:spcPct val="100000"/>
              </a:lnSpc>
              <a:spcBef>
                <a:spcPts val="0"/>
              </a:spcBef>
              <a:spcAft>
                <a:spcPts val="0"/>
              </a:spcAft>
              <a:buNone/>
              <a:tabLst/>
            </a:pPr>
            <a:endParaRPr lang="en-GB" sz="2400" b="0" i="0" u="none" strike="noStrike" kern="1200" spc="0" dirty="0">
              <a:ln>
                <a:noFill/>
              </a:ln>
              <a:solidFill>
                <a:srgbClr val="262626"/>
              </a:solidFill>
              <a:latin typeface="Book Antiqua" pitchFamily="18"/>
              <a:ea typeface="Arial" pitchFamily="2"/>
              <a:cs typeface="Arial" pitchFamily="2"/>
            </a:endParaRPr>
          </a:p>
          <a:p>
            <a:pPr marL="0" marR="0" lvl="0" indent="0" algn="l" rtl="0" hangingPunct="0">
              <a:lnSpc>
                <a:spcPct val="100000"/>
              </a:lnSpc>
              <a:spcBef>
                <a:spcPts val="0"/>
              </a:spcBef>
              <a:spcAft>
                <a:spcPts val="0"/>
              </a:spcAft>
              <a:buNone/>
              <a:tabLst/>
            </a:pPr>
            <a:r>
              <a:rPr lang="en-GB" sz="2400" b="0" i="0" u="none" strike="noStrike" kern="1200" spc="0" dirty="0">
                <a:ln>
                  <a:noFill/>
                </a:ln>
                <a:solidFill>
                  <a:srgbClr val="262626"/>
                </a:solidFill>
                <a:latin typeface="Book Antiqua" pitchFamily="18"/>
                <a:ea typeface="Arial" pitchFamily="2"/>
                <a:cs typeface="Arial" pitchFamily="2"/>
              </a:rPr>
              <a:t>- Players take alternate moves</a:t>
            </a:r>
          </a:p>
          <a:p>
            <a:pPr marL="0" marR="0" lvl="0" indent="0" algn="l" rtl="0" hangingPunct="0">
              <a:lnSpc>
                <a:spcPct val="100000"/>
              </a:lnSpc>
              <a:spcBef>
                <a:spcPts val="0"/>
              </a:spcBef>
              <a:spcAft>
                <a:spcPts val="0"/>
              </a:spcAft>
              <a:buNone/>
              <a:tabLst/>
            </a:pPr>
            <a:endParaRPr lang="en-GB" sz="1800" b="0" i="0" u="none" strike="noStrike" kern="1200" spc="0" dirty="0">
              <a:ln>
                <a:noFill/>
              </a:ln>
              <a:solidFill>
                <a:srgbClr val="000000"/>
              </a:solidFill>
              <a:latin typeface="Calibri" pitchFamily="18"/>
              <a:ea typeface="Calibri" pitchFamily="2"/>
              <a:cs typeface="Calibri" pitchFamily="2"/>
            </a:endParaRPr>
          </a:p>
          <a:p>
            <a:pPr marL="0" marR="0" lvl="0" indent="0" algn="l" rtl="0" hangingPunct="0">
              <a:lnSpc>
                <a:spcPct val="100000"/>
              </a:lnSpc>
              <a:spcBef>
                <a:spcPts val="0"/>
              </a:spcBef>
              <a:spcAft>
                <a:spcPts val="0"/>
              </a:spcAft>
              <a:buNone/>
              <a:tabLst/>
            </a:pPr>
            <a:endParaRPr lang="en-GB" sz="1800" b="0" i="0" u="none" strike="noStrike" kern="1200" spc="0" dirty="0">
              <a:ln>
                <a:noFill/>
              </a:ln>
              <a:solidFill>
                <a:srgbClr val="000000"/>
              </a:solidFill>
              <a:latin typeface="Calibri" pitchFamily="18"/>
              <a:ea typeface="Calibri" pitchFamily="2"/>
              <a:cs typeface="Calibri" pitchFamily="2"/>
            </a:endParaRPr>
          </a:p>
          <a:p>
            <a:pPr marL="0" marR="0" lvl="0" indent="0" algn="l" rtl="0" hangingPunct="0">
              <a:lnSpc>
                <a:spcPct val="100000"/>
              </a:lnSpc>
              <a:spcBef>
                <a:spcPts val="0"/>
              </a:spcBef>
              <a:spcAft>
                <a:spcPts val="0"/>
              </a:spcAft>
              <a:buNone/>
              <a:tabLst/>
            </a:pPr>
            <a:endParaRPr lang="en-GB" sz="1800" b="0" i="0" u="none" strike="noStrike" kern="1200" spc="0" dirty="0">
              <a:ln>
                <a:noFill/>
              </a:ln>
              <a:solidFill>
                <a:srgbClr val="000000"/>
              </a:solidFill>
              <a:latin typeface="Calibri" pitchFamily="18"/>
              <a:ea typeface="Calibri" pitchFamily="2"/>
              <a:cs typeface="Calibri" pitchFamily="2"/>
            </a:endParaRPr>
          </a:p>
          <a:p>
            <a:pPr marL="0" marR="0" lvl="0" indent="0" algn="l" rtl="0" hangingPunct="0">
              <a:lnSpc>
                <a:spcPct val="100000"/>
              </a:lnSpc>
              <a:spcBef>
                <a:spcPts val="0"/>
              </a:spcBef>
              <a:spcAft>
                <a:spcPts val="0"/>
              </a:spcAft>
              <a:buNone/>
              <a:tabLst/>
            </a:pPr>
            <a:endParaRPr lang="en-GB" sz="1800" b="0" i="0" u="none" strike="noStrike" kern="1200" spc="0" dirty="0">
              <a:ln>
                <a:noFill/>
              </a:ln>
              <a:solidFill>
                <a:srgbClr val="000000"/>
              </a:solidFill>
              <a:latin typeface="Calibri" pitchFamily="18"/>
              <a:ea typeface="Calibri" pitchFamily="2"/>
              <a:cs typeface="Calibri" pitchFamily="2"/>
            </a:endParaRPr>
          </a:p>
          <a:p>
            <a:pPr marL="0" marR="0" lvl="0" indent="0" algn="l" rtl="0" hangingPunct="0">
              <a:lnSpc>
                <a:spcPct val="100000"/>
              </a:lnSpc>
              <a:spcBef>
                <a:spcPts val="0"/>
              </a:spcBef>
              <a:spcAft>
                <a:spcPts val="0"/>
              </a:spcAft>
              <a:buNone/>
              <a:tabLst/>
            </a:pPr>
            <a:endParaRPr lang="en-GB" sz="1800" b="0" i="0" u="none" strike="noStrike" kern="1200" spc="0" dirty="0">
              <a:ln>
                <a:noFill/>
              </a:ln>
              <a:solidFill>
                <a:srgbClr val="000000"/>
              </a:solidFill>
              <a:latin typeface="Calibri" pitchFamily="18"/>
              <a:ea typeface="Calibri" pitchFamily="2"/>
              <a:cs typeface="Calibri" pitchFamily="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Shape 128"/>
          <p:cNvSpPr/>
          <p:nvPr/>
        </p:nvSpPr>
        <p:spPr>
          <a:xfrm>
            <a:off x="457200" y="274680"/>
            <a:ext cx="8228880" cy="11422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ctr" anchorCtr="0" compatLnSpc="0"/>
          <a:lstStyle/>
          <a:p>
            <a:pPr marL="0" marR="0" lvl="0" indent="0" algn="ctr" rtl="0" hangingPunct="0">
              <a:lnSpc>
                <a:spcPct val="100000"/>
              </a:lnSpc>
              <a:spcBef>
                <a:spcPts val="0"/>
              </a:spcBef>
              <a:spcAft>
                <a:spcPts val="0"/>
              </a:spcAft>
              <a:buNone/>
              <a:tabLst/>
            </a:pPr>
            <a:r>
              <a:rPr lang="en-GB" sz="5400" b="0" i="0" u="none" strike="noStrike" kern="1200" spc="0">
                <a:ln>
                  <a:noFill/>
                </a:ln>
                <a:solidFill>
                  <a:srgbClr val="895D1D"/>
                </a:solidFill>
                <a:latin typeface="Book Antiqua" pitchFamily="18"/>
                <a:ea typeface="WenQuanYi Zen Hei" pitchFamily="2"/>
                <a:cs typeface="Lohit Devanagari" pitchFamily="2"/>
              </a:rPr>
              <a:t>Game representation</a:t>
            </a:r>
          </a:p>
        </p:txBody>
      </p:sp>
      <p:sp>
        <p:nvSpPr>
          <p:cNvPr id="3" name="Shape 129"/>
          <p:cNvSpPr/>
          <p:nvPr/>
        </p:nvSpPr>
        <p:spPr>
          <a:xfrm>
            <a:off x="390240" y="2276999"/>
            <a:ext cx="4397400" cy="37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algn="l" rtl="0" hangingPunct="0">
              <a:lnSpc>
                <a:spcPct val="100000"/>
              </a:lnSpc>
              <a:spcBef>
                <a:spcPts val="0"/>
              </a:spcBef>
              <a:spcAft>
                <a:spcPts val="0"/>
              </a:spcAft>
              <a:buNone/>
              <a:tabLst/>
            </a:pPr>
            <a:r>
              <a:rPr lang="en-GB" sz="2400" b="0" i="0" u="none" strike="noStrike" kern="1200" spc="0" dirty="0">
                <a:ln>
                  <a:noFill/>
                </a:ln>
                <a:solidFill>
                  <a:srgbClr val="262626"/>
                </a:solidFill>
                <a:latin typeface="Book Antiqua" pitchFamily="18"/>
                <a:ea typeface="WenQuanYi Zen Hei" pitchFamily="2"/>
                <a:cs typeface="Lohit Devanagari" pitchFamily="2"/>
              </a:rPr>
              <a:t>The game can be represented by a tree :</a:t>
            </a:r>
          </a:p>
          <a:p>
            <a:pPr marL="0" marR="0" lvl="0" indent="0" algn="l" rtl="0" hangingPunct="0">
              <a:lnSpc>
                <a:spcPct val="100000"/>
              </a:lnSpc>
              <a:spcBef>
                <a:spcPts val="0"/>
              </a:spcBef>
              <a:spcAft>
                <a:spcPts val="0"/>
              </a:spcAft>
              <a:buNone/>
              <a:tabLst/>
            </a:pPr>
            <a:endParaRPr lang="en-GB" sz="2400" b="0" i="0" u="none" strike="noStrike" kern="1200" spc="0" dirty="0">
              <a:ln>
                <a:noFill/>
              </a:ln>
              <a:solidFill>
                <a:srgbClr val="262626"/>
              </a:solidFill>
              <a:latin typeface="Book Antiqua" pitchFamily="18"/>
              <a:ea typeface="WenQuanYi Zen Hei" pitchFamily="2"/>
              <a:cs typeface="Lohit Devanagari" pitchFamily="2"/>
            </a:endParaRPr>
          </a:p>
          <a:p>
            <a:pPr marL="0" marR="0" lvl="0" indent="0" algn="l" rtl="0" hangingPunct="0">
              <a:lnSpc>
                <a:spcPct val="100000"/>
              </a:lnSpc>
              <a:spcBef>
                <a:spcPts val="0"/>
              </a:spcBef>
              <a:spcAft>
                <a:spcPts val="0"/>
              </a:spcAft>
              <a:buClr>
                <a:srgbClr val="000000"/>
              </a:buClr>
              <a:buSzPct val="100000"/>
              <a:buFont typeface="Calibri" pitchFamily="32"/>
              <a:buChar char="-"/>
              <a:tabLst/>
            </a:pPr>
            <a:r>
              <a:rPr lang="en-GB" sz="2400" b="0" i="0" u="none" strike="noStrike" kern="1200" spc="0" dirty="0">
                <a:ln>
                  <a:noFill/>
                </a:ln>
                <a:solidFill>
                  <a:srgbClr val="262626"/>
                </a:solidFill>
                <a:latin typeface="Book Antiqua" pitchFamily="18"/>
                <a:ea typeface="WenQuanYi Zen Hei" pitchFamily="2"/>
                <a:cs typeface="Lohit Devanagari" pitchFamily="2"/>
              </a:rPr>
              <a:t> The root is the initial situation</a:t>
            </a:r>
          </a:p>
          <a:p>
            <a:pPr marL="0" marR="0" lvl="0" indent="0" algn="l" rtl="0" hangingPunct="0">
              <a:lnSpc>
                <a:spcPct val="100000"/>
              </a:lnSpc>
              <a:spcBef>
                <a:spcPts val="0"/>
              </a:spcBef>
              <a:spcAft>
                <a:spcPts val="0"/>
              </a:spcAft>
              <a:buNone/>
              <a:tabLst/>
            </a:pPr>
            <a:endParaRPr lang="en-GB" sz="2400" b="0" i="0" u="none" strike="noStrike" kern="1200" spc="0" dirty="0">
              <a:ln>
                <a:noFill/>
              </a:ln>
              <a:solidFill>
                <a:srgbClr val="262626"/>
              </a:solidFill>
              <a:latin typeface="Book Antiqua" pitchFamily="18"/>
              <a:ea typeface="WenQuanYi Zen Hei" pitchFamily="2"/>
              <a:cs typeface="Lohit Devanagari" pitchFamily="2"/>
            </a:endParaRPr>
          </a:p>
          <a:p>
            <a:pPr marL="0" marR="0" lvl="0" indent="0" algn="l" rtl="0" hangingPunct="0">
              <a:lnSpc>
                <a:spcPct val="100000"/>
              </a:lnSpc>
              <a:spcBef>
                <a:spcPts val="0"/>
              </a:spcBef>
              <a:spcAft>
                <a:spcPts val="0"/>
              </a:spcAft>
              <a:buClr>
                <a:srgbClr val="000000"/>
              </a:buClr>
              <a:buSzPct val="100000"/>
              <a:buFont typeface="Calibri" pitchFamily="32"/>
              <a:buChar char="-"/>
              <a:tabLst/>
            </a:pPr>
            <a:r>
              <a:rPr lang="en-GB" sz="2400" b="0" i="0" u="none" strike="noStrike" kern="1200" spc="0" dirty="0">
                <a:ln>
                  <a:noFill/>
                </a:ln>
                <a:solidFill>
                  <a:srgbClr val="262626"/>
                </a:solidFill>
                <a:latin typeface="Book Antiqua" pitchFamily="18"/>
                <a:ea typeface="WenQuanYi Zen Hei" pitchFamily="2"/>
                <a:cs typeface="Lohit Devanagari" pitchFamily="2"/>
              </a:rPr>
              <a:t> Each node is a potential position</a:t>
            </a:r>
          </a:p>
          <a:p>
            <a:pPr marL="0" marR="0" lvl="0" indent="0" algn="l" rtl="0" hangingPunct="0">
              <a:lnSpc>
                <a:spcPct val="100000"/>
              </a:lnSpc>
              <a:spcBef>
                <a:spcPts val="0"/>
              </a:spcBef>
              <a:spcAft>
                <a:spcPts val="0"/>
              </a:spcAft>
              <a:buNone/>
              <a:tabLst/>
            </a:pPr>
            <a:endParaRPr lang="en-GB" sz="2400" b="0" i="0" u="none" strike="noStrike" kern="1200" spc="0" dirty="0">
              <a:ln>
                <a:noFill/>
              </a:ln>
              <a:solidFill>
                <a:srgbClr val="262626"/>
              </a:solidFill>
              <a:latin typeface="Book Antiqua" pitchFamily="18"/>
              <a:ea typeface="WenQuanYi Zen Hei" pitchFamily="2"/>
              <a:cs typeface="Lohit Devanagari" pitchFamily="2"/>
            </a:endParaRPr>
          </a:p>
          <a:p>
            <a:pPr marL="0" marR="0" lvl="0" indent="0" algn="l" rtl="0" hangingPunct="0">
              <a:lnSpc>
                <a:spcPct val="100000"/>
              </a:lnSpc>
              <a:spcBef>
                <a:spcPts val="0"/>
              </a:spcBef>
              <a:spcAft>
                <a:spcPts val="0"/>
              </a:spcAft>
              <a:buClr>
                <a:srgbClr val="000000"/>
              </a:buClr>
              <a:buSzPct val="100000"/>
              <a:buFont typeface="Calibri" pitchFamily="32"/>
              <a:buChar char="-"/>
              <a:tabLst/>
            </a:pPr>
            <a:r>
              <a:rPr lang="en-GB" sz="2400" b="0" i="0" u="none" strike="noStrike" kern="1200" spc="0" dirty="0">
                <a:ln>
                  <a:noFill/>
                </a:ln>
                <a:solidFill>
                  <a:srgbClr val="262626"/>
                </a:solidFill>
                <a:latin typeface="Book Antiqua" pitchFamily="18"/>
                <a:ea typeface="WenQuanYi Zen Hei" pitchFamily="2"/>
                <a:cs typeface="Lohit Devanagari" pitchFamily="2"/>
              </a:rPr>
              <a:t> An arc symbolize the move between two positions</a:t>
            </a:r>
          </a:p>
          <a:p>
            <a:pPr marL="0" marR="0" lvl="0" indent="0" algn="l" rtl="0" hangingPunct="0">
              <a:lnSpc>
                <a:spcPct val="100000"/>
              </a:lnSpc>
              <a:spcBef>
                <a:spcPts val="0"/>
              </a:spcBef>
              <a:spcAft>
                <a:spcPts val="0"/>
              </a:spcAft>
              <a:buNone/>
              <a:tabLst/>
            </a:pPr>
            <a:endParaRPr lang="en-GB" sz="3200" b="0" i="0" u="none" strike="noStrike" kern="1200" spc="0" dirty="0">
              <a:ln>
                <a:noFill/>
              </a:ln>
              <a:solidFill>
                <a:srgbClr val="000000"/>
              </a:solidFill>
              <a:latin typeface="Calibri" pitchFamily="18"/>
              <a:ea typeface="Calibri" pitchFamily="2"/>
              <a:cs typeface="Calibri" pitchFamily="2"/>
            </a:endParaRPr>
          </a:p>
        </p:txBody>
      </p:sp>
      <p:pic>
        <p:nvPicPr>
          <p:cNvPr id="4" name="Shape 147"/>
          <p:cNvPicPr>
            <a:picLocks noChangeAspect="1"/>
          </p:cNvPicPr>
          <p:nvPr/>
        </p:nvPicPr>
        <p:blipFill>
          <a:blip r:embed="rId3">
            <a:lum/>
            <a:alphaModFix/>
          </a:blip>
          <a:srcRect/>
          <a:stretch>
            <a:fillRect/>
          </a:stretch>
        </p:blipFill>
        <p:spPr>
          <a:xfrm>
            <a:off x="4711320" y="2456999"/>
            <a:ext cx="3974759" cy="33836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Final Situation">
    <p:spTree>
      <p:nvGrpSpPr>
        <p:cNvPr id="1" name=""/>
        <p:cNvGrpSpPr/>
        <p:nvPr/>
      </p:nvGrpSpPr>
      <p:grpSpPr>
        <a:xfrm>
          <a:off x="0" y="0"/>
          <a:ext cx="0" cy="0"/>
          <a:chOff x="0" y="0"/>
          <a:chExt cx="0" cy="0"/>
        </a:xfrm>
      </p:grpSpPr>
      <p:sp>
        <p:nvSpPr>
          <p:cNvPr id="2" name="Shape 135"/>
          <p:cNvSpPr/>
          <p:nvPr/>
        </p:nvSpPr>
        <p:spPr>
          <a:xfrm>
            <a:off x="457200" y="1600200"/>
            <a:ext cx="8228880" cy="452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1440" tIns="45720" rIns="91440" bIns="45720" anchor="t" anchorCtr="0" compatLnSpc="0"/>
          <a:lstStyle/>
          <a:p>
            <a:pPr marL="0" marR="0" lvl="0" indent="0" rtl="0" hangingPunct="0">
              <a:lnSpc>
                <a:spcPct val="100000"/>
              </a:lnSpc>
              <a:spcBef>
                <a:spcPts val="0"/>
              </a:spcBef>
              <a:spcAft>
                <a:spcPts val="0"/>
              </a:spcAft>
              <a:buNone/>
              <a:tabLst/>
            </a:pPr>
            <a:endParaRPr lang="en-GB" sz="1800" b="0" i="0" u="none" strike="noStrike" kern="1200">
              <a:ln>
                <a:noFill/>
              </a:ln>
              <a:latin typeface="Liberation Sans" pitchFamily="18"/>
              <a:ea typeface="WenQuanYi Zen Hei" pitchFamily="2"/>
              <a:cs typeface="Lohit Devanagari" pitchFamily="2"/>
            </a:endParaRPr>
          </a:p>
        </p:txBody>
      </p:sp>
      <p:sp>
        <p:nvSpPr>
          <p:cNvPr id="3" name="Espace réservé du contenu 2"/>
          <p:cNvSpPr txBox="1">
            <a:spLocks noGrp="1"/>
          </p:cNvSpPr>
          <p:nvPr>
            <p:ph type="body" idx="4294967295"/>
          </p:nvPr>
        </p:nvSpPr>
        <p:spPr>
          <a:xfrm>
            <a:off x="699120" y="2248200"/>
            <a:ext cx="4088520" cy="3877559"/>
          </a:xfrm>
        </p:spPr>
        <p:txBody>
          <a:bodyPr/>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marL="0" lvl="0" indent="0">
              <a:spcBef>
                <a:spcPts val="479"/>
              </a:spcBef>
              <a:spcAft>
                <a:spcPts val="0"/>
              </a:spcAft>
              <a:buNone/>
            </a:pPr>
            <a:r>
              <a:rPr lang="en-GB" dirty="0">
                <a:latin typeface="Book Antiqua" pitchFamily="18"/>
              </a:rPr>
              <a:t>For each leaf we mark the game position with:</a:t>
            </a:r>
          </a:p>
          <a:p>
            <a:pPr marL="0" lvl="0" indent="0">
              <a:spcBef>
                <a:spcPts val="479"/>
              </a:spcBef>
              <a:spcAft>
                <a:spcPts val="0"/>
              </a:spcAft>
              <a:buNone/>
            </a:pPr>
            <a:endParaRPr lang="en-GB" dirty="0">
              <a:latin typeface="Book Antiqua" pitchFamily="18"/>
            </a:endParaRPr>
          </a:p>
          <a:p>
            <a:pPr marL="342900" lvl="0" indent="-342900">
              <a:spcBef>
                <a:spcPts val="479"/>
              </a:spcBef>
              <a:spcAft>
                <a:spcPts val="0"/>
              </a:spcAft>
              <a:buClr>
                <a:srgbClr val="873624"/>
              </a:buClr>
              <a:buSzPct val="100000"/>
              <a:buFont typeface="Wingdings" pitchFamily="2" charset="2"/>
              <a:buChar char="q"/>
            </a:pPr>
            <a:r>
              <a:rPr lang="en-GB" dirty="0">
                <a:latin typeface="Book Antiqua" pitchFamily="18"/>
              </a:rPr>
              <a:t>A high mark if we win</a:t>
            </a:r>
          </a:p>
          <a:p>
            <a:pPr marL="0" lvl="0" indent="0">
              <a:spcBef>
                <a:spcPts val="479"/>
              </a:spcBef>
              <a:spcAft>
                <a:spcPts val="0"/>
              </a:spcAft>
              <a:buNone/>
            </a:pPr>
            <a:endParaRPr lang="en-GB" dirty="0">
              <a:latin typeface="Book Antiqua" pitchFamily="18"/>
            </a:endParaRPr>
          </a:p>
          <a:p>
            <a:pPr marL="342900" lvl="0" indent="-342900">
              <a:spcBef>
                <a:spcPts val="479"/>
              </a:spcBef>
              <a:spcAft>
                <a:spcPts val="0"/>
              </a:spcAft>
              <a:buClr>
                <a:srgbClr val="873624"/>
              </a:buClr>
              <a:buSzPct val="100000"/>
              <a:buFont typeface="Wingdings" pitchFamily="2" charset="2"/>
              <a:buChar char="q"/>
            </a:pPr>
            <a:r>
              <a:rPr lang="en-GB" dirty="0">
                <a:latin typeface="Book Antiqua" pitchFamily="18"/>
              </a:rPr>
              <a:t>0 in the case of a draw</a:t>
            </a:r>
          </a:p>
          <a:p>
            <a:pPr marL="0" lvl="0" indent="0">
              <a:spcBef>
                <a:spcPts val="479"/>
              </a:spcBef>
              <a:spcAft>
                <a:spcPts val="0"/>
              </a:spcAft>
              <a:buNone/>
            </a:pPr>
            <a:endParaRPr lang="en-GB" dirty="0">
              <a:latin typeface="Book Antiqua" pitchFamily="18"/>
            </a:endParaRPr>
          </a:p>
          <a:p>
            <a:pPr marL="342900" lvl="0" indent="-342900">
              <a:spcBef>
                <a:spcPts val="479"/>
              </a:spcBef>
              <a:spcAft>
                <a:spcPts val="0"/>
              </a:spcAft>
              <a:buClr>
                <a:srgbClr val="873624"/>
              </a:buClr>
              <a:buSzPct val="100000"/>
              <a:buFont typeface="Wingdings" pitchFamily="2" charset="2"/>
              <a:buChar char="q"/>
            </a:pPr>
            <a:r>
              <a:rPr lang="en-GB" dirty="0">
                <a:latin typeface="Book Antiqua" pitchFamily="18"/>
              </a:rPr>
              <a:t>A low mark (negative) if we lose</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endParaRPr lang="en-GB" dirty="0">
              <a:latin typeface="Book Antiqua" pitchFamily="18"/>
            </a:endParaRPr>
          </a:p>
        </p:txBody>
      </p:sp>
      <p:sp>
        <p:nvSpPr>
          <p:cNvPr id="4" name="Titre 1"/>
          <p:cNvSpPr txBox="1">
            <a:spLocks noGrp="1"/>
          </p:cNvSpPr>
          <p:nvPr>
            <p:ph type="title" idx="4294967295"/>
          </p:nvPr>
        </p:nvSpPr>
        <p:spPr>
          <a:xfrm>
            <a:off x="693719" y="260640"/>
            <a:ext cx="7755840" cy="105372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t>Final Situation</a:t>
            </a:r>
          </a:p>
        </p:txBody>
      </p:sp>
      <p:pic>
        <p:nvPicPr>
          <p:cNvPr id="5" name="Shape 147"/>
          <p:cNvPicPr>
            <a:picLocks noChangeAspect="1"/>
          </p:cNvPicPr>
          <p:nvPr/>
        </p:nvPicPr>
        <p:blipFill>
          <a:blip r:embed="rId3">
            <a:lum/>
            <a:alphaModFix/>
          </a:blip>
          <a:srcRect/>
          <a:stretch>
            <a:fillRect/>
          </a:stretch>
        </p:blipFill>
        <p:spPr>
          <a:xfrm>
            <a:off x="4711320" y="2456999"/>
            <a:ext cx="3974759" cy="33836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 Intermediary situation">
    <p:spTree>
      <p:nvGrpSpPr>
        <p:cNvPr id="1" name=""/>
        <p:cNvGrpSpPr/>
        <p:nvPr/>
      </p:nvGrpSpPr>
      <p:grpSpPr>
        <a:xfrm>
          <a:off x="0" y="0"/>
          <a:ext cx="0" cy="0"/>
          <a:chOff x="0" y="0"/>
          <a:chExt cx="0" cy="0"/>
        </a:xfrm>
      </p:grpSpPr>
      <p:sp>
        <p:nvSpPr>
          <p:cNvPr id="2" name="Espace réservé du contenu 2"/>
          <p:cNvSpPr txBox="1">
            <a:spLocks noGrp="1"/>
          </p:cNvSpPr>
          <p:nvPr>
            <p:ph type="body" idx="4294967295"/>
          </p:nvPr>
        </p:nvSpPr>
        <p:spPr>
          <a:xfrm>
            <a:off x="699120" y="2248200"/>
            <a:ext cx="3656520" cy="3877559"/>
          </a:xfrm>
        </p:spPr>
        <p:txBody>
          <a:bodyPr/>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marL="0" lvl="0" indent="0">
              <a:spcBef>
                <a:spcPts val="479"/>
              </a:spcBef>
              <a:spcAft>
                <a:spcPts val="0"/>
              </a:spcAft>
              <a:buNone/>
            </a:pPr>
            <a:r>
              <a:rPr lang="en-GB" dirty="0">
                <a:latin typeface="Book Antiqua" pitchFamily="18"/>
              </a:rPr>
              <a:t>Impossible to finish the algorithm in </a:t>
            </a:r>
            <a:r>
              <a:rPr lang="en-GB" dirty="0" smtClean="0">
                <a:latin typeface="Book Antiqua" pitchFamily="18"/>
              </a:rPr>
              <a:t>some complex </a:t>
            </a:r>
            <a:r>
              <a:rPr lang="en-GB" dirty="0">
                <a:latin typeface="Book Antiqua" pitchFamily="18"/>
              </a:rPr>
              <a:t>games</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r>
              <a:rPr lang="en-GB" dirty="0">
                <a:latin typeface="Book Antiqua" pitchFamily="18"/>
              </a:rPr>
              <a:t>Using of a cost function to estimate the player's advantage</a:t>
            </a:r>
          </a:p>
          <a:p>
            <a:pPr marL="0" lvl="0" indent="0">
              <a:spcBef>
                <a:spcPts val="479"/>
              </a:spcBef>
              <a:spcAft>
                <a:spcPts val="0"/>
              </a:spcAft>
              <a:buNone/>
            </a:pPr>
            <a:endParaRPr lang="en-GB" dirty="0">
              <a:latin typeface="Book Antiqua" pitchFamily="18"/>
            </a:endParaRPr>
          </a:p>
        </p:txBody>
      </p:sp>
      <p:sp>
        <p:nvSpPr>
          <p:cNvPr id="3" name="Titre 1"/>
          <p:cNvSpPr txBox="1">
            <a:spLocks noGrp="1"/>
          </p:cNvSpPr>
          <p:nvPr>
            <p:ph type="title" idx="4294967295"/>
          </p:nvPr>
        </p:nvSpPr>
        <p:spPr>
          <a:xfrm>
            <a:off x="323640" y="620640"/>
            <a:ext cx="8192880" cy="105372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t>	Intermediary situation</a:t>
            </a:r>
          </a:p>
        </p:txBody>
      </p:sp>
      <p:pic>
        <p:nvPicPr>
          <p:cNvPr id="4" name="Image 3"/>
          <p:cNvPicPr>
            <a:picLocks noChangeAspect="1"/>
          </p:cNvPicPr>
          <p:nvPr/>
        </p:nvPicPr>
        <p:blipFill>
          <a:blip r:embed="rId3">
            <a:lum/>
            <a:alphaModFix/>
          </a:blip>
          <a:srcRect/>
          <a:stretch>
            <a:fillRect/>
          </a:stretch>
        </p:blipFill>
        <p:spPr>
          <a:xfrm>
            <a:off x="4932000" y="2204999"/>
            <a:ext cx="3557880" cy="435312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Negamax (or Max-Max)">
    <p:spTree>
      <p:nvGrpSpPr>
        <p:cNvPr id="1" name=""/>
        <p:cNvGrpSpPr/>
        <p:nvPr/>
      </p:nvGrpSpPr>
      <p:grpSpPr>
        <a:xfrm>
          <a:off x="0" y="0"/>
          <a:ext cx="0" cy="0"/>
          <a:chOff x="0" y="0"/>
          <a:chExt cx="0" cy="0"/>
        </a:xfrm>
      </p:grpSpPr>
      <p:sp>
        <p:nvSpPr>
          <p:cNvPr id="2" name="Shape 153"/>
          <p:cNvSpPr/>
          <p:nvPr/>
        </p:nvSpPr>
        <p:spPr>
          <a:xfrm>
            <a:off x="457200" y="1600200"/>
            <a:ext cx="8228880" cy="452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0" tIns="0" rIns="0" bIns="0" anchor="t" anchorCtr="0" compatLnSpc="0"/>
          <a:lstStyle/>
          <a:p>
            <a:pPr marL="0" marR="0" lvl="0" indent="0" rtl="0" hangingPunct="0">
              <a:lnSpc>
                <a:spcPct val="100000"/>
              </a:lnSpc>
              <a:spcBef>
                <a:spcPts val="0"/>
              </a:spcBef>
              <a:spcAft>
                <a:spcPts val="0"/>
              </a:spcAft>
              <a:buNone/>
              <a:tabLst/>
            </a:pPr>
            <a:endParaRPr lang="en-GB" sz="1800" b="0" i="0" u="none" strike="noStrike" kern="1200">
              <a:ln>
                <a:noFill/>
              </a:ln>
              <a:latin typeface="Liberation Sans" pitchFamily="18"/>
              <a:ea typeface="WenQuanYi Zen Hei" pitchFamily="2"/>
              <a:cs typeface="Lohit Devanagari" pitchFamily="2"/>
            </a:endParaRPr>
          </a:p>
        </p:txBody>
      </p:sp>
      <p:sp>
        <p:nvSpPr>
          <p:cNvPr id="3" name="Espace réservé du contenu 2"/>
          <p:cNvSpPr txBox="1">
            <a:spLocks noGrp="1"/>
          </p:cNvSpPr>
          <p:nvPr>
            <p:ph type="body" idx="4294967295"/>
          </p:nvPr>
        </p:nvSpPr>
        <p:spPr>
          <a:xfrm>
            <a:off x="590400" y="2248200"/>
            <a:ext cx="4160520" cy="3877559"/>
          </a:xfrm>
        </p:spPr>
        <p:txBody>
          <a:bodyPr/>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marL="0" lvl="0" indent="0">
              <a:spcBef>
                <a:spcPts val="479"/>
              </a:spcBef>
              <a:spcAft>
                <a:spcPts val="0"/>
              </a:spcAft>
              <a:buNone/>
            </a:pPr>
            <a:r>
              <a:rPr lang="en-GB" dirty="0">
                <a:latin typeface="Book Antiqua" pitchFamily="18"/>
              </a:rPr>
              <a:t>Always </a:t>
            </a:r>
            <a:r>
              <a:rPr lang="en-GB" dirty="0" smtClean="0">
                <a:latin typeface="Book Antiqua" pitchFamily="18"/>
              </a:rPr>
              <a:t>represents </a:t>
            </a:r>
            <a:r>
              <a:rPr lang="en-GB" dirty="0">
                <a:latin typeface="Book Antiqua" pitchFamily="18"/>
              </a:rPr>
              <a:t>the best move of the present player by a positive number</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r>
              <a:rPr lang="en-GB" dirty="0">
                <a:latin typeface="Book Antiqua" pitchFamily="18"/>
              </a:rPr>
              <a:t>Take the opposite of the value when it is the </a:t>
            </a:r>
            <a:r>
              <a:rPr lang="en-GB" dirty="0" smtClean="0">
                <a:latin typeface="Book Antiqua" pitchFamily="18"/>
              </a:rPr>
              <a:t>opponent’s </a:t>
            </a:r>
            <a:r>
              <a:rPr lang="en-GB" dirty="0">
                <a:latin typeface="Book Antiqua" pitchFamily="18"/>
              </a:rPr>
              <a:t>turn and use the maximum in place of the minimum</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endParaRPr lang="en-GB" dirty="0">
              <a:latin typeface="Book Antiqua" pitchFamily="18"/>
            </a:endParaRPr>
          </a:p>
        </p:txBody>
      </p:sp>
      <p:sp>
        <p:nvSpPr>
          <p:cNvPr id="4"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t>Negamax (or Max-Max)</a:t>
            </a:r>
          </a:p>
        </p:txBody>
      </p:sp>
      <p:pic>
        <p:nvPicPr>
          <p:cNvPr id="5" name="Shape 161"/>
          <p:cNvPicPr>
            <a:picLocks noChangeAspect="1"/>
          </p:cNvPicPr>
          <p:nvPr/>
        </p:nvPicPr>
        <p:blipFill>
          <a:blip r:embed="rId3">
            <a:lum/>
            <a:alphaModFix/>
          </a:blip>
          <a:srcRect/>
          <a:stretch>
            <a:fillRect/>
          </a:stretch>
        </p:blipFill>
        <p:spPr>
          <a:xfrm>
            <a:off x="4571640" y="2493000"/>
            <a:ext cx="4433760" cy="290304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The Alpha–beta pruning">
    <p:spTree>
      <p:nvGrpSpPr>
        <p:cNvPr id="1" name=""/>
        <p:cNvGrpSpPr/>
        <p:nvPr/>
      </p:nvGrpSpPr>
      <p:grpSpPr>
        <a:xfrm>
          <a:off x="0" y="0"/>
          <a:ext cx="0" cy="0"/>
          <a:chOff x="0" y="0"/>
          <a:chExt cx="0" cy="0"/>
        </a:xfrm>
      </p:grpSpPr>
      <p:sp>
        <p:nvSpPr>
          <p:cNvPr id="2" name="Espace réservé du contenu 2"/>
          <p:cNvSpPr txBox="1">
            <a:spLocks noGrp="1"/>
          </p:cNvSpPr>
          <p:nvPr>
            <p:ph type="body" idx="4294967295"/>
          </p:nvPr>
        </p:nvSpPr>
        <p:spPr>
          <a:xfrm>
            <a:off x="699120" y="2248200"/>
            <a:ext cx="7220880" cy="3877559"/>
          </a:xfrm>
        </p:spPr>
        <p:txBody>
          <a:bodyPr/>
          <a:lstStyle>
            <a:defPPr marL="432000" marR="0" lvl="0" indent="-324000" algn="l" hangingPunct="1">
              <a:lnSpc>
                <a:spcPct val="100000"/>
              </a:lnSpc>
              <a:spcBef>
                <a:spcPts val="0"/>
              </a:spcBef>
              <a:spcAft>
                <a:spcPts val="1417"/>
              </a:spcAft>
              <a:buSzPct val="45000"/>
              <a:buFont typeface="StarSymbol"/>
              <a:buNone/>
              <a:defRPr lang="en-GB" sz="2400" b="0" i="0" u="none" strike="noStrike" kern="1200" spc="0">
                <a:ln>
                  <a:noFill/>
                </a:ln>
                <a:solidFill>
                  <a:srgbClr val="262626"/>
                </a:solidFill>
                <a:latin typeface="Book Antiqua"/>
                <a:ea typeface="Arial"/>
                <a:cs typeface="Arial"/>
              </a:defRPr>
            </a:defPPr>
            <a:lvl1pPr marL="432000" marR="0" lvl="0" indent="-324000" algn="l" hangingPunct="1">
              <a:lnSpc>
                <a:spcPct val="100000"/>
              </a:lnSpc>
              <a:spcBef>
                <a:spcPts val="0"/>
              </a:spcBef>
              <a:spcAft>
                <a:spcPts val="1417"/>
              </a:spcAft>
              <a:buSzPct val="45000"/>
              <a:buFont typeface="StarSymbol"/>
              <a:buChar char="●"/>
              <a:defRPr lang="en-GB" sz="2400" b="0" i="0" u="none" strike="noStrike" kern="1200" spc="0">
                <a:ln>
                  <a:noFill/>
                </a:ln>
                <a:solidFill>
                  <a:srgbClr val="262626"/>
                </a:solidFill>
                <a:latin typeface="Book Antiqua"/>
                <a:ea typeface="Arial"/>
                <a:cs typeface="Arial"/>
              </a:defRPr>
            </a:lvl1pPr>
            <a:lvl2pPr marL="864000" marR="0" lvl="1" indent="-324000" algn="l" hangingPunct="1">
              <a:lnSpc>
                <a:spcPct val="100000"/>
              </a:lnSpc>
              <a:spcBef>
                <a:spcPts val="0"/>
              </a:spcBef>
              <a:spcAft>
                <a:spcPts val="1134"/>
              </a:spcAft>
              <a:buSzPct val="45000"/>
              <a:buFont typeface="StarSymbol"/>
              <a:buChar char="●"/>
              <a:defRPr lang="en-GB" sz="2000" b="0" i="0" u="none" strike="noStrike" kern="1200" spc="0">
                <a:ln>
                  <a:noFill/>
                </a:ln>
                <a:solidFill>
                  <a:srgbClr val="262626"/>
                </a:solidFill>
                <a:latin typeface="Book Antiqua"/>
                <a:ea typeface="Arial"/>
                <a:cs typeface="Arial"/>
              </a:defRPr>
            </a:lvl2pPr>
            <a:lvl3pPr marL="1295999" marR="0" lvl="2" indent="-288000" algn="l" hangingPunct="1">
              <a:lnSpc>
                <a:spcPct val="100000"/>
              </a:lnSpc>
              <a:spcBef>
                <a:spcPts val="0"/>
              </a:spcBef>
              <a:spcAft>
                <a:spcPts val="850"/>
              </a:spcAft>
              <a:buSzPct val="75000"/>
              <a:buFont typeface="StarSymbol"/>
              <a:buChar char="–"/>
              <a:defRPr lang="en-GB" sz="1800" b="0" i="0" u="none" strike="noStrike" kern="1200" spc="0">
                <a:ln>
                  <a:noFill/>
                </a:ln>
                <a:solidFill>
                  <a:srgbClr val="262626"/>
                </a:solidFill>
                <a:latin typeface="Book Antiqua"/>
                <a:ea typeface="Arial"/>
                <a:cs typeface="Arial"/>
              </a:defRPr>
            </a:lvl3pPr>
            <a:lvl4pPr marL="1728000" marR="0" lvl="3" indent="-216000" algn="l" hangingPunct="1">
              <a:lnSpc>
                <a:spcPct val="100000"/>
              </a:lnSpc>
              <a:spcBef>
                <a:spcPts val="0"/>
              </a:spcBef>
              <a:spcAft>
                <a:spcPts val="567"/>
              </a:spcAft>
              <a:buSzPct val="45000"/>
              <a:buFont typeface="StarSymbol"/>
              <a:buChar char="●"/>
              <a:defRPr lang="en-GB" sz="1600" b="0" i="0" u="none" strike="noStrike" kern="1200" spc="0">
                <a:ln>
                  <a:noFill/>
                </a:ln>
                <a:solidFill>
                  <a:srgbClr val="262626"/>
                </a:solidFill>
                <a:latin typeface="Book Antiqua"/>
                <a:ea typeface="Arial"/>
                <a:cs typeface="Arial"/>
              </a:defRPr>
            </a:lvl4pPr>
            <a:lvl5pPr marL="2160000" marR="0" lvl="4" indent="-216000" algn="l" hangingPunct="1">
              <a:lnSpc>
                <a:spcPct val="100000"/>
              </a:lnSpc>
              <a:spcBef>
                <a:spcPts val="0"/>
              </a:spcBef>
              <a:spcAft>
                <a:spcPts val="283"/>
              </a:spcAft>
              <a:buSzPct val="75000"/>
              <a:buFont typeface="StarSymbol"/>
              <a:buChar char="–"/>
              <a:defRPr lang="en-GB" sz="2000" b="0" i="0" u="none" strike="noStrike" kern="1200" spc="0">
                <a:ln>
                  <a:noFill/>
                </a:ln>
                <a:solidFill>
                  <a:srgbClr val="262626"/>
                </a:solidFill>
                <a:latin typeface="Book Antiqua"/>
                <a:ea typeface="Arial"/>
                <a:cs typeface="Arial"/>
              </a:defRPr>
            </a:lvl5pPr>
            <a:lvl6pPr marL="2592000" marR="0" lvl="5"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6pPr>
            <a:lvl7pPr marL="3024000" marR="0" lvl="6"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7pPr>
            <a:lvl8pPr marL="3456000" marR="0" lvl="7"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8pPr>
            <a:lvl9pPr marL="3887999" marR="0" lvl="8" indent="-216000" algn="l" hangingPunct="1">
              <a:lnSpc>
                <a:spcPct val="100000"/>
              </a:lnSpc>
              <a:spcBef>
                <a:spcPts val="0"/>
              </a:spcBef>
              <a:spcAft>
                <a:spcPts val="283"/>
              </a:spcAft>
              <a:buSzPct val="45000"/>
              <a:buFont typeface="StarSymbol"/>
              <a:buChar char="●"/>
              <a:defRPr lang="en-GB" sz="2000" b="0" i="0" u="none" strike="noStrike" kern="1200" spc="0">
                <a:ln>
                  <a:noFill/>
                </a:ln>
                <a:solidFill>
                  <a:srgbClr val="262626"/>
                </a:solidFill>
                <a:latin typeface="Book Antiqua"/>
                <a:ea typeface="Arial"/>
                <a:cs typeface="Arial"/>
              </a:defRPr>
            </a:lvl9pPr>
          </a:lstStyle>
          <a:p>
            <a:pPr marL="0" lvl="0" indent="0">
              <a:spcBef>
                <a:spcPts val="479"/>
              </a:spcBef>
              <a:spcAft>
                <a:spcPts val="0"/>
              </a:spcAft>
              <a:buNone/>
            </a:pPr>
            <a:r>
              <a:rPr lang="en-GB" dirty="0" smtClean="0">
                <a:latin typeface="Book Antiqua" pitchFamily="18"/>
              </a:rPr>
              <a:t>Objective:</a:t>
            </a:r>
          </a:p>
          <a:p>
            <a:pPr marL="0" lvl="0" indent="0">
              <a:spcBef>
                <a:spcPts val="479"/>
              </a:spcBef>
              <a:spcAft>
                <a:spcPts val="0"/>
              </a:spcAft>
              <a:buNone/>
            </a:pPr>
            <a:r>
              <a:rPr lang="en-GB" dirty="0" smtClean="0">
                <a:latin typeface="Book Antiqua" pitchFamily="18"/>
              </a:rPr>
              <a:t>Decrease number </a:t>
            </a:r>
            <a:r>
              <a:rPr lang="en-GB" dirty="0">
                <a:latin typeface="Book Antiqua" pitchFamily="18"/>
              </a:rPr>
              <a:t>of nodes </a:t>
            </a:r>
            <a:r>
              <a:rPr lang="en-GB" dirty="0" smtClean="0">
                <a:latin typeface="Book Antiqua" pitchFamily="18"/>
              </a:rPr>
              <a:t>evaluated by the algorithm</a:t>
            </a:r>
          </a:p>
          <a:p>
            <a:pPr marL="0" lvl="0" indent="0">
              <a:spcBef>
                <a:spcPts val="479"/>
              </a:spcBef>
              <a:spcAft>
                <a:spcPts val="0"/>
              </a:spcAft>
              <a:buNone/>
            </a:pPr>
            <a:endParaRPr lang="en-GB" dirty="0" smtClean="0">
              <a:latin typeface="Book Antiqua" pitchFamily="18"/>
            </a:endParaRPr>
          </a:p>
          <a:p>
            <a:pPr marL="0" lvl="0" indent="0">
              <a:spcBef>
                <a:spcPts val="479"/>
              </a:spcBef>
              <a:spcAft>
                <a:spcPts val="0"/>
              </a:spcAft>
              <a:buNone/>
            </a:pPr>
            <a:r>
              <a:rPr lang="en-GB" dirty="0" smtClean="0">
                <a:latin typeface="Book Antiqua" pitchFamily="18"/>
              </a:rPr>
              <a:t>How ?</a:t>
            </a:r>
            <a:endParaRPr lang="en-GB" dirty="0">
              <a:latin typeface="Book Antiqua" pitchFamily="18"/>
            </a:endParaRPr>
          </a:p>
          <a:p>
            <a:pPr marL="0" lvl="0" indent="0">
              <a:spcBef>
                <a:spcPts val="479"/>
              </a:spcBef>
              <a:spcAft>
                <a:spcPts val="0"/>
              </a:spcAft>
              <a:buNone/>
            </a:pPr>
            <a:r>
              <a:rPr lang="en-GB" dirty="0">
                <a:latin typeface="Book Antiqua" pitchFamily="18"/>
              </a:rPr>
              <a:t>Stop to develop the tree when we know that the result won’t be used</a:t>
            </a:r>
          </a:p>
          <a:p>
            <a:pPr marL="0" lvl="0" indent="0">
              <a:spcBef>
                <a:spcPts val="479"/>
              </a:spcBef>
              <a:spcAft>
                <a:spcPts val="0"/>
              </a:spcAft>
              <a:buNone/>
            </a:pPr>
            <a:endParaRPr lang="en-GB" dirty="0">
              <a:latin typeface="Book Antiqua" pitchFamily="18"/>
            </a:endParaRPr>
          </a:p>
          <a:p>
            <a:pPr marL="0" lvl="0" indent="0">
              <a:spcBef>
                <a:spcPts val="479"/>
              </a:spcBef>
              <a:spcAft>
                <a:spcPts val="0"/>
              </a:spcAft>
              <a:buNone/>
            </a:pPr>
            <a:endParaRPr lang="en-GB" dirty="0">
              <a:latin typeface="Book Antiqua" pitchFamily="18"/>
            </a:endParaRPr>
          </a:p>
        </p:txBody>
      </p:sp>
      <p:sp>
        <p:nvSpPr>
          <p:cNvPr id="3"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GB"/>
              <a:t>The Alpha–beta pruning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Stand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andard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andard 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tandard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486</Words>
  <Application>Microsoft Office PowerPoint</Application>
  <PresentationFormat>Affichage à l'écran (4:3)</PresentationFormat>
  <Paragraphs>100</Paragraphs>
  <Slides>16</Slides>
  <Notes>16</Notes>
  <HiddenSlides>0</HiddenSlides>
  <MMClips>0</MMClips>
  <ScaleCrop>false</ScaleCrop>
  <HeadingPairs>
    <vt:vector size="4" baseType="variant">
      <vt:variant>
        <vt:lpstr>Thème</vt:lpstr>
      </vt:variant>
      <vt:variant>
        <vt:i4>4</vt:i4>
      </vt:variant>
      <vt:variant>
        <vt:lpstr>Titres des diapositives</vt:lpstr>
      </vt:variant>
      <vt:variant>
        <vt:i4>16</vt:i4>
      </vt:variant>
    </vt:vector>
  </HeadingPairs>
  <TitlesOfParts>
    <vt:vector size="20" baseType="lpstr">
      <vt:lpstr>Standard</vt:lpstr>
      <vt:lpstr>Standard 1</vt:lpstr>
      <vt:lpstr>Standard 2</vt:lpstr>
      <vt:lpstr>Standard 3</vt:lpstr>
      <vt:lpstr>Development of an artificial intelligence for a 2 player game</vt:lpstr>
      <vt:lpstr>Introduction</vt:lpstr>
      <vt:lpstr>Plan</vt:lpstr>
      <vt:lpstr>Présentation PowerPoint</vt:lpstr>
      <vt:lpstr>Présentation PowerPoint</vt:lpstr>
      <vt:lpstr>Final Situation</vt:lpstr>
      <vt:lpstr> Intermediary situation</vt:lpstr>
      <vt:lpstr>Negamax (or Max-Max)</vt:lpstr>
      <vt:lpstr>The Alpha–beta pruning</vt:lpstr>
      <vt:lpstr>Présentation PowerPoint</vt:lpstr>
      <vt:lpstr>Implementation of the algorithm in a game</vt:lpstr>
      <vt:lpstr>Programming choice</vt:lpstr>
      <vt:lpstr>Game possibilities for players</vt:lpstr>
      <vt:lpstr>Game structure</vt:lpstr>
      <vt:lpstr>        Game proceeding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an artificial intelligence for a 2 player game</dc:title>
  <dc:creator>Le Borgne</dc:creator>
  <cp:lastModifiedBy>Romain</cp:lastModifiedBy>
  <cp:revision>2</cp:revision>
  <dcterms:modified xsi:type="dcterms:W3CDTF">2014-06-03T16:04:37Z</dcterms:modified>
</cp:coreProperties>
</file>