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3" d="100"/>
          <a:sy n="63" d="100"/>
        </p:scale>
        <p:origin x="-1416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E31FF08-1365-48EC-8673-5E46DF3A62B1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289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C943C0-FBEB-4ACF-98FD-A66099684A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69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fr-FR" sz="2000" b="0" i="0" u="none" strike="noStrike" kern="1200">
        <a:ln>
          <a:noFill/>
        </a:ln>
        <a:latin typeface="Liberation Sans" pitchFamily="18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fr-FR" dirty="0" smtClean="0"/>
              <a:t>Présentation du groupe –</a:t>
            </a:r>
            <a:r>
              <a:rPr lang="fr-FR" baseline="0" dirty="0" smtClean="0"/>
              <a:t> Présentation du sujet (1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r>
              <a:rPr lang="fr-FR" baseline="0" dirty="0" smtClean="0"/>
              <a:t> du fonctionnement des threads (2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des différentes fonctions de coût (2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Nos ressentis</a:t>
            </a:r>
            <a:r>
              <a:rPr lang="fr-FR" baseline="0" dirty="0" smtClean="0"/>
              <a:t> sur le projet, les améliorations qu’on aurait aimé faire (3 min</a:t>
            </a:r>
            <a:r>
              <a:rPr lang="fr-FR" baseline="0" smtClean="0"/>
              <a:t>) FABIEN – ROMAIN – SYLVAIN – BAPTISTE - 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4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plan (1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Min-Max (3/4 min) ROMAIN</a:t>
            </a:r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du NegaMax</a:t>
            </a:r>
            <a:r>
              <a:rPr lang="fr-FR" baseline="0" dirty="0" smtClean="0"/>
              <a:t> (1/2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 l’Alpha Beta (2/3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  <a:r>
              <a:rPr lang="fr-FR" baseline="0" dirty="0" smtClean="0"/>
              <a:t> UML (2/3min) FABIEN</a:t>
            </a:r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Pseudo Code du NegaMax (3min) FABIEN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des modifs qu’on peut faire</a:t>
            </a:r>
            <a:r>
              <a:rPr lang="fr-FR" baseline="0" dirty="0" smtClean="0"/>
              <a:t> (1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Donner les chiffres, expliquer</a:t>
            </a:r>
            <a:r>
              <a:rPr lang="fr-FR" baseline="0" dirty="0" smtClean="0"/>
              <a:t> pourquoi il a peu d’impact. (2 min) ROMAIN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65259" y="1511935"/>
            <a:ext cx="9072563" cy="2015913"/>
          </a:xfrm>
        </p:spPr>
        <p:txBody>
          <a:bodyPr vert="horz" lIns="50397" tIns="0" rIns="50397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3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DB9D1-232B-47BA-9D28-1731598BC29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512094" y="3672580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D31E7-645D-47D7-9C1E-6EF5A1DDFF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39723E-D4F0-4113-8B0B-DA782B0377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26ADD3-EBB9-457C-B5AC-7C79A468A6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64110" y="671971"/>
            <a:ext cx="7812484" cy="201591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3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64110" y="2764370"/>
            <a:ext cx="7812484" cy="1664178"/>
          </a:xfrm>
        </p:spPr>
        <p:txBody>
          <a:bodyPr anchor="t"/>
          <a:lstStyle>
            <a:lvl1pPr marL="80635" indent="0" algn="l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6542" y="7073196"/>
            <a:ext cx="840052" cy="402483"/>
          </a:xfrm>
        </p:spPr>
        <p:txBody>
          <a:bodyPr/>
          <a:lstStyle/>
          <a:p>
            <a:pPr lvl="0"/>
            <a:fld id="{F9B88B9E-2BD7-4D55-A6FC-E1AC2BB2C9D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DF326B-A7EF-4E5F-B97E-7FAD16E9B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1692177"/>
            <a:ext cx="4454027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20818" y="1692177"/>
            <a:ext cx="4455776" cy="827714"/>
          </a:xfrm>
        </p:spPr>
        <p:txBody>
          <a:bodyPr anchor="ctr"/>
          <a:lstStyle>
            <a:lvl1pPr marL="0" indent="0">
              <a:buNone/>
              <a:defRPr sz="2600" b="0" cap="all" baseline="0">
                <a:solidFill>
                  <a:schemeClr val="tx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2603889"/>
            <a:ext cx="4454027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2603889"/>
            <a:ext cx="4455776" cy="41490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EB1D8-253C-43DA-8D9C-3259B857C0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63B455-8250-4804-ABB8-32D8172FA3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4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2" y="1679929"/>
            <a:ext cx="3316456" cy="5073032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DB5E6B-AAFF-418E-901A-A700BD2C7E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6125" y="671971"/>
            <a:ext cx="6048375" cy="575726"/>
          </a:xfrm>
        </p:spPr>
        <p:txBody>
          <a:bodyPr lIns="50397" rIns="50397" bIns="0" anchor="b">
            <a:sp3d prstMaterial="softEdge"/>
          </a:bodyPr>
          <a:lstStyle>
            <a:lvl1pPr algn="ctr">
              <a:buNone/>
              <a:defRPr sz="22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16125" y="2019413"/>
            <a:ext cx="6048375" cy="4367812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5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016125" y="1286167"/>
            <a:ext cx="6048375" cy="584615"/>
          </a:xfrm>
        </p:spPr>
        <p:txBody>
          <a:bodyPr lIns="50397" tIns="50397" rIns="50397" anchor="t"/>
          <a:lstStyle>
            <a:lvl1pPr marL="0" indent="0" algn="ct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22BBD1-E0E6-4BF6-B855-28ECF9ADE3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9072563" cy="5190977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04031" y="7073196"/>
            <a:ext cx="2352146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444214" y="7073196"/>
            <a:ext cx="3192198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ct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736542" y="7073196"/>
            <a:ext cx="840052" cy="402483"/>
          </a:xfrm>
          <a:prstGeom prst="rect">
            <a:avLst/>
          </a:prstGeom>
        </p:spPr>
        <p:txBody>
          <a:bodyPr vert="horz" lIns="0" tIns="50397" rIns="0" bIns="50397" anchor="b"/>
          <a:lstStyle>
            <a:lvl1pPr algn="r" eaLnBrk="1" latinLnBrk="0" hangingPunct="1">
              <a:defRPr kumimoji="0" sz="13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lvl="0"/>
            <a:fld id="{87C20C31-5709-4654-BDCB-35CCBD5A5E7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5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04766" indent="-453574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957546" indent="-312462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49" indent="-251986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91756" indent="-201589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703424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45330" indent="-201589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67078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388825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610573" indent="-201589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533400"/>
            <a:ext cx="10080625" cy="798513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IA pour un jeu 2 joueurs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36240" y="1368000"/>
            <a:ext cx="7619760" cy="5714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de la parallélisation des threads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39" y="3108231"/>
            <a:ext cx="5354623" cy="2903854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mtClean="0"/>
              <a:t>Optimisations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0080625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d'autres fonctions de coût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0 : défaite  	½ : match nul	1 : victoire </a:t>
            </a:r>
          </a:p>
          <a:p>
            <a:pPr lvl="0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912" y="3103467"/>
            <a:ext cx="6611848" cy="2188537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tx1">
                  <a:shade val="95000"/>
                </a:schemeClr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Projet abouti</a:t>
            </a:r>
          </a:p>
          <a:p>
            <a:pPr defTabSz="914400"/>
            <a:endParaRPr lang="fr-FR" dirty="0"/>
          </a:p>
          <a:p>
            <a:pPr defTabSz="914400"/>
            <a:r>
              <a:rPr lang="fr-FR" dirty="0" smtClean="0"/>
              <a:t>Améliorations restantes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Auto-apprentissage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Sauvegarde des calculs précédents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Situations types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Parcours anticipé des arbres</a:t>
            </a:r>
          </a:p>
          <a:p>
            <a:pPr defTabSz="914400"/>
            <a:endParaRPr lang="fr-FR" dirty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84" y="1763613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Quelques rappels des </a:t>
            </a:r>
            <a:r>
              <a:rPr lang="fr-FR" dirty="0" smtClean="0"/>
              <a:t>algorithmes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Implémentation du jeu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Optimisations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10058400" cy="1262063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000" dirty="0"/>
              <a:t>Quelques rappels </a:t>
            </a:r>
            <a:r>
              <a:rPr lang="fr-FR" sz="4000" dirty="0" smtClean="0"/>
              <a:t>des algorithmes</a:t>
            </a:r>
            <a:endParaRPr lang="fr-FR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/>
              <a:t>Présentation du Min-Max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du NegaMax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99717"/>
            <a:ext cx="10080624" cy="4449732"/>
          </a:xfrm>
          <a:prstGeom prst="rect">
            <a:avLst/>
          </a:prstGeom>
        </p:spPr>
      </p:pic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/>
              <a:t>Présentation de l'Alpha-Beta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mtClean="0"/>
              <a:t>Quelques rappels des algorithmes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5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Implémentation du jeu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>
              <a:buNone/>
            </a:pPr>
            <a:r>
              <a:rPr lang="fr-FR" dirty="0"/>
              <a:t>Schéma UML :</a:t>
            </a:r>
          </a:p>
          <a:p>
            <a:pPr lvl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2903834"/>
            <a:ext cx="7762775" cy="4104456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Implémentation du jeu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Utilisation </a:t>
            </a:r>
            <a:r>
              <a:rPr lang="fr-FR" dirty="0"/>
              <a:t>du </a:t>
            </a:r>
            <a:r>
              <a:rPr lang="fr-FR" dirty="0" smtClean="0"/>
              <a:t>Negamax</a:t>
            </a:r>
          </a:p>
          <a:p>
            <a:pPr marL="971999" lvl="2" indent="0">
              <a:buNone/>
            </a:pPr>
            <a:r>
              <a:rPr lang="fr-FR" dirty="0"/>
              <a:t>function negamax(node, depth, color) {</a:t>
            </a:r>
          </a:p>
          <a:p>
            <a:pPr marL="971999" lvl="2" indent="0">
              <a:buNone/>
            </a:pPr>
            <a:r>
              <a:rPr lang="en-US" dirty="0"/>
              <a:t>if depth = 0 or node is a terminal node</a:t>
            </a:r>
          </a:p>
          <a:p>
            <a:pPr marL="971999" lvl="2" indent="0">
              <a:buNone/>
            </a:pPr>
            <a:r>
              <a:rPr lang="en-US" dirty="0" smtClean="0"/>
              <a:t>	return </a:t>
            </a:r>
            <a:r>
              <a:rPr lang="en-US" dirty="0"/>
              <a:t>color * the heuristic value of node</a:t>
            </a:r>
          </a:p>
          <a:p>
            <a:pPr marL="971999" lvl="2" indent="0">
              <a:buNone/>
            </a:pPr>
            <a:r>
              <a:rPr lang="fr-FR" dirty="0"/>
              <a:t>bestValue := -infini</a:t>
            </a:r>
          </a:p>
          <a:p>
            <a:pPr marL="971999" lvl="2" indent="0">
              <a:buNone/>
            </a:pPr>
            <a:r>
              <a:rPr lang="fr-FR" dirty="0"/>
              <a:t>foreach child of node</a:t>
            </a:r>
          </a:p>
          <a:p>
            <a:pPr marL="971999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:= -</a:t>
            </a:r>
            <a:r>
              <a:rPr lang="en-US" dirty="0" err="1"/>
              <a:t>negamax</a:t>
            </a:r>
            <a:r>
              <a:rPr lang="en-US" dirty="0"/>
              <a:t>(child, depth - 1, -color)</a:t>
            </a:r>
          </a:p>
          <a:p>
            <a:pPr marL="971999" lvl="2" indent="0">
              <a:buNone/>
            </a:pPr>
            <a:r>
              <a:rPr lang="fr-FR" dirty="0" smtClean="0"/>
              <a:t>	bestValue </a:t>
            </a:r>
            <a:r>
              <a:rPr lang="fr-FR" dirty="0"/>
              <a:t>:= max( bestValue, val )</a:t>
            </a:r>
          </a:p>
          <a:p>
            <a:pPr marL="971999" lvl="2" indent="0">
              <a:buNone/>
            </a:pPr>
            <a:r>
              <a:rPr lang="fr-FR" dirty="0" smtClean="0"/>
              <a:t>return bestValue }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Implémentation du jeu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>
              <a:buNone/>
            </a:pPr>
            <a:r>
              <a:rPr lang="fr-FR" dirty="0"/>
              <a:t>Rendu Graphique :</a:t>
            </a:r>
          </a:p>
          <a:p>
            <a:pPr lvl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2339677"/>
            <a:ext cx="9721080" cy="513808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de l'Alpha-Beta</a:t>
            </a:r>
          </a:p>
          <a:p>
            <a:pPr lvl="0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48" y="3113484"/>
            <a:ext cx="4942728" cy="2903854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mtClean="0"/>
              <a:t>Optimisations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</TotalTime>
  <Words>253</Words>
  <Application>Microsoft Office PowerPoint</Application>
  <PresentationFormat>Personnalisé</PresentationFormat>
  <Paragraphs>75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Apex</vt:lpstr>
      <vt:lpstr>IA pour un jeu 2 joueurs</vt:lpstr>
      <vt:lpstr>Plan</vt:lpstr>
      <vt:lpstr>Quelques rappels des algorithmes</vt:lpstr>
      <vt:lpstr>Présentation PowerPoint</vt:lpstr>
      <vt:lpstr>Présentation PowerPoint</vt:lpstr>
      <vt:lpstr>Implémentation du jeu</vt:lpstr>
      <vt:lpstr>Implémentation du jeu</vt:lpstr>
      <vt:lpstr>Implémentation du jeu</vt:lpstr>
      <vt:lpstr>Présentation PowerPoint</vt:lpstr>
      <vt:lpstr>Présentation PowerPoint</vt:lpstr>
      <vt:lpstr>Optimisations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pour un jeu 2 joueurs</dc:title>
  <dc:creator>Le Romain</dc:creator>
  <cp:lastModifiedBy>Romain</cp:lastModifiedBy>
  <cp:revision>12</cp:revision>
  <dcterms:created xsi:type="dcterms:W3CDTF">2014-05-19T13:19:31Z</dcterms:created>
  <dcterms:modified xsi:type="dcterms:W3CDTF">2014-06-03T15:50:29Z</dcterms:modified>
</cp:coreProperties>
</file>