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>
        <p:scale>
          <a:sx n="270" d="100"/>
          <a:sy n="270" d="100"/>
        </p:scale>
        <p:origin x="-5416" y="-5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BBDF-E842-D445-ABA9-B070EE87EC2E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E610-B948-044D-9314-C6459A2DE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E610-B948-044D-9314-C6459A2DE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ECED-4832-FC46-9D22-A38F966F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2EC2F-C138-6643-8480-6F33F3A53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6976-FA43-FB42-B8AE-520101E6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A3D2-ADFA-1A41-A82E-7792946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41C1-5420-1940-BFB7-5215645E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715-8639-B84E-98D6-80F7DDDD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16CD-558E-8645-B163-02CBDE0B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38DF-A3C7-4D4C-8582-20E9B7A2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F404-885D-1644-A88A-76FC1B58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B6B8-D381-4547-8E5D-5E0E972B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88FC0-9E21-0F46-9453-B0B3BAD79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9D75-6F76-7440-A73E-09F4EEA1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4333-E427-CE42-ABDF-E44ACFDF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CD20-4E66-8445-A71B-197CBE06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862E-2B4E-D44E-9BF9-493868B8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D808-D99E-5A41-90DB-44A592FD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1246-9EEB-584E-A41C-85EA3553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7717-F7C5-F548-95FA-45AA18A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D2AC-A35B-7D49-9B56-96F855B3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5B78-5816-F844-A7E0-F8C598DA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E074-BA55-4B4E-9ED0-8D600900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8FF1-B97A-984A-A494-041912CE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0990-83B1-B54A-8DD2-17D2A592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9C97-5B98-C94F-9CAF-4B109064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DA6C-6326-644D-88AF-51E3C26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635C-346C-C242-AE47-0BBCB3D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C5D9-B3BB-1E4A-9CF6-9257DA5F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1FA54-0A75-AA49-B3C3-64FE9B84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FED5-5201-E547-94C5-FA8FEAA6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682A0-5345-694E-9DE4-67497235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92237-5F6E-7E46-A178-0B44E617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FAF7-AAED-074F-8348-FA5877BA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CF06-63FE-3B48-B058-B0380F34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A718-CE41-764B-8D36-EEBB916DE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5BB9-BF35-7646-B955-63DE2665A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62C25-79D3-2A49-A996-03BDD1ED9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56B9-4CAD-3B44-9B84-51BBAB91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5C777-D336-FD45-9C6C-D5CEE75D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072B4-FC6C-7C49-96DD-3BB8FC19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ABC9-9C6C-3640-A9F2-038533A4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23D54-C64F-284B-807F-4360A613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2616A-FB95-AE4A-9A49-642368A3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72923-07F9-3843-A1AE-1370237A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2F1D1-C6F5-C040-97D5-E3F7943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0189C-7AD0-2540-9483-0831232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704DD-F1FD-3648-937A-C3A5A85C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4C69-25A9-6341-B5DB-35C8424C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9D30-AD56-2049-92BC-13DA6AC4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405F-7137-B846-909B-D24DDCFE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687C1-521E-B849-A0B3-3C55653D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61F8-E103-AF41-AA2E-84ED96D0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F333-59D2-EC4B-899D-B539A22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EB05-557B-2D47-87CA-55F36AF5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BAC89-CAE1-2B47-B18E-6A865F32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7EFCE-01AC-CB4E-A4FA-BEDE5E44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5200-D2A8-5241-BFE9-AE0E8951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9509-7D59-F343-BC30-E7174567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1A24B-CFB2-9746-A7C0-E849492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FB457-13FC-364A-981E-8E881853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CC6B2-2C3C-8149-9A13-0548A944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D04A-45BA-3E46-B2C8-3ADD3DFD7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420B-E680-6F43-84CF-D59CB4872E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BA55-F141-864C-8A8B-AA1D09CBD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D587-D58A-5B4D-86F2-39240E4E3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82F2-E298-3044-A2B2-54E70C86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34DDEA-7699-DD46-B024-8B59DE8EB8F5}"/>
              </a:ext>
            </a:extLst>
          </p:cNvPr>
          <p:cNvSpPr>
            <a:spLocks noChangeAspect="1"/>
          </p:cNvSpPr>
          <p:nvPr/>
        </p:nvSpPr>
        <p:spPr>
          <a:xfrm>
            <a:off x="5067843" y="3997859"/>
            <a:ext cx="1556392" cy="1556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F7258B-75DF-0744-99AC-26D8164A4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55" t="32876" r="70486" b="40822"/>
          <a:stretch/>
        </p:blipFill>
        <p:spPr>
          <a:xfrm>
            <a:off x="5081982" y="4181695"/>
            <a:ext cx="656053" cy="1188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A559C-96F3-0543-8467-E99010D6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76957">
            <a:off x="6101456" y="770066"/>
            <a:ext cx="1091641" cy="1091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999C6-3FCF-A842-9D65-0D89BD34B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15" t="32373" r="38889" b="41091"/>
          <a:stretch/>
        </p:blipFill>
        <p:spPr>
          <a:xfrm>
            <a:off x="5644374" y="721526"/>
            <a:ext cx="886565" cy="1188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A929F-742B-2B4F-96DA-74CE6FCB3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354" t="32876" r="70486" b="40822"/>
          <a:stretch/>
        </p:blipFill>
        <p:spPr>
          <a:xfrm>
            <a:off x="4906815" y="721526"/>
            <a:ext cx="737559" cy="1188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29C43-ACF8-8747-8020-5DFD26DA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76957">
            <a:off x="6237034" y="2680505"/>
            <a:ext cx="681557" cy="681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04599E-8C4C-2146-AF84-BA6F895C4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15" t="32373" r="38889" b="41091"/>
          <a:stretch/>
        </p:blipFill>
        <p:spPr>
          <a:xfrm>
            <a:off x="5644374" y="2442307"/>
            <a:ext cx="886565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54DC8E-913B-DF4E-8F3E-6F7870A1C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354" t="32876" r="70486" b="40822"/>
          <a:stretch/>
        </p:blipFill>
        <p:spPr>
          <a:xfrm>
            <a:off x="4906815" y="2442307"/>
            <a:ext cx="737559" cy="118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9B5357-CD00-DC45-89F9-275FD2D87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23043" flipH="1">
            <a:off x="4531925" y="2668344"/>
            <a:ext cx="681557" cy="6815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56661-A6AD-374E-9FC1-4BE31E2A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23043" flipH="1">
            <a:off x="5391512" y="4477355"/>
            <a:ext cx="560185" cy="560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327DCD-9FA2-314E-823C-19958DCF1C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15" t="32373" r="39262" b="41091"/>
          <a:stretch/>
        </p:blipFill>
        <p:spPr>
          <a:xfrm>
            <a:off x="5760711" y="4163088"/>
            <a:ext cx="853109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Widescreen</PresentationFormat>
  <Paragraphs>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KOTTI</dc:creator>
  <cp:lastModifiedBy>Randy KOTTI</cp:lastModifiedBy>
  <cp:revision>6</cp:revision>
  <dcterms:created xsi:type="dcterms:W3CDTF">2019-04-08T23:44:32Z</dcterms:created>
  <dcterms:modified xsi:type="dcterms:W3CDTF">2019-04-09T00:11:27Z</dcterms:modified>
</cp:coreProperties>
</file>