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E09D-7D0A-435F-8A9F-69098F64522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56E1-ED9E-488E-86A0-4B87020F27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9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BB254-E1F1-4B54-9909-DD7F73B17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2F7C78-C583-4634-81A7-1DCAAA034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30D9A-6F20-4292-B891-E62C8E84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79A3-1FBD-4101-9B2D-D6EFE4EEBED7}" type="datetime1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CEB8D0-2209-48F1-8D4B-5E74A771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E4E45B-AD34-4839-8AF6-12091C51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AD8B9-3978-497B-A850-182F6B18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7AF56C-8932-4894-B194-668BCF371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E24F-30A3-4DAB-BEF8-900A60F8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D1C-836E-448C-AC32-E7522C5EC5EE}" type="datetime1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B91934-F513-48EA-A24B-C5931A90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B0E0C-7FEC-4D49-A36E-F18FEB92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1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EB8BDF-B756-4EC8-A85E-A11FE569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D89962-CF17-4BAF-B4C8-A75497607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6A7EF-EBD7-49AE-BDB0-495E8DF5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71F-85DF-4DA0-9B5A-67510F6AF4F6}" type="datetime1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4D563-845E-487C-8011-A4F2EFB1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55532-A8F3-4012-9B21-C9D49092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4304-7E64-499C-9A79-776CF4B5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1AD73-EE4E-496D-AA2C-34B3DBA1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EF404-E350-43DB-8504-14C2C638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F49-B5B1-435B-8FF9-975DF2CC29B7}" type="datetime1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B3623-744F-41AD-A7E4-ED912100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C5F88-1ECB-4743-8A2A-28F4FAF1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64328-6950-48D5-8144-73ACBC73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BA965-AB61-450C-85E1-50314E73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3FEE6-114C-404C-AEFF-5333A1F7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AFB-7604-4743-90B2-1DC80D06EC2A}" type="datetime1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C10D9-863B-43E3-8825-8D33C42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52706-079B-45C3-B290-EE084321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62BC6-E6CA-44CF-B268-0F19C6AF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F79F7-B06A-4E6F-B6B9-6CAE1407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2AF050-04C2-4F5A-BB87-D7853D99D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3512F-5404-4A1C-9B81-F851B92D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3AE-DE6D-4268-823F-1355410A7BE7}" type="datetime1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393F20-6160-4DFF-B054-D8E4D9A7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01225C-ACE8-4D57-94F3-16527180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41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DD276-768C-476C-80AB-C1A5AEA9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C2F90B-C54D-4A7E-8856-F5F5C085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3E27F-1A51-4E87-BD59-0B539AF4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584CC5-510D-4813-BA86-6037D67A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1CC1D9-08CC-4E2E-B297-790798101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66E111-777A-4C6F-B78F-535B02CA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3A2E-DE58-4EA6-A735-E8CF2CAA70D2}" type="datetime1">
              <a:rPr lang="fr-FR" smtClean="0"/>
              <a:t>03/06/2018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63456-A3DF-4E14-8B85-8E044C58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FBDF87-1F1F-4EB2-9244-EECC3EA3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2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7AC7C-D1E2-4D3A-8731-936122F4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B5BDC1-6005-4CAB-8353-699DA47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167-A311-4E26-A402-516AC91785D2}" type="datetime1">
              <a:rPr lang="fr-FR" smtClean="0"/>
              <a:t>03/06/2018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7F8AAF-F46F-455C-8CFB-1F265BCC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1529EB-6016-473E-A39E-2E86A31C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E16F3B-B980-4163-9B56-70B7F5C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25D6-9202-4AB1-950F-E57B342B70E5}" type="datetime1">
              <a:rPr lang="fr-FR" smtClean="0"/>
              <a:t>03/06/2018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CA1364-0B24-441A-9D7E-C92BDDA4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83345F-8B71-4A15-BDB9-A0F05916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6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99CB2-952A-4FD6-A208-A6C73327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8998A-AAF5-4DCA-BB2F-AE148EFDE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338E7-DE52-422C-A1F6-593D4BD58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677D6E-3C81-478A-A176-29389DC6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AD1-20F1-46A5-B0BC-9E6604A2C2C9}" type="datetime1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028825-3050-43E8-A0C7-4F385D48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03678C-DCA0-43C5-B429-CB741BF7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8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B2908-C2ED-47A4-A51A-9DD34D6D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78031A-EDC6-4D66-B8B3-B7131CD76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E9CCEA-7B8F-47EC-B01E-EBFC87A9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387058-7B9C-4698-A89E-9177F0AB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C790-6E8A-44B1-94E7-5A758807680E}" type="datetime1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1C45E-3131-4BA7-B720-CB1F7EE8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INF442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AD6FE-4DF8-48E7-889B-98532B01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13479C-3F3C-4A0D-9C28-392532FE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C3A302-701C-4743-97C2-09AE4DCF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FB359-D9CC-4659-87E1-3939C48CA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F958-9575-44D4-8554-EECF18F2CCAA}" type="datetime1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D4B34-5EDE-40D1-A3FA-99A04F3E9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INF442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B7AD1-782F-4911-B083-680EC3E12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2610-1595-45BB-9047-3209ECDBE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0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12988-5A0F-46E2-89C6-F0099CDC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Détection par “</a:t>
            </a:r>
            <a:r>
              <a:rPr lang="fr-FR" dirty="0" err="1">
                <a:solidFill>
                  <a:srgbClr val="C00000"/>
                </a:solidFill>
              </a:rPr>
              <a:t>Boosting</a:t>
            </a:r>
            <a:r>
              <a:rPr lang="fr-FR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07C6EA-2C88-4266-AA1C-4952D92B5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Fouilland</a:t>
            </a:r>
            <a:r>
              <a:rPr lang="fr-FR" dirty="0"/>
              <a:t> &amp; Antoine Grosnit</a:t>
            </a:r>
          </a:p>
          <a:p>
            <a:r>
              <a:rPr lang="fr-FR" dirty="0"/>
              <a:t>INF442 – PI</a:t>
            </a:r>
          </a:p>
        </p:txBody>
      </p:sp>
    </p:spTree>
    <p:extLst>
      <p:ext uri="{BB962C8B-B14F-4D97-AF65-F5344CB8AC3E}">
        <p14:creationId xmlns:p14="http://schemas.microsoft.com/office/powerpoint/2010/main" val="283938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9171-BF62-459D-BA57-F2CCE56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85"/>
            <a:ext cx="10515600" cy="8619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07275-CBDF-415E-B5C4-8E9A48A2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Classifieurs faibles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Méthode du Perceptron</a:t>
            </a:r>
          </a:p>
          <a:p>
            <a:endParaRPr lang="fr-FR" sz="1400" dirty="0"/>
          </a:p>
          <a:p>
            <a:r>
              <a:rPr lang="fr-FR" dirty="0" err="1"/>
              <a:t>Boosting</a:t>
            </a:r>
            <a:r>
              <a:rPr lang="fr-FR" dirty="0"/>
              <a:t> des classifieurs faibles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Algorithme </a:t>
            </a:r>
            <a:r>
              <a:rPr lang="fr-FR" dirty="0" err="1"/>
              <a:t>Adaboost</a:t>
            </a:r>
            <a:endParaRPr lang="fr-FR" dirty="0"/>
          </a:p>
          <a:p>
            <a:endParaRPr lang="fr-FR" sz="1400" dirty="0"/>
          </a:p>
          <a:p>
            <a:r>
              <a:rPr lang="fr-FR" dirty="0"/>
              <a:t>Analyse des résultats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Caractéristiques retenues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Performances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3200" dirty="0"/>
              <a:t>Conclusion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AE2BEF-41AC-48A0-A2F1-E9ECB9C46EBD}"/>
              </a:ext>
            </a:extLst>
          </p:cNvPr>
          <p:cNvCxnSpPr/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EEF33D8-76F3-4B9B-8274-506F288EE47C}"/>
              </a:ext>
            </a:extLst>
          </p:cNvPr>
          <p:cNvCxnSpPr/>
          <p:nvPr/>
        </p:nvCxnSpPr>
        <p:spPr>
          <a:xfrm>
            <a:off x="0" y="6320009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CD92A7-032A-4764-BDFF-995A9A0D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PI – INF442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B55DC0-8F21-4A22-B93B-7B25BB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z="1400" smtClean="0"/>
              <a:t>2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759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9171-BF62-459D-BA57-F2CCE56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129721"/>
            <a:ext cx="10515600" cy="861921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Classifieurs faibles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07275-CBDF-415E-B5C4-8E9A48A2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065"/>
            <a:ext cx="10515600" cy="2719869"/>
          </a:xfrm>
        </p:spPr>
        <p:txBody>
          <a:bodyPr/>
          <a:lstStyle/>
          <a:p>
            <a:r>
              <a:rPr lang="fr-FR" dirty="0"/>
              <a:t>Mise en œuvre avec MPI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Choix de K</a:t>
            </a:r>
          </a:p>
          <a:p>
            <a:endParaRPr lang="fr-FR" dirty="0"/>
          </a:p>
          <a:p>
            <a:r>
              <a:rPr lang="fr-FR" dirty="0"/>
              <a:t>Choix de </a:t>
            </a:r>
            <a:r>
              <a:rPr lang="az-Cyrl-AZ" dirty="0"/>
              <a:t>Є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AE2BEF-41AC-48A0-A2F1-E9ECB9C46EBD}"/>
              </a:ext>
            </a:extLst>
          </p:cNvPr>
          <p:cNvCxnSpPr/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EEF33D8-76F3-4B9B-8274-506F288EE47C}"/>
              </a:ext>
            </a:extLst>
          </p:cNvPr>
          <p:cNvCxnSpPr/>
          <p:nvPr/>
        </p:nvCxnSpPr>
        <p:spPr>
          <a:xfrm>
            <a:off x="0" y="6320009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CD92A7-032A-4764-BDFF-995A9A0D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PI – INF442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B55DC0-8F21-4A22-B93B-7B25BB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z="1400" smtClean="0"/>
              <a:t>3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3F9114-7DA8-49BF-92A4-CB9C6AD165F6}"/>
              </a:ext>
            </a:extLst>
          </p:cNvPr>
          <p:cNvSpPr txBox="1"/>
          <p:nvPr/>
        </p:nvSpPr>
        <p:spPr>
          <a:xfrm>
            <a:off x="838200" y="791587"/>
            <a:ext cx="962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Méthode du perceptron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9257DF1-3C72-42DD-ADA7-03721090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53" y="2874894"/>
            <a:ext cx="6443247" cy="18584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3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9171-BF62-459D-BA57-F2CCE56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129721"/>
            <a:ext cx="10515600" cy="861921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Classifieurs faibles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AE2BEF-41AC-48A0-A2F1-E9ECB9C46EBD}"/>
              </a:ext>
            </a:extLst>
          </p:cNvPr>
          <p:cNvCxnSpPr/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EEF33D8-76F3-4B9B-8274-506F288EE47C}"/>
              </a:ext>
            </a:extLst>
          </p:cNvPr>
          <p:cNvCxnSpPr/>
          <p:nvPr/>
        </p:nvCxnSpPr>
        <p:spPr>
          <a:xfrm>
            <a:off x="0" y="6320009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CD92A7-032A-4764-BDFF-995A9A0D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PI – INF442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B55DC0-8F21-4A22-B93B-7B25BB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z="1400" smtClean="0"/>
              <a:t>4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3F9114-7DA8-49BF-92A4-CB9C6AD165F6}"/>
              </a:ext>
            </a:extLst>
          </p:cNvPr>
          <p:cNvSpPr txBox="1"/>
          <p:nvPr/>
        </p:nvSpPr>
        <p:spPr>
          <a:xfrm>
            <a:off x="838200" y="791587"/>
            <a:ext cx="962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Méthode du perceptron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AF90564-69AF-4558-A124-208A1EC6D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" t="5986" r="8479" b="5116"/>
          <a:stretch/>
        </p:blipFill>
        <p:spPr>
          <a:xfrm>
            <a:off x="0" y="1586607"/>
            <a:ext cx="8746435" cy="438122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863CB29-CEF5-4F7C-9DE5-193210CAE647}"/>
              </a:ext>
            </a:extLst>
          </p:cNvPr>
          <p:cNvSpPr txBox="1"/>
          <p:nvPr/>
        </p:nvSpPr>
        <p:spPr>
          <a:xfrm>
            <a:off x="9065522" y="2829559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Critère de convergence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5B39F78-9CF0-43A6-87B6-DCB3EBC3A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3"/>
          <a:stretch/>
        </p:blipFill>
        <p:spPr>
          <a:xfrm>
            <a:off x="9546949" y="3351013"/>
            <a:ext cx="1806851" cy="8524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7826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9171-BF62-459D-BA57-F2CCE56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129721"/>
            <a:ext cx="10515600" cy="861921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rgbClr val="C00000"/>
                </a:solidFill>
              </a:rPr>
              <a:t>Boosting</a:t>
            </a:r>
            <a:r>
              <a:rPr lang="fr-FR" sz="4000" dirty="0">
                <a:solidFill>
                  <a:srgbClr val="C00000"/>
                </a:solidFill>
              </a:rPr>
              <a:t> des classifieurs faibles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07275-CBDF-415E-B5C4-8E9A48A2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065"/>
            <a:ext cx="10515600" cy="2719869"/>
          </a:xfrm>
        </p:spPr>
        <p:txBody>
          <a:bodyPr/>
          <a:lstStyle/>
          <a:p>
            <a:r>
              <a:rPr lang="fr-FR" dirty="0"/>
              <a:t>Mise en œuvre avec MPI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Comportement des poids : 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AE2BEF-41AC-48A0-A2F1-E9ECB9C46EBD}"/>
              </a:ext>
            </a:extLst>
          </p:cNvPr>
          <p:cNvCxnSpPr/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EEF33D8-76F3-4B9B-8274-506F288EE47C}"/>
              </a:ext>
            </a:extLst>
          </p:cNvPr>
          <p:cNvCxnSpPr/>
          <p:nvPr/>
        </p:nvCxnSpPr>
        <p:spPr>
          <a:xfrm>
            <a:off x="0" y="6320009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CD92A7-032A-4764-BDFF-995A9A0D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PI – INF442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B55DC0-8F21-4A22-B93B-7B25BB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z="1400" smtClean="0"/>
              <a:t>5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3F9114-7DA8-49BF-92A4-CB9C6AD165F6}"/>
              </a:ext>
            </a:extLst>
          </p:cNvPr>
          <p:cNvSpPr txBox="1"/>
          <p:nvPr/>
        </p:nvSpPr>
        <p:spPr>
          <a:xfrm>
            <a:off x="838200" y="791587"/>
            <a:ext cx="962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Algorithme </a:t>
            </a:r>
            <a:r>
              <a:rPr lang="fr-FR" sz="2000" dirty="0" err="1">
                <a:solidFill>
                  <a:srgbClr val="FF0000"/>
                </a:solidFill>
              </a:rPr>
              <a:t>Adaboost</a:t>
            </a:r>
            <a:endParaRPr lang="fr-FR" sz="2000" dirty="0">
              <a:solidFill>
                <a:srgbClr val="FF000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79BED2-45E4-4C3D-AC94-43B46C27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873"/>
            <a:ext cx="5852172" cy="43525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9B21903-6B7A-4FAF-9552-44092A01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84" y="3574375"/>
            <a:ext cx="3271839" cy="10048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6617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9171-BF62-459D-BA57-F2CCE56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129721"/>
            <a:ext cx="10515600" cy="861921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Analyse des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07275-CBDF-415E-B5C4-8E9A48A2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065"/>
            <a:ext cx="10515600" cy="2719869"/>
          </a:xfrm>
        </p:spPr>
        <p:txBody>
          <a:bodyPr/>
          <a:lstStyle/>
          <a:p>
            <a:r>
              <a:rPr lang="fr-FR" dirty="0"/>
              <a:t>Paramètres : K=</a:t>
            </a:r>
            <a:r>
              <a:rPr lang="fr-FR" i="1" dirty="0"/>
              <a:t>2000, </a:t>
            </a:r>
            <a:r>
              <a:rPr lang="az-Cyrl-AZ" dirty="0"/>
              <a:t>Є</a:t>
            </a:r>
            <a:r>
              <a:rPr lang="fr-FR" dirty="0"/>
              <a:t>=</a:t>
            </a:r>
            <a:r>
              <a:rPr lang="fr-FR" i="1" dirty="0"/>
              <a:t>0.1, n=200, N=20,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i="1" dirty="0"/>
              <a:t>=0</a:t>
            </a:r>
          </a:p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AE2BEF-41AC-48A0-A2F1-E9ECB9C46EBD}"/>
              </a:ext>
            </a:extLst>
          </p:cNvPr>
          <p:cNvCxnSpPr/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EEF33D8-76F3-4B9B-8274-506F288EE47C}"/>
              </a:ext>
            </a:extLst>
          </p:cNvPr>
          <p:cNvCxnSpPr/>
          <p:nvPr/>
        </p:nvCxnSpPr>
        <p:spPr>
          <a:xfrm>
            <a:off x="0" y="6320009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CD92A7-032A-4764-BDFF-995A9A0D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PI – INF442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B55DC0-8F21-4A22-B93B-7B25BB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z="1400" smtClean="0"/>
              <a:t>6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3F9114-7DA8-49BF-92A4-CB9C6AD165F6}"/>
              </a:ext>
            </a:extLst>
          </p:cNvPr>
          <p:cNvSpPr txBox="1"/>
          <p:nvPr/>
        </p:nvSpPr>
        <p:spPr>
          <a:xfrm>
            <a:off x="838200" y="791587"/>
            <a:ext cx="962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Caractéristiques retenues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C8F000-81B5-408E-A318-B0075A43E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8" y="3044546"/>
            <a:ext cx="5489185" cy="2304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0281996-FC5E-49DD-82E6-2D648B1BF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6" y="3062395"/>
            <a:ext cx="6328072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9171-BF62-459D-BA57-F2CCE56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129721"/>
            <a:ext cx="10515600" cy="861921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Analyse des résultats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AE2BEF-41AC-48A0-A2F1-E9ECB9C46EBD}"/>
              </a:ext>
            </a:extLst>
          </p:cNvPr>
          <p:cNvCxnSpPr/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EEF33D8-76F3-4B9B-8274-506F288EE47C}"/>
              </a:ext>
            </a:extLst>
          </p:cNvPr>
          <p:cNvCxnSpPr/>
          <p:nvPr/>
        </p:nvCxnSpPr>
        <p:spPr>
          <a:xfrm>
            <a:off x="0" y="6320009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CD92A7-032A-4764-BDFF-995A9A0D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PI – INF442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B55DC0-8F21-4A22-B93B-7B25BB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z="1400" smtClean="0"/>
              <a:t>7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3F9114-7DA8-49BF-92A4-CB9C6AD165F6}"/>
              </a:ext>
            </a:extLst>
          </p:cNvPr>
          <p:cNvSpPr txBox="1"/>
          <p:nvPr/>
        </p:nvSpPr>
        <p:spPr>
          <a:xfrm>
            <a:off x="838200" y="791587"/>
            <a:ext cx="962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Performances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4741D7-D17E-455C-989A-10BE1543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6" y="2616801"/>
            <a:ext cx="3813107" cy="24713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74B3BB-0AA5-4BA6-95E9-4F0A1F81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88" y="2621096"/>
            <a:ext cx="3671229" cy="24670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058BD4C-8E52-4255-A38E-E04769240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616801"/>
            <a:ext cx="3805110" cy="247136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394FA18-4C28-4325-AEA3-A816D5874060}"/>
              </a:ext>
            </a:extLst>
          </p:cNvPr>
          <p:cNvSpPr txBox="1"/>
          <p:nvPr/>
        </p:nvSpPr>
        <p:spPr>
          <a:xfrm>
            <a:off x="623235" y="2247469"/>
            <a:ext cx="32865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 </a:t>
            </a:r>
            <a:r>
              <a:rPr lang="fr-FR" dirty="0"/>
              <a:t>− </a:t>
            </a:r>
            <a:r>
              <a:rPr lang="fr-FR" i="1" dirty="0"/>
              <a:t>score </a:t>
            </a:r>
            <a:r>
              <a:rPr lang="fr-FR" dirty="0"/>
              <a:t>en fonction de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dirty="0"/>
              <a:t> 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76B6E7-8559-4E68-BA68-097EC9BAF9BF}"/>
              </a:ext>
            </a:extLst>
          </p:cNvPr>
          <p:cNvSpPr txBox="1"/>
          <p:nvPr/>
        </p:nvSpPr>
        <p:spPr>
          <a:xfrm>
            <a:off x="4524247" y="2247469"/>
            <a:ext cx="32865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Courbe ROC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E06CAB-9187-4061-98D3-E6D01AF140DF}"/>
              </a:ext>
            </a:extLst>
          </p:cNvPr>
          <p:cNvSpPr txBox="1"/>
          <p:nvPr/>
        </p:nvSpPr>
        <p:spPr>
          <a:xfrm>
            <a:off x="8602603" y="2247469"/>
            <a:ext cx="3190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Courbe ROC (zoom : -1 &lt; </a:t>
            </a:r>
            <a:r>
              <a:rPr lang="el-GR" sz="16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&lt; 0)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7974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A9171-BF62-459D-BA57-F2CCE56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129721"/>
            <a:ext cx="10515600" cy="861921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07275-CBDF-415E-B5C4-8E9A48A2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5341"/>
            <a:ext cx="10515600" cy="178731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Caractéristiques rectangulaires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Normaliser les caractéristiques (diviser par la taille)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AE2BEF-41AC-48A0-A2F1-E9ECB9C46EBD}"/>
              </a:ext>
            </a:extLst>
          </p:cNvPr>
          <p:cNvCxnSpPr/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EEF33D8-76F3-4B9B-8274-506F288EE47C}"/>
              </a:ext>
            </a:extLst>
          </p:cNvPr>
          <p:cNvCxnSpPr/>
          <p:nvPr/>
        </p:nvCxnSpPr>
        <p:spPr>
          <a:xfrm>
            <a:off x="0" y="6320009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CD92A7-032A-4764-BDFF-995A9A0D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PI – INF442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B55DC0-8F21-4A22-B93B-7B25BB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610-1595-45BB-9047-3209ECDBEC40}" type="slidenum">
              <a:rPr lang="fr-FR" sz="1400" smtClean="0"/>
              <a:t>8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3F9114-7DA8-49BF-92A4-CB9C6AD165F6}"/>
              </a:ext>
            </a:extLst>
          </p:cNvPr>
          <p:cNvSpPr txBox="1"/>
          <p:nvPr/>
        </p:nvSpPr>
        <p:spPr>
          <a:xfrm>
            <a:off x="838200" y="791587"/>
            <a:ext cx="962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491030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165</Words>
  <Application>Microsoft Office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Détection par “Boosting”</vt:lpstr>
      <vt:lpstr>Sommaire</vt:lpstr>
      <vt:lpstr>Classifieurs faibles</vt:lpstr>
      <vt:lpstr>Classifieurs faibles</vt:lpstr>
      <vt:lpstr>Boosting des classifieurs faibles</vt:lpstr>
      <vt:lpstr>Analyse des résultats</vt:lpstr>
      <vt:lpstr>Analyse des résultats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par “Boosting”</dc:title>
  <dc:creator>antoine grosnit</dc:creator>
  <cp:lastModifiedBy>antoine grosnit</cp:lastModifiedBy>
  <cp:revision>9</cp:revision>
  <dcterms:created xsi:type="dcterms:W3CDTF">2018-06-03T21:38:37Z</dcterms:created>
  <dcterms:modified xsi:type="dcterms:W3CDTF">2018-06-03T23:09:00Z</dcterms:modified>
</cp:coreProperties>
</file>