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50" d="100"/>
          <a:sy n="50" d="100"/>
        </p:scale>
        <p:origin x="1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46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7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14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3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4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38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8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1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32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2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0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4FA9-D2AD-45C0-A1D2-3594B779172F}" type="datetimeFigureOut">
              <a:rPr lang="fr-FR" smtClean="0"/>
              <a:t>19/07/2017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37FB-65D0-46D0-8D45-B181BAE5C5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0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8719" b="8272"/>
          <a:stretch/>
        </p:blipFill>
        <p:spPr>
          <a:xfrm>
            <a:off x="-4922582" y="20170"/>
            <a:ext cx="10575551" cy="67100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12102" t="29324"/>
          <a:stretch/>
        </p:blipFill>
        <p:spPr>
          <a:xfrm>
            <a:off x="5652969" y="1560179"/>
            <a:ext cx="11436548" cy="51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57" y="4914900"/>
            <a:ext cx="14433893" cy="3178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4"/>
          <a:stretch/>
        </p:blipFill>
        <p:spPr>
          <a:xfrm>
            <a:off x="10609942" y="3184000"/>
            <a:ext cx="11232779" cy="3178800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3379150" y="4000600"/>
            <a:ext cx="1080000" cy="1080000"/>
            <a:chOff x="166008" y="1504850"/>
            <a:chExt cx="3301092" cy="317880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87"/>
            <a:stretch/>
          </p:blipFill>
          <p:spPr>
            <a:xfrm>
              <a:off x="166008" y="1504950"/>
              <a:ext cx="3162980" cy="31787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5" r="59265"/>
            <a:stretch/>
          </p:blipFill>
          <p:spPr>
            <a:xfrm>
              <a:off x="2266950" y="1504850"/>
              <a:ext cx="1200150" cy="31788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5" r="61533"/>
            <a:stretch/>
          </p:blipFill>
          <p:spPr>
            <a:xfrm>
              <a:off x="1747498" y="1504850"/>
              <a:ext cx="805090" cy="317880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5" r="61533"/>
            <a:stretch/>
          </p:blipFill>
          <p:spPr>
            <a:xfrm>
              <a:off x="1080748" y="1504850"/>
              <a:ext cx="805090" cy="3178800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226" y="-2626250"/>
            <a:ext cx="9700752" cy="6858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71" t="74406" r="12703" b="8095"/>
          <a:stretch/>
        </p:blipFill>
        <p:spPr>
          <a:xfrm>
            <a:off x="7315200" y="2628900"/>
            <a:ext cx="914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6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Fouilland</dc:creator>
  <cp:lastModifiedBy>Romain Fouilland</cp:lastModifiedBy>
  <cp:revision>7</cp:revision>
  <dcterms:created xsi:type="dcterms:W3CDTF">2017-07-18T22:16:39Z</dcterms:created>
  <dcterms:modified xsi:type="dcterms:W3CDTF">2017-07-21T09:38:12Z</dcterms:modified>
</cp:coreProperties>
</file>