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8061-4EAE-457A-915F-584C6E22C09F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DC1-50C5-4AEE-99D7-700C4CA4D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80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8061-4EAE-457A-915F-584C6E22C09F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DC1-50C5-4AEE-99D7-700C4CA4D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99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8061-4EAE-457A-915F-584C6E22C09F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DC1-50C5-4AEE-99D7-700C4CA4D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37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8061-4EAE-457A-915F-584C6E22C09F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DC1-50C5-4AEE-99D7-700C4CA4D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44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8061-4EAE-457A-915F-584C6E22C09F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DC1-50C5-4AEE-99D7-700C4CA4D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23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8061-4EAE-457A-915F-584C6E22C09F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DC1-50C5-4AEE-99D7-700C4CA4D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2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8061-4EAE-457A-915F-584C6E22C09F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DC1-50C5-4AEE-99D7-700C4CA4D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17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8061-4EAE-457A-915F-584C6E22C09F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DC1-50C5-4AEE-99D7-700C4CA4D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58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8061-4EAE-457A-915F-584C6E22C09F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DC1-50C5-4AEE-99D7-700C4CA4D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75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8061-4EAE-457A-915F-584C6E22C09F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DC1-50C5-4AEE-99D7-700C4CA4D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23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8061-4EAE-457A-915F-584C6E22C09F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DC1-50C5-4AEE-99D7-700C4CA4D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86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68061-4EAE-457A-915F-584C6E22C09F}" type="datetimeFigureOut">
              <a:rPr lang="fr-FR" smtClean="0"/>
              <a:t>18/07/2017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E8DC1-50C5-4AEE-99D7-700C4CA4D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5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3212592" y="770710"/>
            <a:ext cx="5766816" cy="5303520"/>
            <a:chOff x="3212592" y="770710"/>
            <a:chExt cx="5766816" cy="530352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25" b="4350"/>
            <a:stretch/>
          </p:blipFill>
          <p:spPr>
            <a:xfrm>
              <a:off x="3212592" y="770710"/>
              <a:ext cx="5766816" cy="5303520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6465" y="4497356"/>
              <a:ext cx="5459069" cy="1576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30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3212592" y="770710"/>
            <a:ext cx="5766816" cy="5303520"/>
            <a:chOff x="3212592" y="770710"/>
            <a:chExt cx="5766816" cy="530352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25" b="4350"/>
            <a:stretch/>
          </p:blipFill>
          <p:spPr>
            <a:xfrm>
              <a:off x="3212592" y="770710"/>
              <a:ext cx="5766816" cy="5303520"/>
            </a:xfrm>
            <a:prstGeom prst="rect">
              <a:avLst/>
            </a:prstGeom>
          </p:spPr>
        </p:pic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027" b="47272"/>
            <a:stretch/>
          </p:blipFill>
          <p:spPr>
            <a:xfrm>
              <a:off x="3277907" y="809898"/>
              <a:ext cx="5644025" cy="1205823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3" t="53030"/>
            <a:stretch/>
          </p:blipFill>
          <p:spPr>
            <a:xfrm>
              <a:off x="4198401" y="4911006"/>
              <a:ext cx="4689566" cy="1097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19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2467788" y="459834"/>
            <a:ext cx="3816000" cy="3817454"/>
            <a:chOff x="2467788" y="459834"/>
            <a:chExt cx="3816000" cy="3817454"/>
          </a:xfrm>
        </p:grpSpPr>
        <p:pic>
          <p:nvPicPr>
            <p:cNvPr id="1026" name="Picture 2" descr="http://img.hdwallpaperpc.com/cover/44/Space_Supernova_Supernova_Stars_Motion_Blur_43436_detail_thumb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1" r="20769"/>
            <a:stretch/>
          </p:blipFill>
          <p:spPr bwMode="auto">
            <a:xfrm>
              <a:off x="2467788" y="459834"/>
              <a:ext cx="3816000" cy="3817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788" y="1817428"/>
              <a:ext cx="3816000" cy="1102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273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219200" y="1047750"/>
            <a:ext cx="9753600" cy="4762500"/>
            <a:chOff x="1219200" y="1047750"/>
            <a:chExt cx="9753600" cy="4762500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1047750"/>
              <a:ext cx="9753600" cy="4762500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027" b="47272"/>
            <a:stretch/>
          </p:blipFill>
          <p:spPr>
            <a:xfrm>
              <a:off x="1337200" y="1071311"/>
              <a:ext cx="5644025" cy="1205823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3" t="53030"/>
            <a:stretch/>
          </p:blipFill>
          <p:spPr>
            <a:xfrm>
              <a:off x="6122126" y="4673152"/>
              <a:ext cx="4689566" cy="1097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96903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Fouilland</dc:creator>
  <cp:lastModifiedBy>Romain Fouilland</cp:lastModifiedBy>
  <cp:revision>3</cp:revision>
  <dcterms:created xsi:type="dcterms:W3CDTF">2017-04-17T01:04:19Z</dcterms:created>
  <dcterms:modified xsi:type="dcterms:W3CDTF">2017-07-18T21:27:16Z</dcterms:modified>
</cp:coreProperties>
</file>