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94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4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60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24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91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7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1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5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9115-90F0-45B4-A4B7-21C505755A3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0A03-2D57-4912-AD46-A74CC82394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6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4.png"/><Relationship Id="rId26" Type="http://schemas.openxmlformats.org/officeDocument/2006/relationships/image" Target="../media/image31.png"/><Relationship Id="rId3" Type="http://schemas.openxmlformats.org/officeDocument/2006/relationships/image" Target="../media/image7.png"/><Relationship Id="rId21" Type="http://schemas.openxmlformats.org/officeDocument/2006/relationships/image" Target="../media/image27.png"/><Relationship Id="rId34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17" Type="http://schemas.openxmlformats.org/officeDocument/2006/relationships/image" Target="../media/image10.png"/><Relationship Id="rId25" Type="http://schemas.openxmlformats.org/officeDocument/2006/relationships/image" Target="../media/image30.png"/><Relationship Id="rId33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6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29.png"/><Relationship Id="rId32" Type="http://schemas.openxmlformats.org/officeDocument/2006/relationships/image" Target="../media/image3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8.png"/><Relationship Id="rId28" Type="http://schemas.openxmlformats.org/officeDocument/2006/relationships/image" Target="../media/image32.png"/><Relationship Id="rId10" Type="http://schemas.openxmlformats.org/officeDocument/2006/relationships/image" Target="../media/image3.png"/><Relationship Id="rId19" Type="http://schemas.openxmlformats.org/officeDocument/2006/relationships/image" Target="../media/image25.png"/><Relationship Id="rId31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14" Type="http://schemas.openxmlformats.org/officeDocument/2006/relationships/image" Target="../media/image23.png"/><Relationship Id="rId22" Type="http://schemas.openxmlformats.org/officeDocument/2006/relationships/image" Target="../media/image14.png"/><Relationship Id="rId27" Type="http://schemas.openxmlformats.org/officeDocument/2006/relationships/image" Target="../media/image13.png"/><Relationship Id="rId30" Type="http://schemas.openxmlformats.org/officeDocument/2006/relationships/image" Target="../media/image17.png"/><Relationship Id="rId8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38" y="5041358"/>
            <a:ext cx="1231746" cy="99047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127">
            <a:off x="8153306" y="3962384"/>
            <a:ext cx="1231746" cy="990476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5143">
            <a:off x="7480434" y="5117836"/>
            <a:ext cx="1231746" cy="990476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959">
            <a:off x="6318624" y="4982427"/>
            <a:ext cx="1231746" cy="99047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959">
            <a:off x="5002207" y="4367652"/>
            <a:ext cx="1231746" cy="990476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496787" y="4073726"/>
            <a:ext cx="7329714" cy="1251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732288" y="881833"/>
            <a:ext cx="7518164" cy="1472264"/>
            <a:chOff x="465588" y="1864613"/>
            <a:chExt cx="7518164" cy="1472264"/>
          </a:xfrm>
        </p:grpSpPr>
        <p:grpSp>
          <p:nvGrpSpPr>
            <p:cNvPr id="3" name="Groupe 2"/>
            <p:cNvGrpSpPr/>
            <p:nvPr/>
          </p:nvGrpSpPr>
          <p:grpSpPr>
            <a:xfrm>
              <a:off x="465588" y="1962229"/>
              <a:ext cx="3426244" cy="1374648"/>
              <a:chOff x="4591461" y="1305960"/>
              <a:chExt cx="3426244" cy="1374648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959" y="1320982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5421462" y="1537823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8642" y="2189878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4534962" y="2160230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59">
                <a:off x="4609416" y="1305960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53" name="Image 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6791593" y="1335411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54" name="Image 5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5143">
                <a:off x="4956193" y="1814573"/>
                <a:ext cx="766558" cy="616407"/>
              </a:xfrm>
              <a:prstGeom prst="rect">
                <a:avLst/>
              </a:prstGeom>
            </p:spPr>
          </p:pic>
          <p:pic>
            <p:nvPicPr>
              <p:cNvPr id="58" name="Imag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493058" y="1320003"/>
                <a:ext cx="315573" cy="253760"/>
              </a:xfrm>
              <a:prstGeom prst="rect">
                <a:avLst/>
              </a:prstGeom>
            </p:spPr>
          </p:pic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7412">
                <a:off x="5473964" y="2371214"/>
                <a:ext cx="350150" cy="281564"/>
              </a:xfrm>
              <a:prstGeom prst="rect">
                <a:avLst/>
              </a:prstGeom>
            </p:spPr>
          </p:pic>
          <p:pic>
            <p:nvPicPr>
              <p:cNvPr id="60" name="Image 5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7684501" y="2424824"/>
                <a:ext cx="256687" cy="206408"/>
              </a:xfrm>
              <a:prstGeom prst="rect">
                <a:avLst/>
              </a:prstGeom>
            </p:spPr>
          </p:pic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04839">
                <a:off x="6955754" y="2315700"/>
                <a:ext cx="712822" cy="247542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987" y="2210939"/>
                <a:ext cx="161803" cy="130109"/>
              </a:xfrm>
              <a:prstGeom prst="rect">
                <a:avLst/>
              </a:prstGeom>
            </p:spPr>
          </p:pic>
          <p:pic>
            <p:nvPicPr>
              <p:cNvPr id="68" name="Image 6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2008" y="2493968"/>
                <a:ext cx="134309" cy="108000"/>
              </a:xfrm>
              <a:prstGeom prst="rect">
                <a:avLst/>
              </a:prstGeom>
            </p:spPr>
          </p:pic>
          <p:pic>
            <p:nvPicPr>
              <p:cNvPr id="70" name="Image 6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44172">
                <a:off x="6287376" y="1564137"/>
                <a:ext cx="701513" cy="329811"/>
              </a:xfrm>
              <a:prstGeom prst="rect">
                <a:avLst/>
              </a:prstGeom>
            </p:spPr>
          </p:pic>
          <p:pic>
            <p:nvPicPr>
              <p:cNvPr id="39" name="Image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85" y="1346001"/>
                <a:ext cx="471915" cy="283781"/>
              </a:xfrm>
              <a:prstGeom prst="rect">
                <a:avLst/>
              </a:prstGeom>
            </p:spPr>
          </p:pic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27447" y="2361391"/>
                <a:ext cx="326514" cy="262558"/>
              </a:xfrm>
              <a:prstGeom prst="rect">
                <a:avLst/>
              </a:prstGeom>
            </p:spPr>
          </p:pic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331199">
                <a:off x="4627921" y="1952507"/>
                <a:ext cx="305358" cy="196407"/>
              </a:xfrm>
              <a:prstGeom prst="rect">
                <a:avLst/>
              </a:prstGeom>
            </p:spPr>
          </p:pic>
          <p:pic>
            <p:nvPicPr>
              <p:cNvPr id="75" name="Image 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4989571" y="2425073"/>
                <a:ext cx="256687" cy="206408"/>
              </a:xfrm>
              <a:prstGeom prst="rect">
                <a:avLst/>
              </a:prstGeom>
            </p:spPr>
          </p:pic>
        </p:grpSp>
        <p:grpSp>
          <p:nvGrpSpPr>
            <p:cNvPr id="9" name="Groupe 8"/>
            <p:cNvGrpSpPr/>
            <p:nvPr/>
          </p:nvGrpSpPr>
          <p:grpSpPr>
            <a:xfrm>
              <a:off x="3759541" y="1864613"/>
              <a:ext cx="4224211" cy="1425965"/>
              <a:chOff x="578683" y="1235665"/>
              <a:chExt cx="4224211" cy="1425965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5143">
                <a:off x="3571148" y="1406986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59">
                <a:off x="2341531" y="1576826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855737" y="1235665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5143">
                <a:off x="678424" y="1993862"/>
                <a:ext cx="606719" cy="487877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1964343" y="1313725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2461738" y="1329992"/>
                <a:ext cx="395490" cy="318023"/>
              </a:xfrm>
              <a:prstGeom prst="rect">
                <a:avLst/>
              </a:prstGeom>
            </p:spPr>
          </p:pic>
          <p:pic>
            <p:nvPicPr>
              <p:cNvPr id="52" name="Image 5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504" y="1794541"/>
                <a:ext cx="258379" cy="207769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78683" y="1327745"/>
                <a:ext cx="453225" cy="364449"/>
              </a:xfrm>
              <a:prstGeom prst="rect">
                <a:avLst/>
              </a:prstGeom>
            </p:spPr>
          </p:pic>
          <p:pic>
            <p:nvPicPr>
              <p:cNvPr id="62" name="Image 6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1060788" y="2433026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63" name="Image 6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574147" y="2322751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3314330" y="2439365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65" name="Image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2143" y="1377688"/>
                <a:ext cx="916937" cy="250231"/>
              </a:xfrm>
              <a:prstGeom prst="rect">
                <a:avLst/>
              </a:prstGeom>
            </p:spPr>
          </p:pic>
          <p:pic>
            <p:nvPicPr>
              <p:cNvPr id="69" name="Imag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5379" y="2146513"/>
                <a:ext cx="496731" cy="399431"/>
              </a:xfrm>
              <a:prstGeom prst="rect">
                <a:avLst/>
              </a:prstGeom>
            </p:spPr>
          </p:pic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452212">
                <a:off x="3417781" y="2150248"/>
                <a:ext cx="576326" cy="463437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452212">
                <a:off x="1902926" y="1714535"/>
                <a:ext cx="386446" cy="310750"/>
              </a:xfrm>
              <a:prstGeom prst="rect">
                <a:avLst/>
              </a:prstGeom>
            </p:spPr>
          </p:pic>
          <p:pic>
            <p:nvPicPr>
              <p:cNvPr id="74" name="Image 7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79559">
                <a:off x="2187700" y="2365769"/>
                <a:ext cx="360000" cy="289484"/>
              </a:xfrm>
              <a:prstGeom prst="rect">
                <a:avLst/>
              </a:prstGeom>
            </p:spPr>
          </p:pic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47064">
                <a:off x="4372106" y="2394180"/>
                <a:ext cx="326514" cy="262558"/>
              </a:xfrm>
              <a:prstGeom prst="rect">
                <a:avLst/>
              </a:prstGeom>
            </p:spPr>
          </p:pic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97614">
                <a:off x="1218915" y="2222974"/>
                <a:ext cx="521813" cy="353636"/>
              </a:xfrm>
              <a:prstGeom prst="rect">
                <a:avLst/>
              </a:prstGeom>
            </p:spPr>
          </p:pic>
          <p:pic>
            <p:nvPicPr>
              <p:cNvPr id="76" name="Image 7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635" y="2507015"/>
                <a:ext cx="161803" cy="130109"/>
              </a:xfrm>
              <a:prstGeom prst="rect">
                <a:avLst/>
              </a:prstGeom>
            </p:spPr>
          </p:pic>
        </p:grpSp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643137" y="2036477"/>
              <a:ext cx="231599" cy="163565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010" y="2159537"/>
              <a:ext cx="161803" cy="130109"/>
            </a:xfrm>
            <a:prstGeom prst="rect">
              <a:avLst/>
            </a:prstGeom>
          </p:spPr>
        </p:pic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260" y="3168265"/>
              <a:ext cx="134309" cy="108000"/>
            </a:xfrm>
            <a:prstGeom prst="rect">
              <a:avLst/>
            </a:prstGeom>
          </p:spPr>
        </p:pic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066" y="3156383"/>
              <a:ext cx="334582" cy="131436"/>
            </a:xfrm>
            <a:prstGeom prst="rect">
              <a:avLst/>
            </a:prstGeom>
          </p:spPr>
        </p:pic>
        <p:pic>
          <p:nvPicPr>
            <p:cNvPr id="82" name="Image 8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036596">
              <a:off x="7055413" y="3057493"/>
              <a:ext cx="301666" cy="242577"/>
            </a:xfrm>
            <a:prstGeom prst="rect">
              <a:avLst/>
            </a:prstGeom>
          </p:spPr>
        </p:pic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0820" y="3038901"/>
              <a:ext cx="134309" cy="108000"/>
            </a:xfrm>
            <a:prstGeom prst="rect">
              <a:avLst/>
            </a:prstGeom>
          </p:spPr>
        </p:pic>
        <p:pic>
          <p:nvPicPr>
            <p:cNvPr id="84" name="Imag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2211" y="3173467"/>
              <a:ext cx="134309" cy="108000"/>
            </a:xfrm>
            <a:prstGeom prst="rect">
              <a:avLst/>
            </a:prstGeom>
          </p:spPr>
        </p:pic>
        <p:pic>
          <p:nvPicPr>
            <p:cNvPr id="85" name="Image 8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9559">
              <a:off x="1049121" y="2179089"/>
              <a:ext cx="360000" cy="289484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784" y="2015825"/>
              <a:ext cx="134309" cy="108000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93525">
              <a:off x="473892" y="2418094"/>
              <a:ext cx="200874" cy="161527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036596">
              <a:off x="730743" y="2399227"/>
              <a:ext cx="257387" cy="206971"/>
            </a:xfrm>
            <a:prstGeom prst="rect">
              <a:avLst/>
            </a:prstGeom>
          </p:spPr>
        </p:pic>
        <p:pic>
          <p:nvPicPr>
            <p:cNvPr id="90" name="Image 8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356" y="2677782"/>
              <a:ext cx="179768" cy="144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338" y="5041358"/>
            <a:ext cx="1231746" cy="99047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127">
            <a:off x="8153306" y="3962384"/>
            <a:ext cx="1231746" cy="990476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5143">
            <a:off x="7480434" y="5117836"/>
            <a:ext cx="1231746" cy="990476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959">
            <a:off x="6318624" y="4982427"/>
            <a:ext cx="1231746" cy="99047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959">
            <a:off x="5002207" y="4367652"/>
            <a:ext cx="1231746" cy="990476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0" y="-17823"/>
            <a:ext cx="7329714" cy="1274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578683" y="1240428"/>
            <a:ext cx="7439022" cy="1447800"/>
            <a:chOff x="578683" y="1240428"/>
            <a:chExt cx="7439022" cy="1447800"/>
          </a:xfrm>
        </p:grpSpPr>
        <p:grpSp>
          <p:nvGrpSpPr>
            <p:cNvPr id="9" name="Groupe 8"/>
            <p:cNvGrpSpPr/>
            <p:nvPr/>
          </p:nvGrpSpPr>
          <p:grpSpPr>
            <a:xfrm>
              <a:off x="855737" y="1240428"/>
              <a:ext cx="7161968" cy="1408506"/>
              <a:chOff x="855737" y="1240428"/>
              <a:chExt cx="7161968" cy="1408506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959" y="1320982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5421462" y="1537823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5143">
                <a:off x="3575911" y="1397460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59">
                <a:off x="2341531" y="1595878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855737" y="1240428"/>
                <a:ext cx="1231746" cy="990476"/>
              </a:xfrm>
              <a:prstGeom prst="rect">
                <a:avLst/>
              </a:prstGeom>
            </p:spPr>
          </p:pic>
        </p:grp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642" y="2189878"/>
              <a:ext cx="576877" cy="463880"/>
            </a:xfrm>
            <a:prstGeom prst="rect">
              <a:avLst/>
            </a:prstGeom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6127">
              <a:off x="4588302" y="2167850"/>
              <a:ext cx="576877" cy="463880"/>
            </a:xfrm>
            <a:prstGeom prst="rect">
              <a:avLst/>
            </a:prstGeom>
          </p:spPr>
        </p:pic>
        <p:pic>
          <p:nvPicPr>
            <p:cNvPr id="44" name="Imag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5143">
              <a:off x="678424" y="1993862"/>
              <a:ext cx="606719" cy="487877"/>
            </a:xfrm>
            <a:prstGeom prst="rect">
              <a:avLst/>
            </a:prstGeom>
          </p:spPr>
        </p:pic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5959">
              <a:off x="4907057" y="1332776"/>
              <a:ext cx="576877" cy="463880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3647">
              <a:off x="1969106" y="1332777"/>
              <a:ext cx="576877" cy="463880"/>
            </a:xfrm>
            <a:prstGeom prst="rect">
              <a:avLst/>
            </a:prstGeom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3647">
              <a:off x="2551885" y="1348643"/>
              <a:ext cx="256687" cy="206408"/>
            </a:xfrm>
            <a:prstGeom prst="rect">
              <a:avLst/>
            </a:prstGeom>
          </p:spPr>
        </p:pic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04" y="1794541"/>
              <a:ext cx="258379" cy="207769"/>
            </a:xfrm>
            <a:prstGeom prst="rect">
              <a:avLst/>
            </a:prstGeom>
          </p:spPr>
        </p:pic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6127">
              <a:off x="6791593" y="1335413"/>
              <a:ext cx="246397" cy="198134"/>
            </a:xfrm>
            <a:prstGeom prst="rect">
              <a:avLst/>
            </a:prstGeom>
          </p:spPr>
        </p:pic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5143">
              <a:off x="4956193" y="1814573"/>
              <a:ext cx="766558" cy="616407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3647">
              <a:off x="578683" y="1308693"/>
              <a:ext cx="453225" cy="364449"/>
            </a:xfrm>
            <a:prstGeom prst="rect">
              <a:avLst/>
            </a:prstGeom>
          </p:spPr>
        </p:pic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3647">
              <a:off x="5493058" y="1331908"/>
              <a:ext cx="315573" cy="253760"/>
            </a:xfrm>
            <a:prstGeom prst="rect">
              <a:avLst/>
            </a:prstGeom>
          </p:spPr>
        </p:pic>
        <p:pic>
          <p:nvPicPr>
            <p:cNvPr id="59" name="Image 5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3647">
              <a:off x="5473964" y="2371214"/>
              <a:ext cx="350150" cy="281564"/>
            </a:xfrm>
            <a:prstGeom prst="rect">
              <a:avLst/>
            </a:prstGeom>
          </p:spPr>
        </p:pic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3647">
              <a:off x="7684501" y="2424824"/>
              <a:ext cx="256687" cy="206408"/>
            </a:xfrm>
            <a:prstGeom prst="rect">
              <a:avLst/>
            </a:prstGeom>
          </p:spPr>
        </p:pic>
        <p:pic>
          <p:nvPicPr>
            <p:cNvPr id="62" name="Image 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6127">
              <a:off x="1060788" y="2433026"/>
              <a:ext cx="246397" cy="198134"/>
            </a:xfrm>
            <a:prstGeom prst="rect">
              <a:avLst/>
            </a:prstGeom>
          </p:spPr>
        </p:pic>
        <p:pic>
          <p:nvPicPr>
            <p:cNvPr id="63" name="Image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6127">
              <a:off x="574147" y="2322751"/>
              <a:ext cx="246397" cy="198134"/>
            </a:xfrm>
            <a:prstGeom prst="rect">
              <a:avLst/>
            </a:prstGeom>
          </p:spPr>
        </p:pic>
        <p:pic>
          <p:nvPicPr>
            <p:cNvPr id="64" name="Image 6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6127">
              <a:off x="3314330" y="2439365"/>
              <a:ext cx="246397" cy="198134"/>
            </a:xfrm>
            <a:prstGeom prst="rect">
              <a:avLst/>
            </a:prstGeom>
          </p:spPr>
        </p:pic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143" y="1391977"/>
              <a:ext cx="916937" cy="250231"/>
            </a:xfrm>
            <a:prstGeom prst="rect">
              <a:avLst/>
            </a:prstGeom>
          </p:spPr>
        </p:pic>
        <p:pic>
          <p:nvPicPr>
            <p:cNvPr id="66" name="Image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4839">
              <a:off x="6955754" y="2315700"/>
              <a:ext cx="712822" cy="247542"/>
            </a:xfrm>
            <a:prstGeom prst="rect">
              <a:avLst/>
            </a:prstGeom>
          </p:spPr>
        </p:pic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987" y="2210939"/>
              <a:ext cx="161803" cy="130109"/>
            </a:xfrm>
            <a:prstGeom prst="rect">
              <a:avLst/>
            </a:prstGeom>
          </p:spPr>
        </p:pic>
        <p:pic>
          <p:nvPicPr>
            <p:cNvPr id="68" name="Image 6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2008" y="2493968"/>
              <a:ext cx="134309" cy="108000"/>
            </a:xfrm>
            <a:prstGeom prst="rect">
              <a:avLst/>
            </a:prstGeom>
          </p:spPr>
        </p:pic>
        <p:pic>
          <p:nvPicPr>
            <p:cNvPr id="69" name="Imag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379" y="2146513"/>
              <a:ext cx="496731" cy="399431"/>
            </a:xfrm>
            <a:prstGeom prst="rect">
              <a:avLst/>
            </a:prstGeom>
          </p:spPr>
        </p:pic>
        <p:pic>
          <p:nvPicPr>
            <p:cNvPr id="70" name="Image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644172">
              <a:off x="6287376" y="1564137"/>
              <a:ext cx="701513" cy="329811"/>
            </a:xfrm>
            <a:prstGeom prst="rect">
              <a:avLst/>
            </a:prstGeom>
          </p:spPr>
        </p:pic>
        <p:pic>
          <p:nvPicPr>
            <p:cNvPr id="71" name="Image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452212">
              <a:off x="3417781" y="2150248"/>
              <a:ext cx="576326" cy="463437"/>
            </a:xfrm>
            <a:prstGeom prst="rect">
              <a:avLst/>
            </a:prstGeom>
          </p:spPr>
        </p:pic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452212">
              <a:off x="1902926" y="1714535"/>
              <a:ext cx="386446" cy="310750"/>
            </a:xfrm>
            <a:prstGeom prst="rect">
              <a:avLst/>
            </a:prstGeom>
          </p:spPr>
        </p:pic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9559">
              <a:off x="2187700" y="2365769"/>
              <a:ext cx="360000" cy="289484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985" y="1350764"/>
              <a:ext cx="471915" cy="283781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47064">
              <a:off x="4233985" y="2379891"/>
              <a:ext cx="326514" cy="262558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227447" y="2376631"/>
              <a:ext cx="326514" cy="262558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73256">
              <a:off x="4465559" y="1534556"/>
              <a:ext cx="555185" cy="357096"/>
            </a:xfrm>
            <a:prstGeom prst="rect">
              <a:avLst/>
            </a:prstGeom>
          </p:spPr>
        </p:pic>
        <p:pic>
          <p:nvPicPr>
            <p:cNvPr id="73" name="Image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7614">
              <a:off x="1218915" y="2222974"/>
              <a:ext cx="521813" cy="353636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3647">
              <a:off x="5027671" y="2432693"/>
              <a:ext cx="256687" cy="206408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635" y="2507015"/>
              <a:ext cx="161803" cy="130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01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688" y="4268613"/>
            <a:ext cx="1231746" cy="99047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6127">
            <a:off x="11823511" y="3097319"/>
            <a:ext cx="1231746" cy="990476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5143">
            <a:off x="11423784" y="4345091"/>
            <a:ext cx="1231746" cy="990476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959">
            <a:off x="10261974" y="4209682"/>
            <a:ext cx="1231746" cy="99047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959">
            <a:off x="8945557" y="3594907"/>
            <a:ext cx="1231746" cy="990476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48952" y="35188"/>
            <a:ext cx="7329714" cy="1274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 rot="16200000">
            <a:off x="-2172608" y="3070327"/>
            <a:ext cx="7329714" cy="1274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137280" y="362428"/>
            <a:ext cx="8620497" cy="7009905"/>
            <a:chOff x="54442" y="384933"/>
            <a:chExt cx="8620497" cy="7009905"/>
          </a:xfrm>
        </p:grpSpPr>
        <p:grpSp>
          <p:nvGrpSpPr>
            <p:cNvPr id="3" name="Groupe 2"/>
            <p:cNvGrpSpPr/>
            <p:nvPr/>
          </p:nvGrpSpPr>
          <p:grpSpPr>
            <a:xfrm rot="18900000">
              <a:off x="5756991" y="384933"/>
              <a:ext cx="2917948" cy="1558474"/>
              <a:chOff x="5260468" y="1142280"/>
              <a:chExt cx="2917948" cy="1558474"/>
            </a:xfrm>
          </p:grpSpPr>
          <p:pic>
            <p:nvPicPr>
              <p:cNvPr id="79" name="Image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5421462" y="1537823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78" name="Image 7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959" y="1320982"/>
                <a:ext cx="1231746" cy="990476"/>
              </a:xfrm>
              <a:prstGeom prst="rect">
                <a:avLst/>
              </a:prstGeom>
            </p:spPr>
          </p:pic>
          <p:pic>
            <p:nvPicPr>
              <p:cNvPr id="80" name="Image 7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8642" y="2189878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83" name="Image 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6791593" y="1335413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85" name="Image 8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493058" y="1331908"/>
                <a:ext cx="315573" cy="253760"/>
              </a:xfrm>
              <a:prstGeom prst="rect">
                <a:avLst/>
              </a:prstGeom>
            </p:spPr>
          </p:pic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99179">
                <a:off x="5260468" y="2187504"/>
                <a:ext cx="491908" cy="395555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7921729" y="1693389"/>
                <a:ext cx="256687" cy="206408"/>
              </a:xfrm>
              <a:prstGeom prst="rect">
                <a:avLst/>
              </a:prstGeom>
            </p:spPr>
          </p:pic>
          <p:pic>
            <p:nvPicPr>
              <p:cNvPr id="88" name="Imag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04839">
                <a:off x="6955754" y="2315700"/>
                <a:ext cx="712822" cy="247542"/>
              </a:xfrm>
              <a:prstGeom prst="rect">
                <a:avLst/>
              </a:prstGeom>
            </p:spPr>
          </p:pic>
          <p:pic>
            <p:nvPicPr>
              <p:cNvPr id="89" name="Image 8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4721" y="1142280"/>
                <a:ext cx="223848" cy="180000"/>
              </a:xfrm>
              <a:prstGeom prst="rect">
                <a:avLst/>
              </a:prstGeom>
            </p:spPr>
          </p:pic>
          <p:pic>
            <p:nvPicPr>
              <p:cNvPr id="90" name="Image 8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7696" y="2592754"/>
                <a:ext cx="134309" cy="108000"/>
              </a:xfrm>
              <a:prstGeom prst="rect">
                <a:avLst/>
              </a:prstGeom>
            </p:spPr>
          </p:pic>
          <p:pic>
            <p:nvPicPr>
              <p:cNvPr id="91" name="Image 9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44172">
                <a:off x="6287376" y="1564137"/>
                <a:ext cx="701513" cy="329811"/>
              </a:xfrm>
              <a:prstGeom prst="rect">
                <a:avLst/>
              </a:prstGeom>
            </p:spPr>
          </p:pic>
          <p:pic>
            <p:nvPicPr>
              <p:cNvPr id="92" name="Image 9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85" y="1350764"/>
                <a:ext cx="471915" cy="283781"/>
              </a:xfrm>
              <a:prstGeom prst="rect">
                <a:avLst/>
              </a:prstGeom>
            </p:spPr>
          </p:pic>
          <p:pic>
            <p:nvPicPr>
              <p:cNvPr id="93" name="Image 9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27447" y="2376631"/>
                <a:ext cx="326514" cy="262558"/>
              </a:xfrm>
              <a:prstGeom prst="rect">
                <a:avLst/>
              </a:prstGeom>
            </p:spPr>
          </p:pic>
        </p:grpSp>
        <p:grpSp>
          <p:nvGrpSpPr>
            <p:cNvPr id="2" name="Groupe 1"/>
            <p:cNvGrpSpPr/>
            <p:nvPr/>
          </p:nvGrpSpPr>
          <p:grpSpPr>
            <a:xfrm rot="8100000">
              <a:off x="54442" y="3780159"/>
              <a:ext cx="7549993" cy="1538837"/>
              <a:chOff x="598279" y="1195612"/>
              <a:chExt cx="7549993" cy="1538837"/>
            </a:xfrm>
          </p:grpSpPr>
          <p:grpSp>
            <p:nvGrpSpPr>
              <p:cNvPr id="10" name="Groupe 9"/>
              <p:cNvGrpSpPr>
                <a:grpSpLocks noChangeAspect="1"/>
              </p:cNvGrpSpPr>
              <p:nvPr/>
            </p:nvGrpSpPr>
            <p:grpSpPr>
              <a:xfrm>
                <a:off x="855737" y="1240428"/>
                <a:ext cx="7185544" cy="1408506"/>
                <a:chOff x="-440507" y="-133894"/>
                <a:chExt cx="7185544" cy="1408506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3291" y="-76916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4125218" y="163501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6" name="Imag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5143">
                  <a:off x="2279667" y="23138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7" name="Image 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35959">
                  <a:off x="1045287" y="221556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8" name="Image 7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-440507" y="-133894"/>
                  <a:ext cx="1231746" cy="990476"/>
                </a:xfrm>
                <a:prstGeom prst="rect">
                  <a:avLst/>
                </a:prstGeom>
              </p:spPr>
            </p:pic>
          </p:grpSp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8642" y="2189878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4588302" y="2167850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5143">
                <a:off x="678424" y="1993862"/>
                <a:ext cx="606719" cy="487877"/>
              </a:xfrm>
              <a:prstGeom prst="rect">
                <a:avLst/>
              </a:prstGeom>
            </p:spPr>
          </p:pic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59">
                <a:off x="4907057" y="1332776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1969106" y="1332777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2551885" y="1348643"/>
                <a:ext cx="256687" cy="206408"/>
              </a:xfrm>
              <a:prstGeom prst="rect">
                <a:avLst/>
              </a:prstGeom>
            </p:spPr>
          </p:pic>
          <p:pic>
            <p:nvPicPr>
              <p:cNvPr id="53" name="Image 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6791593" y="1335413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54" name="Image 5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5143">
                <a:off x="4956193" y="1814573"/>
                <a:ext cx="766558" cy="616407"/>
              </a:xfrm>
              <a:prstGeom prst="rect">
                <a:avLst/>
              </a:prstGeom>
            </p:spPr>
          </p:pic>
          <p:pic>
            <p:nvPicPr>
              <p:cNvPr id="58" name="Imag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493058" y="1331908"/>
                <a:ext cx="315573" cy="253760"/>
              </a:xfrm>
              <a:prstGeom prst="rect">
                <a:avLst/>
              </a:prstGeom>
            </p:spPr>
          </p:pic>
          <p:pic>
            <p:nvPicPr>
              <p:cNvPr id="59" name="Image 5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473964" y="2371214"/>
                <a:ext cx="350150" cy="281564"/>
              </a:xfrm>
              <a:prstGeom prst="rect">
                <a:avLst/>
              </a:prstGeom>
            </p:spPr>
          </p:pic>
          <p:pic>
            <p:nvPicPr>
              <p:cNvPr id="60" name="Image 5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025555">
                <a:off x="7621660" y="2417954"/>
                <a:ext cx="337517" cy="295474"/>
              </a:xfrm>
              <a:prstGeom prst="rect">
                <a:avLst/>
              </a:prstGeom>
            </p:spPr>
          </p:pic>
          <p:pic>
            <p:nvPicPr>
              <p:cNvPr id="62" name="Image 6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1060788" y="2433026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63" name="Image 6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574147" y="2322751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64" name="Image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3314330" y="2439365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65" name="Image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2143" y="1391977"/>
                <a:ext cx="916937" cy="250231"/>
              </a:xfrm>
              <a:prstGeom prst="rect">
                <a:avLst/>
              </a:prstGeom>
            </p:spPr>
          </p:pic>
          <p:pic>
            <p:nvPicPr>
              <p:cNvPr id="66" name="Image 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04839">
                <a:off x="7081479" y="2333661"/>
                <a:ext cx="712822" cy="247542"/>
              </a:xfrm>
              <a:prstGeom prst="rect">
                <a:avLst/>
              </a:prstGeom>
            </p:spPr>
          </p:pic>
          <p:pic>
            <p:nvPicPr>
              <p:cNvPr id="67" name="Image 6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774098">
                <a:off x="7991842" y="1686864"/>
                <a:ext cx="173414" cy="139446"/>
              </a:xfrm>
              <a:prstGeom prst="rect">
                <a:avLst/>
              </a:prstGeom>
            </p:spPr>
          </p:pic>
          <p:pic>
            <p:nvPicPr>
              <p:cNvPr id="68" name="Image 6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5772" y="1195612"/>
                <a:ext cx="166893" cy="134201"/>
              </a:xfrm>
              <a:prstGeom prst="rect">
                <a:avLst/>
              </a:prstGeom>
            </p:spPr>
          </p:pic>
          <p:pic>
            <p:nvPicPr>
              <p:cNvPr id="69" name="Imag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5379" y="2146513"/>
                <a:ext cx="496731" cy="399431"/>
              </a:xfrm>
              <a:prstGeom prst="rect">
                <a:avLst/>
              </a:prstGeom>
            </p:spPr>
          </p:pic>
          <p:pic>
            <p:nvPicPr>
              <p:cNvPr id="70" name="Image 6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44172">
                <a:off x="6287376" y="1564137"/>
                <a:ext cx="701513" cy="329811"/>
              </a:xfrm>
              <a:prstGeom prst="rect">
                <a:avLst/>
              </a:prstGeom>
            </p:spPr>
          </p:pic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452212">
                <a:off x="3417781" y="2150248"/>
                <a:ext cx="576326" cy="463437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452212">
                <a:off x="1902926" y="1714535"/>
                <a:ext cx="386446" cy="310750"/>
              </a:xfrm>
              <a:prstGeom prst="rect">
                <a:avLst/>
              </a:prstGeom>
            </p:spPr>
          </p:pic>
          <p:pic>
            <p:nvPicPr>
              <p:cNvPr id="74" name="Image 73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79559">
                <a:off x="2187700" y="2365769"/>
                <a:ext cx="360000" cy="289484"/>
              </a:xfrm>
              <a:prstGeom prst="rect">
                <a:avLst/>
              </a:prstGeom>
            </p:spPr>
          </p:pic>
          <p:pic>
            <p:nvPicPr>
              <p:cNvPr id="39" name="Image 3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85" y="1350764"/>
                <a:ext cx="471915" cy="283781"/>
              </a:xfrm>
              <a:prstGeom prst="rect">
                <a:avLst/>
              </a:prstGeom>
            </p:spPr>
          </p:pic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47064">
                <a:off x="4233985" y="2379891"/>
                <a:ext cx="326514" cy="262558"/>
              </a:xfrm>
              <a:prstGeom prst="rect">
                <a:avLst/>
              </a:prstGeom>
            </p:spPr>
          </p:pic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27447" y="2376631"/>
                <a:ext cx="326514" cy="262558"/>
              </a:xfrm>
              <a:prstGeom prst="rect">
                <a:avLst/>
              </a:prstGeom>
            </p:spPr>
          </p:pic>
          <p:pic>
            <p:nvPicPr>
              <p:cNvPr id="61" name="Image 6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73256">
                <a:off x="4465559" y="1534556"/>
                <a:ext cx="555185" cy="357096"/>
              </a:xfrm>
              <a:prstGeom prst="rect">
                <a:avLst/>
              </a:prstGeom>
            </p:spPr>
          </p:pic>
          <p:pic>
            <p:nvPicPr>
              <p:cNvPr id="73" name="Image 7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97614">
                <a:off x="1218915" y="2222974"/>
                <a:ext cx="521813" cy="353636"/>
              </a:xfrm>
              <a:prstGeom prst="rect">
                <a:avLst/>
              </a:prstGeom>
            </p:spPr>
          </p:pic>
          <p:pic>
            <p:nvPicPr>
              <p:cNvPr id="75" name="Image 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027671" y="2432693"/>
                <a:ext cx="256687" cy="206408"/>
              </a:xfrm>
              <a:prstGeom prst="rect">
                <a:avLst/>
              </a:prstGeom>
            </p:spPr>
          </p:pic>
          <p:pic>
            <p:nvPicPr>
              <p:cNvPr id="76" name="Image 7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635" y="2507015"/>
                <a:ext cx="161803" cy="130109"/>
              </a:xfrm>
              <a:prstGeom prst="rect">
                <a:avLst/>
              </a:prstGeom>
            </p:spPr>
          </p:pic>
        </p:grpSp>
        <p:pic>
          <p:nvPicPr>
            <p:cNvPr id="96" name="Image 9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39890">
              <a:off x="758207" y="6851648"/>
              <a:ext cx="602164" cy="484215"/>
            </a:xfrm>
            <a:prstGeom prst="rect">
              <a:avLst/>
            </a:prstGeom>
          </p:spPr>
        </p:pic>
        <p:pic>
          <p:nvPicPr>
            <p:cNvPr id="97" name="Image 9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4098">
              <a:off x="851969" y="6697579"/>
              <a:ext cx="103150" cy="82945"/>
            </a:xfrm>
            <a:prstGeom prst="rect">
              <a:avLst/>
            </a:prstGeom>
          </p:spPr>
        </p:pic>
        <p:pic>
          <p:nvPicPr>
            <p:cNvPr id="98" name="Image 9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6127">
              <a:off x="1014166" y="6609659"/>
              <a:ext cx="184263" cy="148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09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-119523" y="-4283552"/>
            <a:ext cx="10617881" cy="11247584"/>
            <a:chOff x="-119523" y="-4283552"/>
            <a:chExt cx="10617881" cy="11247584"/>
          </a:xfrm>
        </p:grpSpPr>
        <p:grpSp>
          <p:nvGrpSpPr>
            <p:cNvPr id="13" name="Groupe 12"/>
            <p:cNvGrpSpPr/>
            <p:nvPr/>
          </p:nvGrpSpPr>
          <p:grpSpPr>
            <a:xfrm>
              <a:off x="6552688" y="5510476"/>
              <a:ext cx="1480760" cy="1351750"/>
              <a:chOff x="6318589" y="5429157"/>
              <a:chExt cx="1480760" cy="1351750"/>
            </a:xfrm>
          </p:grpSpPr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899374">
                <a:off x="6318589" y="5445373"/>
                <a:ext cx="1458443" cy="1172768"/>
              </a:xfrm>
              <a:prstGeom prst="rect">
                <a:avLst/>
              </a:prstGeom>
            </p:spPr>
          </p:pic>
          <p:pic>
            <p:nvPicPr>
              <p:cNvPr id="127" name="Image 1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356238">
                <a:off x="6402831" y="5429157"/>
                <a:ext cx="350150" cy="281564"/>
              </a:xfrm>
              <a:prstGeom prst="rect">
                <a:avLst/>
              </a:prstGeom>
            </p:spPr>
          </p:pic>
          <p:pic>
            <p:nvPicPr>
              <p:cNvPr id="128" name="Image 1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319354">
                <a:off x="6403775" y="6545714"/>
                <a:ext cx="292484" cy="235193"/>
              </a:xfrm>
              <a:prstGeom prst="rect">
                <a:avLst/>
              </a:prstGeom>
            </p:spPr>
          </p:pic>
          <p:pic>
            <p:nvPicPr>
              <p:cNvPr id="129" name="Image 1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16127">
                <a:off x="7371424" y="6426612"/>
                <a:ext cx="427925" cy="344105"/>
              </a:xfrm>
              <a:prstGeom prst="rect">
                <a:avLst/>
              </a:prstGeom>
            </p:spPr>
          </p:pic>
          <p:pic>
            <p:nvPicPr>
              <p:cNvPr id="130" name="Image 12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24550">
                <a:off x="7049817" y="6622038"/>
                <a:ext cx="345612" cy="129397"/>
              </a:xfrm>
              <a:prstGeom prst="rect">
                <a:avLst/>
              </a:prstGeom>
            </p:spPr>
          </p:pic>
          <p:pic>
            <p:nvPicPr>
              <p:cNvPr id="131" name="Image 13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709260" y="6636895"/>
                <a:ext cx="134309" cy="108000"/>
              </a:xfrm>
              <a:prstGeom prst="rect">
                <a:avLst/>
              </a:prstGeom>
            </p:spPr>
          </p:pic>
        </p:grpSp>
        <p:grpSp>
          <p:nvGrpSpPr>
            <p:cNvPr id="12" name="Groupe 11"/>
            <p:cNvGrpSpPr/>
            <p:nvPr/>
          </p:nvGrpSpPr>
          <p:grpSpPr>
            <a:xfrm>
              <a:off x="-85027" y="-686569"/>
              <a:ext cx="7547010" cy="7650601"/>
              <a:chOff x="-85027" y="-686569"/>
              <a:chExt cx="7547010" cy="7650601"/>
            </a:xfrm>
          </p:grpSpPr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59">
                <a:off x="1206785" y="494779"/>
                <a:ext cx="1231746" cy="990476"/>
              </a:xfrm>
              <a:prstGeom prst="rect">
                <a:avLst/>
              </a:prstGeom>
            </p:spPr>
          </p:pic>
          <p:grpSp>
            <p:nvGrpSpPr>
              <p:cNvPr id="2" name="Groupe 1"/>
              <p:cNvGrpSpPr/>
              <p:nvPr/>
            </p:nvGrpSpPr>
            <p:grpSpPr>
              <a:xfrm>
                <a:off x="22961" y="-686569"/>
                <a:ext cx="7439022" cy="2098450"/>
                <a:chOff x="578683" y="1240434"/>
                <a:chExt cx="7439022" cy="2410413"/>
              </a:xfrm>
            </p:grpSpPr>
            <p:grpSp>
              <p:nvGrpSpPr>
                <p:cNvPr id="10" name="Groupe 9"/>
                <p:cNvGrpSpPr>
                  <a:grpSpLocks noChangeAspect="1"/>
                </p:cNvGrpSpPr>
                <p:nvPr/>
              </p:nvGrpSpPr>
              <p:grpSpPr>
                <a:xfrm>
                  <a:off x="855737" y="1240434"/>
                  <a:ext cx="7161968" cy="1452685"/>
                  <a:chOff x="-440507" y="-133894"/>
                  <a:chExt cx="7161968" cy="1452680"/>
                </a:xfrm>
              </p:grpSpPr>
              <p:pic>
                <p:nvPicPr>
                  <p:cNvPr id="4" name="Image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89715" y="-53340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5" name="Image 4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3316127">
                    <a:off x="4125218" y="163501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 5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95143">
                    <a:off x="2279667" y="23138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7" name="Image 6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616090">
                    <a:off x="919568" y="224919"/>
                    <a:ext cx="1360322" cy="1093867"/>
                  </a:xfrm>
                  <a:prstGeom prst="rect">
                    <a:avLst/>
                  </a:prstGeom>
                </p:spPr>
              </p:pic>
              <p:pic>
                <p:nvPicPr>
                  <p:cNvPr id="8" name="Image 7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783647">
                    <a:off x="-440507" y="-133894"/>
                    <a:ext cx="1231746" cy="9904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2" name="Image 4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8642" y="2189887"/>
                  <a:ext cx="576877" cy="463881"/>
                </a:xfrm>
                <a:prstGeom prst="rect">
                  <a:avLst/>
                </a:prstGeom>
              </p:spPr>
            </p:pic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4588301" y="2167860"/>
                  <a:ext cx="576879" cy="463880"/>
                </a:xfrm>
                <a:prstGeom prst="rect">
                  <a:avLst/>
                </a:prstGeom>
              </p:spPr>
            </p:pic>
            <p:pic>
              <p:nvPicPr>
                <p:cNvPr id="45" name="Image 4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35959">
                  <a:off x="4907057" y="1319719"/>
                  <a:ext cx="576877" cy="463881"/>
                </a:xfrm>
                <a:prstGeom prst="rect">
                  <a:avLst/>
                </a:prstGeom>
              </p:spPr>
            </p:pic>
            <p:pic>
              <p:nvPicPr>
                <p:cNvPr id="46" name="Image 45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1969106" y="1293594"/>
                  <a:ext cx="576877" cy="463881"/>
                </a:xfrm>
                <a:prstGeom prst="rect">
                  <a:avLst/>
                </a:prstGeom>
              </p:spPr>
            </p:pic>
            <p:pic>
              <p:nvPicPr>
                <p:cNvPr id="51" name="Image 50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2551885" y="1348649"/>
                  <a:ext cx="256687" cy="206408"/>
                </a:xfrm>
                <a:prstGeom prst="rect">
                  <a:avLst/>
                </a:prstGeom>
              </p:spPr>
            </p:pic>
            <p:pic>
              <p:nvPicPr>
                <p:cNvPr id="53" name="Image 5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6791593" y="1335420"/>
                  <a:ext cx="246398" cy="198134"/>
                </a:xfrm>
                <a:prstGeom prst="rect">
                  <a:avLst/>
                </a:prstGeom>
              </p:spPr>
            </p:pic>
            <p:pic>
              <p:nvPicPr>
                <p:cNvPr id="54" name="Image 5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5143">
                  <a:off x="4956193" y="1814581"/>
                  <a:ext cx="766558" cy="616409"/>
                </a:xfrm>
                <a:prstGeom prst="rect">
                  <a:avLst/>
                </a:prstGeom>
              </p:spPr>
            </p:pic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78683" y="1308698"/>
                  <a:ext cx="453225" cy="364450"/>
                </a:xfrm>
                <a:prstGeom prst="rect">
                  <a:avLst/>
                </a:prstGeom>
              </p:spPr>
            </p:pic>
            <p:pic>
              <p:nvPicPr>
                <p:cNvPr id="58" name="Image 5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493058" y="1331914"/>
                  <a:ext cx="315573" cy="253761"/>
                </a:xfrm>
                <a:prstGeom prst="rect">
                  <a:avLst/>
                </a:prstGeom>
              </p:spPr>
            </p:pic>
            <p:pic>
              <p:nvPicPr>
                <p:cNvPr id="59" name="Image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473964" y="2371223"/>
                  <a:ext cx="350150" cy="281565"/>
                </a:xfrm>
                <a:prstGeom prst="rect">
                  <a:avLst/>
                </a:prstGeom>
              </p:spPr>
            </p:pic>
            <p:pic>
              <p:nvPicPr>
                <p:cNvPr id="60" name="Image 59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7684501" y="2424834"/>
                  <a:ext cx="256687" cy="206408"/>
                </a:xfrm>
                <a:prstGeom prst="rect">
                  <a:avLst/>
                </a:prstGeom>
              </p:spPr>
            </p:pic>
            <p:pic>
              <p:nvPicPr>
                <p:cNvPr id="62" name="Image 61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813138" y="2695620"/>
                  <a:ext cx="246398" cy="198134"/>
                </a:xfrm>
                <a:prstGeom prst="rect">
                  <a:avLst/>
                </a:prstGeom>
              </p:spPr>
            </p:pic>
            <p:pic>
              <p:nvPicPr>
                <p:cNvPr id="64" name="Image 63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2975424" y="2531879"/>
                  <a:ext cx="246398" cy="198134"/>
                </a:xfrm>
                <a:prstGeom prst="rect">
                  <a:avLst/>
                </a:prstGeom>
              </p:spPr>
            </p:pic>
            <p:pic>
              <p:nvPicPr>
                <p:cNvPr id="65" name="Image 6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2143" y="1352794"/>
                  <a:ext cx="916937" cy="250232"/>
                </a:xfrm>
                <a:prstGeom prst="rect">
                  <a:avLst/>
                </a:prstGeom>
              </p:spPr>
            </p:pic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0404839">
                  <a:off x="6955754" y="2315710"/>
                  <a:ext cx="712822" cy="247542"/>
                </a:xfrm>
                <a:prstGeom prst="rect">
                  <a:avLst/>
                </a:prstGeom>
              </p:spPr>
            </p:pic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6987" y="2210948"/>
                  <a:ext cx="161803" cy="130109"/>
                </a:xfrm>
                <a:prstGeom prst="rect">
                  <a:avLst/>
                </a:prstGeom>
              </p:spPr>
            </p:pic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2008" y="2493978"/>
                  <a:ext cx="134309" cy="108000"/>
                </a:xfrm>
                <a:prstGeom prst="rect">
                  <a:avLst/>
                </a:prstGeom>
              </p:spPr>
            </p:pic>
            <p:pic>
              <p:nvPicPr>
                <p:cNvPr id="69" name="Image 6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5379" y="2146522"/>
                  <a:ext cx="496731" cy="399432"/>
                </a:xfrm>
                <a:prstGeom prst="rect">
                  <a:avLst/>
                </a:prstGeom>
              </p:spPr>
            </p:pic>
            <p:pic>
              <p:nvPicPr>
                <p:cNvPr id="70" name="Image 6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44172">
                  <a:off x="6287374" y="1564144"/>
                  <a:ext cx="701515" cy="329811"/>
                </a:xfrm>
                <a:prstGeom prst="rect">
                  <a:avLst/>
                </a:prstGeom>
              </p:spPr>
            </p:pic>
            <p:pic>
              <p:nvPicPr>
                <p:cNvPr id="71" name="Image 7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452212">
                  <a:off x="3417781" y="2150256"/>
                  <a:ext cx="576326" cy="463439"/>
                </a:xfrm>
                <a:prstGeom prst="rect">
                  <a:avLst/>
                </a:prstGeom>
              </p:spPr>
            </p:pic>
            <p:pic>
              <p:nvPicPr>
                <p:cNvPr id="72" name="Image 71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452212">
                  <a:off x="1902926" y="1714542"/>
                  <a:ext cx="386446" cy="310751"/>
                </a:xfrm>
                <a:prstGeom prst="rect">
                  <a:avLst/>
                </a:prstGeom>
              </p:spPr>
            </p:pic>
            <p:pic>
              <p:nvPicPr>
                <p:cNvPr id="74" name="Image 73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379559">
                  <a:off x="3119658" y="2525195"/>
                  <a:ext cx="628760" cy="505601"/>
                </a:xfrm>
                <a:prstGeom prst="rect">
                  <a:avLst/>
                </a:prstGeom>
              </p:spPr>
            </p:pic>
            <p:pic>
              <p:nvPicPr>
                <p:cNvPr id="39" name="Image 3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3985" y="1350769"/>
                  <a:ext cx="471915" cy="283782"/>
                </a:xfrm>
                <a:prstGeom prst="rect">
                  <a:avLst/>
                </a:prstGeom>
              </p:spPr>
            </p:pic>
            <p:pic>
              <p:nvPicPr>
                <p:cNvPr id="40" name="Image 39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064">
                  <a:off x="4233985" y="2379899"/>
                  <a:ext cx="326514" cy="262559"/>
                </a:xfrm>
                <a:prstGeom prst="rect">
                  <a:avLst/>
                </a:prstGeom>
              </p:spPr>
            </p:pic>
            <p:pic>
              <p:nvPicPr>
                <p:cNvPr id="41" name="Image 40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227446" y="2376640"/>
                  <a:ext cx="326515" cy="262558"/>
                </a:xfrm>
                <a:prstGeom prst="rect">
                  <a:avLst/>
                </a:prstGeom>
              </p:spPr>
            </p:pic>
            <p:pic>
              <p:nvPicPr>
                <p:cNvPr id="61" name="Image 6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73256">
                  <a:off x="4465558" y="1534562"/>
                  <a:ext cx="555187" cy="357096"/>
                </a:xfrm>
                <a:prstGeom prst="rect">
                  <a:avLst/>
                </a:prstGeom>
              </p:spPr>
            </p:pic>
            <p:pic>
              <p:nvPicPr>
                <p:cNvPr id="73" name="Image 72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097614">
                  <a:off x="936978" y="2236228"/>
                  <a:ext cx="813165" cy="551087"/>
                </a:xfrm>
                <a:prstGeom prst="rect">
                  <a:avLst/>
                </a:prstGeom>
              </p:spPr>
            </p:pic>
            <p:pic>
              <p:nvPicPr>
                <p:cNvPr id="75" name="Image 74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027671" y="2432702"/>
                  <a:ext cx="256687" cy="206408"/>
                </a:xfrm>
                <a:prstGeom prst="rect">
                  <a:avLst/>
                </a:prstGeom>
              </p:spPr>
            </p:pic>
            <p:pic>
              <p:nvPicPr>
                <p:cNvPr id="76" name="Image 7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5561" y="3520738"/>
                  <a:ext cx="161803" cy="130109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e 76"/>
              <p:cNvGrpSpPr/>
              <p:nvPr/>
            </p:nvGrpSpPr>
            <p:grpSpPr>
              <a:xfrm rot="5400000">
                <a:off x="-2417531" y="2363751"/>
                <a:ext cx="6932785" cy="2267778"/>
                <a:chOff x="1084918" y="168551"/>
                <a:chExt cx="6932785" cy="2519685"/>
              </a:xfrm>
            </p:grpSpPr>
            <p:grpSp>
              <p:nvGrpSpPr>
                <p:cNvPr id="78" name="Groupe 77"/>
                <p:cNvGrpSpPr>
                  <a:grpSpLocks noChangeAspect="1"/>
                </p:cNvGrpSpPr>
                <p:nvPr/>
              </p:nvGrpSpPr>
              <p:grpSpPr>
                <a:xfrm>
                  <a:off x="2341529" y="1320985"/>
                  <a:ext cx="5676174" cy="1327956"/>
                  <a:chOff x="1045287" y="-53340"/>
                  <a:chExt cx="5676174" cy="1327952"/>
                </a:xfrm>
              </p:grpSpPr>
              <p:pic>
                <p:nvPicPr>
                  <p:cNvPr id="111" name="Image 110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89715" y="-53340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112" name="Image 111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3316127">
                    <a:off x="4125218" y="163501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113" name="Image 112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95143">
                    <a:off x="2279667" y="23138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114" name="Image 113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35959">
                    <a:off x="1045287" y="221556"/>
                    <a:ext cx="1231746" cy="9904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9" name="Image 7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8639" y="2189884"/>
                  <a:ext cx="576877" cy="463881"/>
                </a:xfrm>
                <a:prstGeom prst="rect">
                  <a:avLst/>
                </a:prstGeom>
              </p:spPr>
            </p:pic>
            <p:pic>
              <p:nvPicPr>
                <p:cNvPr id="80" name="Image 79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4588298" y="2167857"/>
                  <a:ext cx="576879" cy="463880"/>
                </a:xfrm>
                <a:prstGeom prst="rect">
                  <a:avLst/>
                </a:prstGeom>
              </p:spPr>
            </p:pic>
            <p:pic>
              <p:nvPicPr>
                <p:cNvPr id="82" name="Image 81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35959">
                  <a:off x="4907054" y="1306654"/>
                  <a:ext cx="576877" cy="463881"/>
                </a:xfrm>
                <a:prstGeom prst="rect">
                  <a:avLst/>
                </a:prstGeom>
              </p:spPr>
            </p:pic>
            <p:pic>
              <p:nvPicPr>
                <p:cNvPr id="83" name="Image 82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1824238" y="1255144"/>
                  <a:ext cx="731949" cy="463881"/>
                </a:xfrm>
                <a:prstGeom prst="rect">
                  <a:avLst/>
                </a:prstGeom>
              </p:spPr>
            </p:pic>
            <p:pic>
              <p:nvPicPr>
                <p:cNvPr id="84" name="Image 8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2551884" y="1377917"/>
                  <a:ext cx="256687" cy="206409"/>
                </a:xfrm>
                <a:prstGeom prst="rect">
                  <a:avLst/>
                </a:prstGeom>
              </p:spPr>
            </p:pic>
            <p:pic>
              <p:nvPicPr>
                <p:cNvPr id="86" name="Image 85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6791590" y="1335416"/>
                  <a:ext cx="246398" cy="198134"/>
                </a:xfrm>
                <a:prstGeom prst="rect">
                  <a:avLst/>
                </a:prstGeom>
              </p:spPr>
            </p:pic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5143">
                  <a:off x="4956190" y="1814579"/>
                  <a:ext cx="766558" cy="616409"/>
                </a:xfrm>
                <a:prstGeom prst="rect">
                  <a:avLst/>
                </a:prstGeom>
              </p:spPr>
            </p:pic>
            <p:pic>
              <p:nvPicPr>
                <p:cNvPr id="89" name="Image 8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493056" y="1331911"/>
                  <a:ext cx="315573" cy="253761"/>
                </a:xfrm>
                <a:prstGeom prst="rect">
                  <a:avLst/>
                </a:prstGeom>
              </p:spPr>
            </p:pic>
            <p:pic>
              <p:nvPicPr>
                <p:cNvPr id="90" name="Image 8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473962" y="2371221"/>
                  <a:ext cx="350150" cy="281565"/>
                </a:xfrm>
                <a:prstGeom prst="rect">
                  <a:avLst/>
                </a:prstGeom>
              </p:spPr>
            </p:pic>
            <p:pic>
              <p:nvPicPr>
                <p:cNvPr id="91" name="Image 9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7684499" y="2424832"/>
                  <a:ext cx="256687" cy="206409"/>
                </a:xfrm>
                <a:prstGeom prst="rect">
                  <a:avLst/>
                </a:prstGeom>
              </p:spPr>
            </p:pic>
            <p:pic>
              <p:nvPicPr>
                <p:cNvPr id="92" name="Image 91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1060786" y="2433034"/>
                  <a:ext cx="246398" cy="198134"/>
                </a:xfrm>
                <a:prstGeom prst="rect">
                  <a:avLst/>
                </a:prstGeom>
              </p:spPr>
            </p:pic>
            <p:pic>
              <p:nvPicPr>
                <p:cNvPr id="94" name="Image 93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3314328" y="2439373"/>
                  <a:ext cx="246398" cy="198134"/>
                </a:xfrm>
                <a:prstGeom prst="rect">
                  <a:avLst/>
                </a:prstGeom>
              </p:spPr>
            </p:pic>
            <p:pic>
              <p:nvPicPr>
                <p:cNvPr id="95" name="Image 9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200203">
                  <a:off x="2333035" y="168551"/>
                  <a:ext cx="916937" cy="281108"/>
                </a:xfrm>
                <a:prstGeom prst="rect">
                  <a:avLst/>
                </a:prstGeom>
              </p:spPr>
            </p:pic>
            <p:pic>
              <p:nvPicPr>
                <p:cNvPr id="96" name="Image 9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0404839">
                  <a:off x="6955753" y="2315708"/>
                  <a:ext cx="712822" cy="247542"/>
                </a:xfrm>
                <a:prstGeom prst="rect">
                  <a:avLst/>
                </a:prstGeom>
              </p:spPr>
            </p:pic>
            <p:pic>
              <p:nvPicPr>
                <p:cNvPr id="97" name="Image 9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6986" y="2210946"/>
                  <a:ext cx="161803" cy="130109"/>
                </a:xfrm>
                <a:prstGeom prst="rect">
                  <a:avLst/>
                </a:prstGeom>
              </p:spPr>
            </p:pic>
            <p:pic>
              <p:nvPicPr>
                <p:cNvPr id="98" name="Image 9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2008" y="2493977"/>
                  <a:ext cx="134309" cy="108001"/>
                </a:xfrm>
                <a:prstGeom prst="rect">
                  <a:avLst/>
                </a:prstGeom>
              </p:spPr>
            </p:pic>
            <p:pic>
              <p:nvPicPr>
                <p:cNvPr id="99" name="Image 9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5378" y="2146521"/>
                  <a:ext cx="496731" cy="399432"/>
                </a:xfrm>
                <a:prstGeom prst="rect">
                  <a:avLst/>
                </a:prstGeom>
              </p:spPr>
            </p:pic>
            <p:pic>
              <p:nvPicPr>
                <p:cNvPr id="100" name="Image 9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44172">
                  <a:off x="6287375" y="1564143"/>
                  <a:ext cx="701515" cy="329811"/>
                </a:xfrm>
                <a:prstGeom prst="rect">
                  <a:avLst/>
                </a:prstGeom>
              </p:spPr>
            </p:pic>
            <p:pic>
              <p:nvPicPr>
                <p:cNvPr id="101" name="Image 10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452212">
                  <a:off x="3417781" y="2150255"/>
                  <a:ext cx="576326" cy="463439"/>
                </a:xfrm>
                <a:prstGeom prst="rect">
                  <a:avLst/>
                </a:prstGeom>
              </p:spPr>
            </p:pic>
            <p:pic>
              <p:nvPicPr>
                <p:cNvPr id="103" name="Image 102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379559">
                  <a:off x="2187700" y="2365777"/>
                  <a:ext cx="360000" cy="289485"/>
                </a:xfrm>
                <a:prstGeom prst="rect">
                  <a:avLst/>
                </a:prstGeom>
              </p:spPr>
            </p:pic>
            <p:pic>
              <p:nvPicPr>
                <p:cNvPr id="104" name="Image 10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3984" y="1350769"/>
                  <a:ext cx="471915" cy="283782"/>
                </a:xfrm>
                <a:prstGeom prst="rect">
                  <a:avLst/>
                </a:prstGeom>
              </p:spPr>
            </p:pic>
            <p:pic>
              <p:nvPicPr>
                <p:cNvPr id="105" name="Image 104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064">
                  <a:off x="4233985" y="2379899"/>
                  <a:ext cx="326514" cy="262559"/>
                </a:xfrm>
                <a:prstGeom prst="rect">
                  <a:avLst/>
                </a:prstGeom>
              </p:spPr>
            </p:pic>
            <p:pic>
              <p:nvPicPr>
                <p:cNvPr id="106" name="Image 105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227447" y="2376639"/>
                  <a:ext cx="326515" cy="262558"/>
                </a:xfrm>
                <a:prstGeom prst="rect">
                  <a:avLst/>
                </a:prstGeom>
              </p:spPr>
            </p:pic>
            <p:pic>
              <p:nvPicPr>
                <p:cNvPr id="107" name="Image 106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73256">
                  <a:off x="4465559" y="1534561"/>
                  <a:ext cx="555186" cy="357096"/>
                </a:xfrm>
                <a:prstGeom prst="rect">
                  <a:avLst/>
                </a:prstGeom>
              </p:spPr>
            </p:pic>
            <p:pic>
              <p:nvPicPr>
                <p:cNvPr id="108" name="Image 10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097614">
                  <a:off x="1218914" y="2222981"/>
                  <a:ext cx="521814" cy="353636"/>
                </a:xfrm>
                <a:prstGeom prst="rect">
                  <a:avLst/>
                </a:prstGeom>
              </p:spPr>
            </p:pic>
            <p:pic>
              <p:nvPicPr>
                <p:cNvPr id="109" name="Image 10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027671" y="2432697"/>
                  <a:ext cx="256687" cy="206409"/>
                </a:xfrm>
                <a:prstGeom prst="rect">
                  <a:avLst/>
                </a:prstGeom>
              </p:spPr>
            </p:pic>
            <p:pic>
              <p:nvPicPr>
                <p:cNvPr id="110" name="Image 10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2635" y="2507015"/>
                  <a:ext cx="161803" cy="130109"/>
                </a:xfrm>
                <a:prstGeom prst="rect">
                  <a:avLst/>
                </a:prstGeom>
              </p:spPr>
            </p:pic>
          </p:grpSp>
          <p:pic>
            <p:nvPicPr>
              <p:cNvPr id="117" name="Image 116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2390436" y="984907"/>
                <a:ext cx="310564" cy="237095"/>
              </a:xfrm>
              <a:prstGeom prst="rect">
                <a:avLst/>
              </a:prstGeom>
            </p:spPr>
          </p:pic>
          <p:pic>
            <p:nvPicPr>
              <p:cNvPr id="118" name="Image 11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70484">
                <a:off x="895144" y="2165642"/>
                <a:ext cx="727769" cy="616407"/>
              </a:xfrm>
              <a:prstGeom prst="rect">
                <a:avLst/>
              </a:prstGeom>
            </p:spPr>
          </p:pic>
          <p:pic>
            <p:nvPicPr>
              <p:cNvPr id="119" name="Image 1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2667456" y="879785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120" name="Image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59">
                <a:off x="1100611" y="1388558"/>
                <a:ext cx="547686" cy="463880"/>
              </a:xfrm>
              <a:prstGeom prst="rect">
                <a:avLst/>
              </a:prstGeom>
            </p:spPr>
          </p:pic>
          <p:pic>
            <p:nvPicPr>
              <p:cNvPr id="121" name="Image 1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83647">
                <a:off x="778599" y="2020449"/>
                <a:ext cx="315573" cy="240919"/>
              </a:xfrm>
              <a:prstGeom prst="rect">
                <a:avLst/>
              </a:prstGeom>
            </p:spPr>
          </p:pic>
          <p:pic>
            <p:nvPicPr>
              <p:cNvPr id="122" name="Image 121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482385" y="2103456"/>
                <a:ext cx="359199" cy="205070"/>
              </a:xfrm>
              <a:prstGeom prst="rect">
                <a:avLst/>
              </a:prstGeom>
            </p:spPr>
          </p:pic>
          <p:pic>
            <p:nvPicPr>
              <p:cNvPr id="123" name="Image 122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52212">
                <a:off x="1222102" y="1878989"/>
                <a:ext cx="386446" cy="295025"/>
              </a:xfrm>
              <a:prstGeom prst="rect">
                <a:avLst/>
              </a:prstGeom>
            </p:spPr>
          </p:pic>
          <p:pic>
            <p:nvPicPr>
              <p:cNvPr id="115" name="Image 114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52212">
                <a:off x="458257" y="902636"/>
                <a:ext cx="386446" cy="279683"/>
              </a:xfrm>
              <a:prstGeom prst="rect">
                <a:avLst/>
              </a:prstGeom>
            </p:spPr>
          </p:pic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52212">
                <a:off x="1086762" y="426516"/>
                <a:ext cx="386446" cy="279683"/>
              </a:xfrm>
              <a:prstGeom prst="rect">
                <a:avLst/>
              </a:prstGeom>
            </p:spPr>
          </p:pic>
          <p:pic>
            <p:nvPicPr>
              <p:cNvPr id="126" name="Image 125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52212">
                <a:off x="116271" y="-193210"/>
                <a:ext cx="514306" cy="372219"/>
              </a:xfrm>
              <a:prstGeom prst="rect">
                <a:avLst/>
              </a:prstGeom>
            </p:spPr>
          </p:pic>
          <p:pic>
            <p:nvPicPr>
              <p:cNvPr id="132" name="Image 13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-22780" y="-323422"/>
                <a:ext cx="256687" cy="179694"/>
              </a:xfrm>
              <a:prstGeom prst="rect">
                <a:avLst/>
              </a:prstGeom>
            </p:spPr>
          </p:pic>
        </p:grpSp>
        <p:grpSp>
          <p:nvGrpSpPr>
            <p:cNvPr id="133" name="Groupe 132"/>
            <p:cNvGrpSpPr/>
            <p:nvPr/>
          </p:nvGrpSpPr>
          <p:grpSpPr>
            <a:xfrm>
              <a:off x="-54003" y="-2623393"/>
              <a:ext cx="7518164" cy="1260000"/>
              <a:chOff x="465588" y="1864613"/>
              <a:chExt cx="7518164" cy="1472264"/>
            </a:xfrm>
          </p:grpSpPr>
          <p:grpSp>
            <p:nvGrpSpPr>
              <p:cNvPr id="134" name="Groupe 133"/>
              <p:cNvGrpSpPr/>
              <p:nvPr/>
            </p:nvGrpSpPr>
            <p:grpSpPr>
              <a:xfrm>
                <a:off x="465588" y="1962229"/>
                <a:ext cx="3426244" cy="1374648"/>
                <a:chOff x="4591461" y="1305960"/>
                <a:chExt cx="3426244" cy="1374648"/>
              </a:xfrm>
            </p:grpSpPr>
            <p:pic>
              <p:nvPicPr>
                <p:cNvPr id="167" name="Image 16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5959" y="1320982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168" name="Image 16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5421462" y="1537823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169" name="Image 16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8642" y="2189878"/>
                  <a:ext cx="576877" cy="463880"/>
                </a:xfrm>
                <a:prstGeom prst="rect">
                  <a:avLst/>
                </a:prstGeom>
              </p:spPr>
            </p:pic>
            <p:pic>
              <p:nvPicPr>
                <p:cNvPr id="170" name="Image 169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4534962" y="2160230"/>
                  <a:ext cx="576877" cy="463880"/>
                </a:xfrm>
                <a:prstGeom prst="rect">
                  <a:avLst/>
                </a:prstGeom>
              </p:spPr>
            </p:pic>
            <p:pic>
              <p:nvPicPr>
                <p:cNvPr id="171" name="Image 17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35959">
                  <a:off x="4609416" y="1305960"/>
                  <a:ext cx="576877" cy="463880"/>
                </a:xfrm>
                <a:prstGeom prst="rect">
                  <a:avLst/>
                </a:prstGeom>
              </p:spPr>
            </p:pic>
            <p:pic>
              <p:nvPicPr>
                <p:cNvPr id="172" name="Image 171"/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6791593" y="1335411"/>
                  <a:ext cx="246397" cy="198134"/>
                </a:xfrm>
                <a:prstGeom prst="rect">
                  <a:avLst/>
                </a:prstGeom>
              </p:spPr>
            </p:pic>
            <p:pic>
              <p:nvPicPr>
                <p:cNvPr id="173" name="Image 172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5143">
                  <a:off x="4956193" y="1814573"/>
                  <a:ext cx="766558" cy="616407"/>
                </a:xfrm>
                <a:prstGeom prst="rect">
                  <a:avLst/>
                </a:prstGeom>
              </p:spPr>
            </p:pic>
            <p:pic>
              <p:nvPicPr>
                <p:cNvPr id="174" name="Image 17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493058" y="1320003"/>
                  <a:ext cx="315573" cy="253760"/>
                </a:xfrm>
                <a:prstGeom prst="rect">
                  <a:avLst/>
                </a:prstGeom>
              </p:spPr>
            </p:pic>
            <p:pic>
              <p:nvPicPr>
                <p:cNvPr id="175" name="Image 17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7412">
                  <a:off x="5473964" y="2371214"/>
                  <a:ext cx="350150" cy="281564"/>
                </a:xfrm>
                <a:prstGeom prst="rect">
                  <a:avLst/>
                </a:prstGeom>
              </p:spPr>
            </p:pic>
            <p:pic>
              <p:nvPicPr>
                <p:cNvPr id="176" name="Image 175"/>
                <p:cNvPicPr>
                  <a:picLocks noChangeAspect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7684501" y="2424824"/>
                  <a:ext cx="256687" cy="206408"/>
                </a:xfrm>
                <a:prstGeom prst="rect">
                  <a:avLst/>
                </a:prstGeom>
              </p:spPr>
            </p:pic>
            <p:pic>
              <p:nvPicPr>
                <p:cNvPr id="177" name="Image 17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0404839">
                  <a:off x="6955754" y="2315700"/>
                  <a:ext cx="712822" cy="247542"/>
                </a:xfrm>
                <a:prstGeom prst="rect">
                  <a:avLst/>
                </a:prstGeom>
              </p:spPr>
            </p:pic>
            <p:pic>
              <p:nvPicPr>
                <p:cNvPr id="178" name="Image 17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86987" y="2210939"/>
                  <a:ext cx="161803" cy="130109"/>
                </a:xfrm>
                <a:prstGeom prst="rect">
                  <a:avLst/>
                </a:prstGeom>
              </p:spPr>
            </p:pic>
            <p:pic>
              <p:nvPicPr>
                <p:cNvPr id="179" name="Image 17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52008" y="2493968"/>
                  <a:ext cx="134309" cy="108000"/>
                </a:xfrm>
                <a:prstGeom prst="rect">
                  <a:avLst/>
                </a:prstGeom>
              </p:spPr>
            </p:pic>
            <p:pic>
              <p:nvPicPr>
                <p:cNvPr id="180" name="Image 17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44172">
                  <a:off x="6287376" y="1564137"/>
                  <a:ext cx="701513" cy="329811"/>
                </a:xfrm>
                <a:prstGeom prst="rect">
                  <a:avLst/>
                </a:prstGeom>
              </p:spPr>
            </p:pic>
            <p:pic>
              <p:nvPicPr>
                <p:cNvPr id="181" name="Image 18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3985" y="1346001"/>
                  <a:ext cx="471915" cy="283781"/>
                </a:xfrm>
                <a:prstGeom prst="rect">
                  <a:avLst/>
                </a:prstGeom>
              </p:spPr>
            </p:pic>
            <p:pic>
              <p:nvPicPr>
                <p:cNvPr id="182" name="Image 181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227447" y="2361391"/>
                  <a:ext cx="326514" cy="262558"/>
                </a:xfrm>
                <a:prstGeom prst="rect">
                  <a:avLst/>
                </a:prstGeom>
              </p:spPr>
            </p:pic>
            <p:pic>
              <p:nvPicPr>
                <p:cNvPr id="183" name="Image 182"/>
                <p:cNvPicPr>
                  <a:picLocks noChangeAspect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331199">
                  <a:off x="4627921" y="1952507"/>
                  <a:ext cx="305358" cy="196407"/>
                </a:xfrm>
                <a:prstGeom prst="rect">
                  <a:avLst/>
                </a:prstGeom>
              </p:spPr>
            </p:pic>
            <p:pic>
              <p:nvPicPr>
                <p:cNvPr id="184" name="Image 183"/>
                <p:cNvPicPr>
                  <a:picLocks noChangeAspect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4989571" y="2425073"/>
                  <a:ext cx="256687" cy="206408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e 134"/>
              <p:cNvGrpSpPr/>
              <p:nvPr/>
            </p:nvGrpSpPr>
            <p:grpSpPr>
              <a:xfrm>
                <a:off x="3759541" y="1864613"/>
                <a:ext cx="4224211" cy="1425965"/>
                <a:chOff x="578683" y="1235665"/>
                <a:chExt cx="4224211" cy="1425965"/>
              </a:xfrm>
            </p:grpSpPr>
            <p:pic>
              <p:nvPicPr>
                <p:cNvPr id="148" name="Image 147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5143">
                  <a:off x="3571148" y="1406986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149" name="Image 14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35959">
                  <a:off x="2341531" y="1576826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150" name="Image 149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855737" y="1235665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151" name="Image 150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5143">
                  <a:off x="678424" y="1993862"/>
                  <a:ext cx="606719" cy="487877"/>
                </a:xfrm>
                <a:prstGeom prst="rect">
                  <a:avLst/>
                </a:prstGeom>
              </p:spPr>
            </p:pic>
            <p:pic>
              <p:nvPicPr>
                <p:cNvPr id="152" name="Image 151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1964343" y="1313725"/>
                  <a:ext cx="576877" cy="463880"/>
                </a:xfrm>
                <a:prstGeom prst="rect">
                  <a:avLst/>
                </a:prstGeom>
              </p:spPr>
            </p:pic>
            <p:pic>
              <p:nvPicPr>
                <p:cNvPr id="153" name="Image 1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2461738" y="1329992"/>
                  <a:ext cx="395490" cy="318023"/>
                </a:xfrm>
                <a:prstGeom prst="rect">
                  <a:avLst/>
                </a:prstGeom>
              </p:spPr>
            </p:pic>
            <p:pic>
              <p:nvPicPr>
                <p:cNvPr id="154" name="Image 153"/>
                <p:cNvPicPr>
                  <a:picLocks noChangeAspect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504" y="1794541"/>
                  <a:ext cx="258379" cy="207769"/>
                </a:xfrm>
                <a:prstGeom prst="rect">
                  <a:avLst/>
                </a:prstGeom>
              </p:spPr>
            </p:pic>
            <p:pic>
              <p:nvPicPr>
                <p:cNvPr id="155" name="Image 154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78683" y="1327745"/>
                  <a:ext cx="453225" cy="364449"/>
                </a:xfrm>
                <a:prstGeom prst="rect">
                  <a:avLst/>
                </a:prstGeom>
              </p:spPr>
            </p:pic>
            <p:pic>
              <p:nvPicPr>
                <p:cNvPr id="156" name="Image 155"/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1060788" y="2433026"/>
                  <a:ext cx="246397" cy="198134"/>
                </a:xfrm>
                <a:prstGeom prst="rect">
                  <a:avLst/>
                </a:prstGeom>
              </p:spPr>
            </p:pic>
            <p:pic>
              <p:nvPicPr>
                <p:cNvPr id="157" name="Image 156"/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574147" y="2322751"/>
                  <a:ext cx="246397" cy="198134"/>
                </a:xfrm>
                <a:prstGeom prst="rect">
                  <a:avLst/>
                </a:prstGeom>
              </p:spPr>
            </p:pic>
            <p:pic>
              <p:nvPicPr>
                <p:cNvPr id="158" name="Image 157"/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3314330" y="2439365"/>
                  <a:ext cx="246397" cy="198134"/>
                </a:xfrm>
                <a:prstGeom prst="rect">
                  <a:avLst/>
                </a:prstGeom>
              </p:spPr>
            </p:pic>
            <p:pic>
              <p:nvPicPr>
                <p:cNvPr id="159" name="Image 15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2143" y="1377688"/>
                  <a:ext cx="916937" cy="250231"/>
                </a:xfrm>
                <a:prstGeom prst="rect">
                  <a:avLst/>
                </a:prstGeom>
              </p:spPr>
            </p:pic>
            <p:pic>
              <p:nvPicPr>
                <p:cNvPr id="160" name="Image 15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5379" y="2146513"/>
                  <a:ext cx="496731" cy="399431"/>
                </a:xfrm>
                <a:prstGeom prst="rect">
                  <a:avLst/>
                </a:prstGeom>
              </p:spPr>
            </p:pic>
            <p:pic>
              <p:nvPicPr>
                <p:cNvPr id="161" name="Image 160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452212">
                  <a:off x="3417781" y="2150248"/>
                  <a:ext cx="576326" cy="463437"/>
                </a:xfrm>
                <a:prstGeom prst="rect">
                  <a:avLst/>
                </a:prstGeom>
              </p:spPr>
            </p:pic>
            <p:pic>
              <p:nvPicPr>
                <p:cNvPr id="162" name="Image 161"/>
                <p:cNvPicPr>
                  <a:picLocks noChangeAspect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452212">
                  <a:off x="1902926" y="1714535"/>
                  <a:ext cx="386446" cy="310750"/>
                </a:xfrm>
                <a:prstGeom prst="rect">
                  <a:avLst/>
                </a:prstGeom>
              </p:spPr>
            </p:pic>
            <p:pic>
              <p:nvPicPr>
                <p:cNvPr id="163" name="Image 162"/>
                <p:cNvPicPr>
                  <a:picLocks noChangeAspect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379559">
                  <a:off x="2187700" y="2365769"/>
                  <a:ext cx="360000" cy="289484"/>
                </a:xfrm>
                <a:prstGeom prst="rect">
                  <a:avLst/>
                </a:prstGeom>
              </p:spPr>
            </p:pic>
            <p:pic>
              <p:nvPicPr>
                <p:cNvPr id="164" name="Image 163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064">
                  <a:off x="4372106" y="2394180"/>
                  <a:ext cx="326514" cy="262558"/>
                </a:xfrm>
                <a:prstGeom prst="rect">
                  <a:avLst/>
                </a:prstGeom>
              </p:spPr>
            </p:pic>
            <p:pic>
              <p:nvPicPr>
                <p:cNvPr id="165" name="Image 16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097614">
                  <a:off x="1218915" y="2222974"/>
                  <a:ext cx="521813" cy="353636"/>
                </a:xfrm>
                <a:prstGeom prst="rect">
                  <a:avLst/>
                </a:prstGeom>
              </p:spPr>
            </p:pic>
            <p:pic>
              <p:nvPicPr>
                <p:cNvPr id="166" name="Image 16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2635" y="2507015"/>
                  <a:ext cx="161803" cy="130109"/>
                </a:xfrm>
                <a:prstGeom prst="rect">
                  <a:avLst/>
                </a:prstGeom>
              </p:spPr>
            </p:pic>
          </p:grpSp>
          <p:pic>
            <p:nvPicPr>
              <p:cNvPr id="136" name="Image 13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7643137" y="2036477"/>
                <a:ext cx="231599" cy="163565"/>
              </a:xfrm>
              <a:prstGeom prst="rect">
                <a:avLst/>
              </a:prstGeom>
            </p:spPr>
          </p:pic>
          <p:pic>
            <p:nvPicPr>
              <p:cNvPr id="137" name="Image 1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0010" y="2159537"/>
                <a:ext cx="161803" cy="130109"/>
              </a:xfrm>
              <a:prstGeom prst="rect">
                <a:avLst/>
              </a:prstGeom>
            </p:spPr>
          </p:pic>
          <p:pic>
            <p:nvPicPr>
              <p:cNvPr id="138" name="Image 13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9260" y="3168265"/>
                <a:ext cx="134309" cy="108000"/>
              </a:xfrm>
              <a:prstGeom prst="rect">
                <a:avLst/>
              </a:prstGeom>
            </p:spPr>
          </p:pic>
          <p:pic>
            <p:nvPicPr>
              <p:cNvPr id="139" name="Image 13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4066" y="3156383"/>
                <a:ext cx="334582" cy="131436"/>
              </a:xfrm>
              <a:prstGeom prst="rect">
                <a:avLst/>
              </a:prstGeom>
            </p:spPr>
          </p:pic>
          <p:pic>
            <p:nvPicPr>
              <p:cNvPr id="140" name="Image 139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036596">
                <a:off x="7055413" y="3057493"/>
                <a:ext cx="301666" cy="242577"/>
              </a:xfrm>
              <a:prstGeom prst="rect">
                <a:avLst/>
              </a:prstGeom>
            </p:spPr>
          </p:pic>
          <p:pic>
            <p:nvPicPr>
              <p:cNvPr id="141" name="Image 14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0820" y="3038901"/>
                <a:ext cx="134309" cy="108000"/>
              </a:xfrm>
              <a:prstGeom prst="rect">
                <a:avLst/>
              </a:prstGeom>
            </p:spPr>
          </p:pic>
          <p:pic>
            <p:nvPicPr>
              <p:cNvPr id="142" name="Image 1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211" y="3173467"/>
                <a:ext cx="134309" cy="108000"/>
              </a:xfrm>
              <a:prstGeom prst="rect">
                <a:avLst/>
              </a:prstGeom>
            </p:spPr>
          </p:pic>
          <p:pic>
            <p:nvPicPr>
              <p:cNvPr id="143" name="Image 142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79559">
                <a:off x="1049121" y="2179089"/>
                <a:ext cx="360000" cy="289484"/>
              </a:xfrm>
              <a:prstGeom prst="rect">
                <a:avLst/>
              </a:prstGeom>
            </p:spPr>
          </p:pic>
          <p:pic>
            <p:nvPicPr>
              <p:cNvPr id="144" name="Image 1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8784" y="2015825"/>
                <a:ext cx="134309" cy="108000"/>
              </a:xfrm>
              <a:prstGeom prst="rect">
                <a:avLst/>
              </a:prstGeom>
            </p:spPr>
          </p:pic>
          <p:pic>
            <p:nvPicPr>
              <p:cNvPr id="145" name="Image 14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93525">
                <a:off x="473892" y="2418094"/>
                <a:ext cx="200874" cy="161527"/>
              </a:xfrm>
              <a:prstGeom prst="rect">
                <a:avLst/>
              </a:prstGeom>
            </p:spPr>
          </p:pic>
          <p:pic>
            <p:nvPicPr>
              <p:cNvPr id="146" name="Image 145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036596">
                <a:off x="730743" y="2399227"/>
                <a:ext cx="257387" cy="206971"/>
              </a:xfrm>
              <a:prstGeom prst="rect">
                <a:avLst/>
              </a:prstGeom>
            </p:spPr>
          </p:pic>
          <p:pic>
            <p:nvPicPr>
              <p:cNvPr id="147" name="Image 14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0356" y="2677782"/>
                <a:ext cx="179768" cy="144554"/>
              </a:xfrm>
              <a:prstGeom prst="rect">
                <a:avLst/>
              </a:prstGeom>
            </p:spPr>
          </p:pic>
        </p:grpSp>
        <p:grpSp>
          <p:nvGrpSpPr>
            <p:cNvPr id="191" name="Groupe 190"/>
            <p:cNvGrpSpPr/>
            <p:nvPr/>
          </p:nvGrpSpPr>
          <p:grpSpPr>
            <a:xfrm>
              <a:off x="-119523" y="-4283552"/>
              <a:ext cx="7439022" cy="1260000"/>
              <a:chOff x="578683" y="1240428"/>
              <a:chExt cx="7439022" cy="1447800"/>
            </a:xfrm>
          </p:grpSpPr>
          <p:grpSp>
            <p:nvGrpSpPr>
              <p:cNvPr id="192" name="Groupe 191"/>
              <p:cNvGrpSpPr/>
              <p:nvPr/>
            </p:nvGrpSpPr>
            <p:grpSpPr>
              <a:xfrm>
                <a:off x="855737" y="1240428"/>
                <a:ext cx="7161968" cy="1408506"/>
                <a:chOff x="855737" y="1240428"/>
                <a:chExt cx="7161968" cy="1408506"/>
              </a:xfrm>
            </p:grpSpPr>
            <p:pic>
              <p:nvPicPr>
                <p:cNvPr id="225" name="Image 22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5959" y="1320982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226" name="Image 22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5421462" y="1537823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227" name="Image 226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5143">
                  <a:off x="3575911" y="1397460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228" name="Image 22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35959">
                  <a:off x="2341531" y="1595878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229" name="Image 228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855737" y="1240428"/>
                  <a:ext cx="1231746" cy="990476"/>
                </a:xfrm>
                <a:prstGeom prst="rect">
                  <a:avLst/>
                </a:prstGeom>
              </p:spPr>
            </p:pic>
          </p:grpSp>
          <p:pic>
            <p:nvPicPr>
              <p:cNvPr id="193" name="Image 19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8642" y="2189878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194" name="Image 19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4588302" y="2167850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195" name="Image 19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5143">
                <a:off x="678424" y="1993862"/>
                <a:ext cx="606719" cy="487877"/>
              </a:xfrm>
              <a:prstGeom prst="rect">
                <a:avLst/>
              </a:prstGeom>
            </p:spPr>
          </p:pic>
          <p:pic>
            <p:nvPicPr>
              <p:cNvPr id="196" name="Image 19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59">
                <a:off x="4907057" y="1332776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197" name="Image 19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1969106" y="1332777"/>
                <a:ext cx="576877" cy="463880"/>
              </a:xfrm>
              <a:prstGeom prst="rect">
                <a:avLst/>
              </a:prstGeom>
            </p:spPr>
          </p:pic>
          <p:pic>
            <p:nvPicPr>
              <p:cNvPr id="198" name="Image 19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2551885" y="1348643"/>
                <a:ext cx="256687" cy="206408"/>
              </a:xfrm>
              <a:prstGeom prst="rect">
                <a:avLst/>
              </a:prstGeom>
            </p:spPr>
          </p:pic>
          <p:pic>
            <p:nvPicPr>
              <p:cNvPr id="199" name="Image 198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504" y="1794541"/>
                <a:ext cx="258379" cy="207769"/>
              </a:xfrm>
              <a:prstGeom prst="rect">
                <a:avLst/>
              </a:prstGeom>
            </p:spPr>
          </p:pic>
          <p:pic>
            <p:nvPicPr>
              <p:cNvPr id="200" name="Image 19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6791593" y="1335413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201" name="Image 20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695143">
                <a:off x="4956193" y="1814573"/>
                <a:ext cx="766558" cy="616407"/>
              </a:xfrm>
              <a:prstGeom prst="rect">
                <a:avLst/>
              </a:prstGeom>
            </p:spPr>
          </p:pic>
          <p:pic>
            <p:nvPicPr>
              <p:cNvPr id="202" name="Image 20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78683" y="1308693"/>
                <a:ext cx="453225" cy="364449"/>
              </a:xfrm>
              <a:prstGeom prst="rect">
                <a:avLst/>
              </a:prstGeom>
            </p:spPr>
          </p:pic>
          <p:pic>
            <p:nvPicPr>
              <p:cNvPr id="203" name="Image 20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493058" y="1331908"/>
                <a:ext cx="315573" cy="253760"/>
              </a:xfrm>
              <a:prstGeom prst="rect">
                <a:avLst/>
              </a:prstGeom>
            </p:spPr>
          </p:pic>
          <p:pic>
            <p:nvPicPr>
              <p:cNvPr id="204" name="Image 20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473964" y="2371214"/>
                <a:ext cx="350150" cy="281564"/>
              </a:xfrm>
              <a:prstGeom prst="rect">
                <a:avLst/>
              </a:prstGeom>
            </p:spPr>
          </p:pic>
          <p:pic>
            <p:nvPicPr>
              <p:cNvPr id="205" name="Image 20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7684501" y="2424824"/>
                <a:ext cx="256687" cy="206408"/>
              </a:xfrm>
              <a:prstGeom prst="rect">
                <a:avLst/>
              </a:prstGeom>
            </p:spPr>
          </p:pic>
          <p:pic>
            <p:nvPicPr>
              <p:cNvPr id="206" name="Image 205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1060788" y="2433026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207" name="Image 206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574147" y="2322751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208" name="Image 20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316127">
                <a:off x="3314330" y="2439365"/>
                <a:ext cx="246397" cy="198134"/>
              </a:xfrm>
              <a:prstGeom prst="rect">
                <a:avLst/>
              </a:prstGeom>
            </p:spPr>
          </p:pic>
          <p:pic>
            <p:nvPicPr>
              <p:cNvPr id="209" name="Image 20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2143" y="1391977"/>
                <a:ext cx="916937" cy="250231"/>
              </a:xfrm>
              <a:prstGeom prst="rect">
                <a:avLst/>
              </a:prstGeom>
            </p:spPr>
          </p:pic>
          <p:pic>
            <p:nvPicPr>
              <p:cNvPr id="210" name="Image 20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04839">
                <a:off x="6955754" y="2315700"/>
                <a:ext cx="712822" cy="247542"/>
              </a:xfrm>
              <a:prstGeom prst="rect">
                <a:avLst/>
              </a:prstGeom>
            </p:spPr>
          </p:pic>
          <p:pic>
            <p:nvPicPr>
              <p:cNvPr id="211" name="Image 2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987" y="2210939"/>
                <a:ext cx="161803" cy="130109"/>
              </a:xfrm>
              <a:prstGeom prst="rect">
                <a:avLst/>
              </a:prstGeom>
            </p:spPr>
          </p:pic>
          <p:pic>
            <p:nvPicPr>
              <p:cNvPr id="212" name="Image 2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2008" y="2493968"/>
                <a:ext cx="134309" cy="108000"/>
              </a:xfrm>
              <a:prstGeom prst="rect">
                <a:avLst/>
              </a:prstGeom>
            </p:spPr>
          </p:pic>
          <p:pic>
            <p:nvPicPr>
              <p:cNvPr id="213" name="Image 2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5379" y="2146513"/>
                <a:ext cx="496731" cy="399431"/>
              </a:xfrm>
              <a:prstGeom prst="rect">
                <a:avLst/>
              </a:prstGeom>
            </p:spPr>
          </p:pic>
          <p:pic>
            <p:nvPicPr>
              <p:cNvPr id="214" name="Image 21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644172">
                <a:off x="6287376" y="1564137"/>
                <a:ext cx="701513" cy="329811"/>
              </a:xfrm>
              <a:prstGeom prst="rect">
                <a:avLst/>
              </a:prstGeom>
            </p:spPr>
          </p:pic>
          <p:pic>
            <p:nvPicPr>
              <p:cNvPr id="215" name="Image 2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452212">
                <a:off x="3417781" y="2150248"/>
                <a:ext cx="576326" cy="463437"/>
              </a:xfrm>
              <a:prstGeom prst="rect">
                <a:avLst/>
              </a:prstGeom>
            </p:spPr>
          </p:pic>
          <p:pic>
            <p:nvPicPr>
              <p:cNvPr id="216" name="Image 215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452212">
                <a:off x="1902926" y="1714535"/>
                <a:ext cx="386446" cy="310750"/>
              </a:xfrm>
              <a:prstGeom prst="rect">
                <a:avLst/>
              </a:prstGeom>
            </p:spPr>
          </p:pic>
          <p:pic>
            <p:nvPicPr>
              <p:cNvPr id="217" name="Image 216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79559">
                <a:off x="2187700" y="2365769"/>
                <a:ext cx="360000" cy="289484"/>
              </a:xfrm>
              <a:prstGeom prst="rect">
                <a:avLst/>
              </a:prstGeom>
            </p:spPr>
          </p:pic>
          <p:pic>
            <p:nvPicPr>
              <p:cNvPr id="218" name="Image 2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985" y="1350764"/>
                <a:ext cx="471915" cy="283781"/>
              </a:xfrm>
              <a:prstGeom prst="rect">
                <a:avLst/>
              </a:prstGeom>
            </p:spPr>
          </p:pic>
          <p:pic>
            <p:nvPicPr>
              <p:cNvPr id="219" name="Image 218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47064">
                <a:off x="4233985" y="2379891"/>
                <a:ext cx="326514" cy="262558"/>
              </a:xfrm>
              <a:prstGeom prst="rect">
                <a:avLst/>
              </a:prstGeom>
            </p:spPr>
          </p:pic>
          <p:pic>
            <p:nvPicPr>
              <p:cNvPr id="220" name="Image 219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27447" y="2376631"/>
                <a:ext cx="326514" cy="262558"/>
              </a:xfrm>
              <a:prstGeom prst="rect">
                <a:avLst/>
              </a:prstGeom>
            </p:spPr>
          </p:pic>
          <p:pic>
            <p:nvPicPr>
              <p:cNvPr id="221" name="Image 22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73256">
                <a:off x="4465559" y="1534556"/>
                <a:ext cx="555185" cy="357096"/>
              </a:xfrm>
              <a:prstGeom prst="rect">
                <a:avLst/>
              </a:prstGeom>
            </p:spPr>
          </p:pic>
          <p:pic>
            <p:nvPicPr>
              <p:cNvPr id="222" name="Image 22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97614">
                <a:off x="1218915" y="2222974"/>
                <a:ext cx="521813" cy="353636"/>
              </a:xfrm>
              <a:prstGeom prst="rect">
                <a:avLst/>
              </a:prstGeom>
            </p:spPr>
          </p:pic>
          <p:pic>
            <p:nvPicPr>
              <p:cNvPr id="223" name="Image 22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83647">
                <a:off x="5027671" y="2432693"/>
                <a:ext cx="256687" cy="206408"/>
              </a:xfrm>
              <a:prstGeom prst="rect">
                <a:avLst/>
              </a:prstGeom>
            </p:spPr>
          </p:pic>
          <p:pic>
            <p:nvPicPr>
              <p:cNvPr id="224" name="Image 2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635" y="2507015"/>
                <a:ext cx="161803" cy="130109"/>
              </a:xfrm>
              <a:prstGeom prst="rect">
                <a:avLst/>
              </a:prstGeom>
            </p:spPr>
          </p:pic>
        </p:grpSp>
        <p:grpSp>
          <p:nvGrpSpPr>
            <p:cNvPr id="230" name="Groupe 229"/>
            <p:cNvGrpSpPr/>
            <p:nvPr/>
          </p:nvGrpSpPr>
          <p:grpSpPr>
            <a:xfrm>
              <a:off x="1877861" y="-50557"/>
              <a:ext cx="8620497" cy="7009905"/>
              <a:chOff x="54442" y="384933"/>
              <a:chExt cx="8620497" cy="7009905"/>
            </a:xfrm>
          </p:grpSpPr>
          <p:grpSp>
            <p:nvGrpSpPr>
              <p:cNvPr id="231" name="Groupe 230"/>
              <p:cNvGrpSpPr/>
              <p:nvPr/>
            </p:nvGrpSpPr>
            <p:grpSpPr>
              <a:xfrm rot="18900000">
                <a:off x="5756991" y="384933"/>
                <a:ext cx="2917948" cy="1558474"/>
                <a:chOff x="5260468" y="1142280"/>
                <a:chExt cx="2917948" cy="1558474"/>
              </a:xfrm>
            </p:grpSpPr>
            <p:pic>
              <p:nvPicPr>
                <p:cNvPr id="272" name="Image 271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5421462" y="1537823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273" name="Image 27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5959" y="1320982"/>
                  <a:ext cx="1231746" cy="990476"/>
                </a:xfrm>
                <a:prstGeom prst="rect">
                  <a:avLst/>
                </a:prstGeom>
              </p:spPr>
            </p:pic>
            <p:pic>
              <p:nvPicPr>
                <p:cNvPr id="274" name="Image 27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8642" y="2189878"/>
                  <a:ext cx="576877" cy="463880"/>
                </a:xfrm>
                <a:prstGeom prst="rect">
                  <a:avLst/>
                </a:prstGeom>
              </p:spPr>
            </p:pic>
            <p:pic>
              <p:nvPicPr>
                <p:cNvPr id="275" name="Image 27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6791593" y="1335413"/>
                  <a:ext cx="246397" cy="198134"/>
                </a:xfrm>
                <a:prstGeom prst="rect">
                  <a:avLst/>
                </a:prstGeom>
              </p:spPr>
            </p:pic>
            <p:pic>
              <p:nvPicPr>
                <p:cNvPr id="276" name="Image 27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493058" y="1331908"/>
                  <a:ext cx="315573" cy="253760"/>
                </a:xfrm>
                <a:prstGeom prst="rect">
                  <a:avLst/>
                </a:prstGeom>
              </p:spPr>
            </p:pic>
            <p:pic>
              <p:nvPicPr>
                <p:cNvPr id="277" name="Image 27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99179">
                  <a:off x="5260468" y="2187504"/>
                  <a:ext cx="491908" cy="395555"/>
                </a:xfrm>
                <a:prstGeom prst="rect">
                  <a:avLst/>
                </a:prstGeom>
              </p:spPr>
            </p:pic>
            <p:pic>
              <p:nvPicPr>
                <p:cNvPr id="278" name="Image 2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7921729" y="1693389"/>
                  <a:ext cx="256687" cy="206408"/>
                </a:xfrm>
                <a:prstGeom prst="rect">
                  <a:avLst/>
                </a:prstGeom>
              </p:spPr>
            </p:pic>
            <p:pic>
              <p:nvPicPr>
                <p:cNvPr id="279" name="Image 27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0404839">
                  <a:off x="6955754" y="2315700"/>
                  <a:ext cx="712822" cy="247542"/>
                </a:xfrm>
                <a:prstGeom prst="rect">
                  <a:avLst/>
                </a:prstGeom>
              </p:spPr>
            </p:pic>
            <p:pic>
              <p:nvPicPr>
                <p:cNvPr id="280" name="Image 2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4721" y="1142280"/>
                  <a:ext cx="223848" cy="180000"/>
                </a:xfrm>
                <a:prstGeom prst="rect">
                  <a:avLst/>
                </a:prstGeom>
              </p:spPr>
            </p:pic>
            <p:pic>
              <p:nvPicPr>
                <p:cNvPr id="281" name="Image 2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7696" y="2592754"/>
                  <a:ext cx="134309" cy="108000"/>
                </a:xfrm>
                <a:prstGeom prst="rect">
                  <a:avLst/>
                </a:prstGeom>
              </p:spPr>
            </p:pic>
            <p:pic>
              <p:nvPicPr>
                <p:cNvPr id="282" name="Image 281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44172">
                  <a:off x="6287376" y="1564137"/>
                  <a:ext cx="701513" cy="329811"/>
                </a:xfrm>
                <a:prstGeom prst="rect">
                  <a:avLst/>
                </a:prstGeom>
              </p:spPr>
            </p:pic>
            <p:pic>
              <p:nvPicPr>
                <p:cNvPr id="283" name="Image 28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3985" y="1350764"/>
                  <a:ext cx="471915" cy="283781"/>
                </a:xfrm>
                <a:prstGeom prst="rect">
                  <a:avLst/>
                </a:prstGeom>
              </p:spPr>
            </p:pic>
            <p:pic>
              <p:nvPicPr>
                <p:cNvPr id="284" name="Image 283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227447" y="2376631"/>
                  <a:ext cx="326514" cy="262558"/>
                </a:xfrm>
                <a:prstGeom prst="rect">
                  <a:avLst/>
                </a:prstGeom>
              </p:spPr>
            </p:pic>
          </p:grpSp>
          <p:grpSp>
            <p:nvGrpSpPr>
              <p:cNvPr id="232" name="Groupe 231"/>
              <p:cNvGrpSpPr/>
              <p:nvPr/>
            </p:nvGrpSpPr>
            <p:grpSpPr>
              <a:xfrm rot="8100000">
                <a:off x="54442" y="3780159"/>
                <a:ext cx="7549993" cy="1538837"/>
                <a:chOff x="598279" y="1195612"/>
                <a:chExt cx="7549993" cy="1538837"/>
              </a:xfrm>
            </p:grpSpPr>
            <p:grpSp>
              <p:nvGrpSpPr>
                <p:cNvPr id="236" name="Groupe 235"/>
                <p:cNvGrpSpPr>
                  <a:grpSpLocks noChangeAspect="1"/>
                </p:cNvGrpSpPr>
                <p:nvPr/>
              </p:nvGrpSpPr>
              <p:grpSpPr>
                <a:xfrm>
                  <a:off x="855737" y="1240428"/>
                  <a:ext cx="7185544" cy="1408506"/>
                  <a:chOff x="-440507" y="-133894"/>
                  <a:chExt cx="7185544" cy="1408506"/>
                </a:xfrm>
              </p:grpSpPr>
              <p:pic>
                <p:nvPicPr>
                  <p:cNvPr id="267" name="Image 266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3291" y="-76916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268" name="Image 267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3316127">
                    <a:off x="4125218" y="163501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269" name="Image 268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95143">
                    <a:off x="2279667" y="23138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270" name="Image 269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35959">
                    <a:off x="1045287" y="221556"/>
                    <a:ext cx="1231746" cy="990476"/>
                  </a:xfrm>
                  <a:prstGeom prst="rect">
                    <a:avLst/>
                  </a:prstGeom>
                </p:spPr>
              </p:pic>
              <p:pic>
                <p:nvPicPr>
                  <p:cNvPr id="271" name="Image 270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783647">
                    <a:off x="-440507" y="-133894"/>
                    <a:ext cx="1231746" cy="99047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7" name="Image 23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8642" y="2189878"/>
                  <a:ext cx="576877" cy="463880"/>
                </a:xfrm>
                <a:prstGeom prst="rect">
                  <a:avLst/>
                </a:prstGeom>
              </p:spPr>
            </p:pic>
            <p:pic>
              <p:nvPicPr>
                <p:cNvPr id="238" name="Image 23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4588302" y="2167850"/>
                  <a:ext cx="576877" cy="463880"/>
                </a:xfrm>
                <a:prstGeom prst="rect">
                  <a:avLst/>
                </a:prstGeom>
              </p:spPr>
            </p:pic>
            <p:pic>
              <p:nvPicPr>
                <p:cNvPr id="239" name="Image 238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5143">
                  <a:off x="678424" y="1993862"/>
                  <a:ext cx="606719" cy="487877"/>
                </a:xfrm>
                <a:prstGeom prst="rect">
                  <a:avLst/>
                </a:prstGeom>
              </p:spPr>
            </p:pic>
            <p:pic>
              <p:nvPicPr>
                <p:cNvPr id="240" name="Image 23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35959">
                  <a:off x="4907057" y="1332776"/>
                  <a:ext cx="576877" cy="463880"/>
                </a:xfrm>
                <a:prstGeom prst="rect">
                  <a:avLst/>
                </a:prstGeom>
              </p:spPr>
            </p:pic>
            <p:pic>
              <p:nvPicPr>
                <p:cNvPr id="241" name="Image 240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1969106" y="1332777"/>
                  <a:ext cx="576877" cy="463880"/>
                </a:xfrm>
                <a:prstGeom prst="rect">
                  <a:avLst/>
                </a:prstGeom>
              </p:spPr>
            </p:pic>
            <p:pic>
              <p:nvPicPr>
                <p:cNvPr id="242" name="Image 24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2551885" y="1348643"/>
                  <a:ext cx="256687" cy="206408"/>
                </a:xfrm>
                <a:prstGeom prst="rect">
                  <a:avLst/>
                </a:prstGeom>
              </p:spPr>
            </p:pic>
            <p:pic>
              <p:nvPicPr>
                <p:cNvPr id="243" name="Image 24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6791593" y="1335413"/>
                  <a:ext cx="246397" cy="198134"/>
                </a:xfrm>
                <a:prstGeom prst="rect">
                  <a:avLst/>
                </a:prstGeom>
              </p:spPr>
            </p:pic>
            <p:pic>
              <p:nvPicPr>
                <p:cNvPr id="244" name="Image 24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695143">
                  <a:off x="4956193" y="1814573"/>
                  <a:ext cx="766558" cy="616407"/>
                </a:xfrm>
                <a:prstGeom prst="rect">
                  <a:avLst/>
                </a:prstGeom>
              </p:spPr>
            </p:pic>
            <p:pic>
              <p:nvPicPr>
                <p:cNvPr id="245" name="Image 24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493058" y="1331908"/>
                  <a:ext cx="315573" cy="253760"/>
                </a:xfrm>
                <a:prstGeom prst="rect">
                  <a:avLst/>
                </a:prstGeom>
              </p:spPr>
            </p:pic>
            <p:pic>
              <p:nvPicPr>
                <p:cNvPr id="246" name="Image 2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473964" y="2371214"/>
                  <a:ext cx="350150" cy="281564"/>
                </a:xfrm>
                <a:prstGeom prst="rect">
                  <a:avLst/>
                </a:prstGeom>
              </p:spPr>
            </p:pic>
            <p:pic>
              <p:nvPicPr>
                <p:cNvPr id="247" name="Image 24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025555">
                  <a:off x="7621660" y="2417954"/>
                  <a:ext cx="337517" cy="295474"/>
                </a:xfrm>
                <a:prstGeom prst="rect">
                  <a:avLst/>
                </a:prstGeom>
              </p:spPr>
            </p:pic>
            <p:pic>
              <p:nvPicPr>
                <p:cNvPr id="248" name="Image 2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1060788" y="2433026"/>
                  <a:ext cx="246397" cy="198134"/>
                </a:xfrm>
                <a:prstGeom prst="rect">
                  <a:avLst/>
                </a:prstGeom>
              </p:spPr>
            </p:pic>
            <p:pic>
              <p:nvPicPr>
                <p:cNvPr id="249" name="Image 24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574147" y="2322751"/>
                  <a:ext cx="246397" cy="198134"/>
                </a:xfrm>
                <a:prstGeom prst="rect">
                  <a:avLst/>
                </a:prstGeom>
              </p:spPr>
            </p:pic>
            <p:pic>
              <p:nvPicPr>
                <p:cNvPr id="250" name="Image 24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3316127">
                  <a:off x="3314330" y="2439365"/>
                  <a:ext cx="246397" cy="198134"/>
                </a:xfrm>
                <a:prstGeom prst="rect">
                  <a:avLst/>
                </a:prstGeom>
              </p:spPr>
            </p:pic>
            <p:pic>
              <p:nvPicPr>
                <p:cNvPr id="251" name="Image 25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2143" y="1391977"/>
                  <a:ext cx="916937" cy="250231"/>
                </a:xfrm>
                <a:prstGeom prst="rect">
                  <a:avLst/>
                </a:prstGeom>
              </p:spPr>
            </p:pic>
            <p:pic>
              <p:nvPicPr>
                <p:cNvPr id="252" name="Image 25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0404839">
                  <a:off x="7081479" y="2333661"/>
                  <a:ext cx="712822" cy="247542"/>
                </a:xfrm>
                <a:prstGeom prst="rect">
                  <a:avLst/>
                </a:prstGeom>
              </p:spPr>
            </p:pic>
            <p:pic>
              <p:nvPicPr>
                <p:cNvPr id="253" name="Image 25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774098">
                  <a:off x="7991842" y="1686864"/>
                  <a:ext cx="173414" cy="139446"/>
                </a:xfrm>
                <a:prstGeom prst="rect">
                  <a:avLst/>
                </a:prstGeom>
              </p:spPr>
            </p:pic>
            <p:pic>
              <p:nvPicPr>
                <p:cNvPr id="254" name="Image 25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5772" y="1195612"/>
                  <a:ext cx="166893" cy="134201"/>
                </a:xfrm>
                <a:prstGeom prst="rect">
                  <a:avLst/>
                </a:prstGeom>
              </p:spPr>
            </p:pic>
            <p:pic>
              <p:nvPicPr>
                <p:cNvPr id="255" name="Image 25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5379" y="2146513"/>
                  <a:ext cx="496731" cy="399431"/>
                </a:xfrm>
                <a:prstGeom prst="rect">
                  <a:avLst/>
                </a:prstGeom>
              </p:spPr>
            </p:pic>
            <p:pic>
              <p:nvPicPr>
                <p:cNvPr id="256" name="Image 25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44172">
                  <a:off x="6287376" y="1564137"/>
                  <a:ext cx="701513" cy="329811"/>
                </a:xfrm>
                <a:prstGeom prst="rect">
                  <a:avLst/>
                </a:prstGeom>
              </p:spPr>
            </p:pic>
            <p:pic>
              <p:nvPicPr>
                <p:cNvPr id="257" name="Image 25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452212">
                  <a:off x="3417781" y="2150248"/>
                  <a:ext cx="576326" cy="463437"/>
                </a:xfrm>
                <a:prstGeom prst="rect">
                  <a:avLst/>
                </a:prstGeom>
              </p:spPr>
            </p:pic>
            <p:pic>
              <p:nvPicPr>
                <p:cNvPr id="258" name="Image 257"/>
                <p:cNvPicPr>
                  <a:picLocks noChangeAspect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452212">
                  <a:off x="1902926" y="1714535"/>
                  <a:ext cx="386446" cy="310750"/>
                </a:xfrm>
                <a:prstGeom prst="rect">
                  <a:avLst/>
                </a:prstGeom>
              </p:spPr>
            </p:pic>
            <p:pic>
              <p:nvPicPr>
                <p:cNvPr id="259" name="Image 258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379559">
                  <a:off x="2187700" y="2365769"/>
                  <a:ext cx="360000" cy="289484"/>
                </a:xfrm>
                <a:prstGeom prst="rect">
                  <a:avLst/>
                </a:prstGeom>
              </p:spPr>
            </p:pic>
            <p:pic>
              <p:nvPicPr>
                <p:cNvPr id="260" name="Image 25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3985" y="1350764"/>
                  <a:ext cx="471915" cy="283781"/>
                </a:xfrm>
                <a:prstGeom prst="rect">
                  <a:avLst/>
                </a:prstGeom>
              </p:spPr>
            </p:pic>
            <p:pic>
              <p:nvPicPr>
                <p:cNvPr id="261" name="Image 260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064">
                  <a:off x="4233985" y="2379891"/>
                  <a:ext cx="326514" cy="262558"/>
                </a:xfrm>
                <a:prstGeom prst="rect">
                  <a:avLst/>
                </a:prstGeom>
              </p:spPr>
            </p:pic>
            <p:pic>
              <p:nvPicPr>
                <p:cNvPr id="262" name="Image 261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227447" y="2376631"/>
                  <a:ext cx="326514" cy="262558"/>
                </a:xfrm>
                <a:prstGeom prst="rect">
                  <a:avLst/>
                </a:prstGeom>
              </p:spPr>
            </p:pic>
            <p:pic>
              <p:nvPicPr>
                <p:cNvPr id="263" name="Image 262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73256">
                  <a:off x="4465559" y="1534556"/>
                  <a:ext cx="555185" cy="357096"/>
                </a:xfrm>
                <a:prstGeom prst="rect">
                  <a:avLst/>
                </a:prstGeom>
              </p:spPr>
            </p:pic>
            <p:pic>
              <p:nvPicPr>
                <p:cNvPr id="264" name="Image 263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097614">
                  <a:off x="1218915" y="2222974"/>
                  <a:ext cx="521813" cy="353636"/>
                </a:xfrm>
                <a:prstGeom prst="rect">
                  <a:avLst/>
                </a:prstGeom>
              </p:spPr>
            </p:pic>
            <p:pic>
              <p:nvPicPr>
                <p:cNvPr id="265" name="Image 2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83647">
                  <a:off x="5027671" y="2432693"/>
                  <a:ext cx="256687" cy="206408"/>
                </a:xfrm>
                <a:prstGeom prst="rect">
                  <a:avLst/>
                </a:prstGeom>
              </p:spPr>
            </p:pic>
            <p:pic>
              <p:nvPicPr>
                <p:cNvPr id="266" name="Image 26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2635" y="2507015"/>
                  <a:ext cx="161803" cy="130109"/>
                </a:xfrm>
                <a:prstGeom prst="rect">
                  <a:avLst/>
                </a:prstGeom>
              </p:spPr>
            </p:pic>
          </p:grpSp>
          <p:pic>
            <p:nvPicPr>
              <p:cNvPr id="233" name="Image 23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939890">
                <a:off x="758207" y="6851648"/>
                <a:ext cx="602164" cy="484215"/>
              </a:xfrm>
              <a:prstGeom prst="rect">
                <a:avLst/>
              </a:prstGeom>
            </p:spPr>
          </p:pic>
          <p:pic>
            <p:nvPicPr>
              <p:cNvPr id="234" name="Image 233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4098">
                <a:off x="851969" y="6697579"/>
                <a:ext cx="103150" cy="82945"/>
              </a:xfrm>
              <a:prstGeom prst="rect">
                <a:avLst/>
              </a:prstGeom>
            </p:spPr>
          </p:pic>
          <p:pic>
            <p:nvPicPr>
              <p:cNvPr id="235" name="Image 234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416127">
                <a:off x="1014166" y="6609659"/>
                <a:ext cx="184263" cy="1481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045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59" y="-304800"/>
            <a:ext cx="4857681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6" t="4444" r="24509" b="59722"/>
          <a:stretch/>
        </p:blipFill>
        <p:spPr>
          <a:xfrm>
            <a:off x="8648700" y="0"/>
            <a:ext cx="25908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23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Fouilland</dc:creator>
  <cp:lastModifiedBy>Romain Fouilland</cp:lastModifiedBy>
  <cp:revision>13</cp:revision>
  <dcterms:created xsi:type="dcterms:W3CDTF">2017-05-26T23:09:36Z</dcterms:created>
  <dcterms:modified xsi:type="dcterms:W3CDTF">2017-07-21T10:40:50Z</dcterms:modified>
</cp:coreProperties>
</file>