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EEBE-A2D9-451C-9B88-09CCD11CF52D}" type="datetimeFigureOut">
              <a:rPr lang="fr-FR" smtClean="0"/>
              <a:t>05/08/2017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6818-722E-4348-A03F-27375EC3A7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71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EEBE-A2D9-451C-9B88-09CCD11CF52D}" type="datetimeFigureOut">
              <a:rPr lang="fr-FR" smtClean="0"/>
              <a:t>05/08/2017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6818-722E-4348-A03F-27375EC3A7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75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EEBE-A2D9-451C-9B88-09CCD11CF52D}" type="datetimeFigureOut">
              <a:rPr lang="fr-FR" smtClean="0"/>
              <a:t>05/08/2017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6818-722E-4348-A03F-27375EC3A7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27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EEBE-A2D9-451C-9B88-09CCD11CF52D}" type="datetimeFigureOut">
              <a:rPr lang="fr-FR" smtClean="0"/>
              <a:t>05/08/2017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6818-722E-4348-A03F-27375EC3A7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33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EEBE-A2D9-451C-9B88-09CCD11CF52D}" type="datetimeFigureOut">
              <a:rPr lang="fr-FR" smtClean="0"/>
              <a:t>05/08/2017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6818-722E-4348-A03F-27375EC3A7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9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EEBE-A2D9-451C-9B88-09CCD11CF52D}" type="datetimeFigureOut">
              <a:rPr lang="fr-FR" smtClean="0"/>
              <a:t>05/08/2017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6818-722E-4348-A03F-27375EC3A7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93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EEBE-A2D9-451C-9B88-09CCD11CF52D}" type="datetimeFigureOut">
              <a:rPr lang="fr-FR" smtClean="0"/>
              <a:t>05/08/2017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6818-722E-4348-A03F-27375EC3A7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43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EEBE-A2D9-451C-9B88-09CCD11CF52D}" type="datetimeFigureOut">
              <a:rPr lang="fr-FR" smtClean="0"/>
              <a:t>05/08/2017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6818-722E-4348-A03F-27375EC3A7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25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EEBE-A2D9-451C-9B88-09CCD11CF52D}" type="datetimeFigureOut">
              <a:rPr lang="fr-FR" smtClean="0"/>
              <a:t>05/08/2017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6818-722E-4348-A03F-27375EC3A7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58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EEBE-A2D9-451C-9B88-09CCD11CF52D}" type="datetimeFigureOut">
              <a:rPr lang="fr-FR" smtClean="0"/>
              <a:t>05/08/2017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6818-722E-4348-A03F-27375EC3A7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93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EEBE-A2D9-451C-9B88-09CCD11CF52D}" type="datetimeFigureOut">
              <a:rPr lang="fr-FR" smtClean="0"/>
              <a:t>05/08/2017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6818-722E-4348-A03F-27375EC3A7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47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0EEBE-A2D9-451C-9B88-09CCD11CF52D}" type="datetimeFigureOut">
              <a:rPr lang="fr-FR" smtClean="0"/>
              <a:t>05/08/2017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6818-722E-4348-A03F-27375EC3A7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3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1481" t="14553" r="11013" b="8483"/>
          <a:stretch/>
        </p:blipFill>
        <p:spPr>
          <a:xfrm>
            <a:off x="2551208" y="1449978"/>
            <a:ext cx="7089584" cy="39580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14754" y="1449978"/>
            <a:ext cx="2626038" cy="78377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9757953" y="1414924"/>
            <a:ext cx="2329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 du niveau</a:t>
            </a:r>
          </a:p>
          <a:p>
            <a:r>
              <a:rPr lang="fr-FR" dirty="0" smtClean="0"/>
              <a:t>Sauvegarder</a:t>
            </a:r>
          </a:p>
          <a:p>
            <a:r>
              <a:rPr lang="fr-FR" dirty="0" smtClean="0"/>
              <a:t>Retour à l’accueil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9771016" y="3468189"/>
            <a:ext cx="2329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cadre gris fin correspond à la zone visible lorsque le niveau est chargé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280262" y="280427"/>
            <a:ext cx="70974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</a:t>
            </a:r>
            <a:r>
              <a:rPr lang="fr-FR" sz="1400" dirty="0" err="1" smtClean="0"/>
              <a:t>slider</a:t>
            </a:r>
            <a:r>
              <a:rPr lang="fr-FR" sz="1400" dirty="0" smtClean="0"/>
              <a:t> règle le zoom</a:t>
            </a:r>
          </a:p>
          <a:p>
            <a:r>
              <a:rPr lang="fr-FR" sz="1400" dirty="0" smtClean="0"/>
              <a:t>Les flèches droites servent à se déplacer</a:t>
            </a:r>
          </a:p>
          <a:p>
            <a:r>
              <a:rPr lang="fr-FR" sz="1400" dirty="0" smtClean="0"/>
              <a:t>Les flèches courbes font tourner  l’objet courant</a:t>
            </a:r>
          </a:p>
          <a:p>
            <a:r>
              <a:rPr lang="fr-FR" sz="1400" dirty="0" smtClean="0"/>
              <a:t>La poubelle supprime l’objet courant</a:t>
            </a:r>
          </a:p>
          <a:p>
            <a:r>
              <a:rPr lang="fr-FR" sz="1400" dirty="0" smtClean="0"/>
              <a:t>Editor Speed règle la vitesse (0 = figé, 1 = normal) [utile quand il y a des trucs qui bougent)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4310744" y="1449977"/>
            <a:ext cx="1554479" cy="100583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4310744" y="280427"/>
            <a:ext cx="0" cy="11695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9640792" y="1449977"/>
            <a:ext cx="18671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125179" y="4703018"/>
            <a:ext cx="147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pouvoirs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51207" y="1456935"/>
            <a:ext cx="1367650" cy="311506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546853" y="287385"/>
            <a:ext cx="0" cy="11695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551207" y="403536"/>
            <a:ext cx="1019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objets à placer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 flipV="1">
            <a:off x="2546853" y="4754879"/>
            <a:ext cx="1215250" cy="3265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flipH="1" flipV="1">
            <a:off x="1125179" y="4745775"/>
            <a:ext cx="1421676" cy="909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flipV="1">
            <a:off x="2546852" y="5088410"/>
            <a:ext cx="1711639" cy="3265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 flipH="1">
            <a:off x="2546852" y="5414981"/>
            <a:ext cx="3" cy="89437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546852" y="5469322"/>
            <a:ext cx="532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Ombre autour du joueur</a:t>
            </a:r>
          </a:p>
          <a:p>
            <a:r>
              <a:rPr lang="fr-FR" sz="1200" dirty="0" smtClean="0"/>
              <a:t>A gauche : oui/non</a:t>
            </a:r>
          </a:p>
          <a:p>
            <a:r>
              <a:rPr lang="fr-FR" sz="1200" dirty="0" err="1" smtClean="0"/>
              <a:t>Slider</a:t>
            </a:r>
            <a:r>
              <a:rPr lang="fr-FR" sz="1200" dirty="0" smtClean="0"/>
              <a:t>: taille de la zone visible</a:t>
            </a:r>
          </a:p>
          <a:p>
            <a:r>
              <a:rPr lang="fr-FR" sz="1200" dirty="0" smtClean="0"/>
              <a:t>Zone texte: Temps de visibilité au début du niveau sans l’ombre</a:t>
            </a:r>
          </a:p>
        </p:txBody>
      </p:sp>
      <p:cxnSp>
        <p:nvCxnSpPr>
          <p:cNvPr id="29" name="Connecteur droit 28"/>
          <p:cNvCxnSpPr/>
          <p:nvPr/>
        </p:nvCxnSpPr>
        <p:spPr>
          <a:xfrm>
            <a:off x="4020375" y="4859383"/>
            <a:ext cx="2994379" cy="94052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7014754" y="5615243"/>
            <a:ext cx="3226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Mettre des étoiles dans les ennemis pour obliger à la tuer pour accéder à l’étoile</a:t>
            </a:r>
            <a:endParaRPr lang="fr-FR" sz="1400" dirty="0" smtClean="0"/>
          </a:p>
        </p:txBody>
      </p:sp>
      <p:cxnSp>
        <p:nvCxnSpPr>
          <p:cNvPr id="33" name="Connecteur droit 32"/>
          <p:cNvCxnSpPr/>
          <p:nvPr/>
        </p:nvCxnSpPr>
        <p:spPr>
          <a:xfrm>
            <a:off x="352697" y="4668518"/>
            <a:ext cx="390579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984172" y="1463891"/>
            <a:ext cx="261662" cy="3204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352697" y="1974802"/>
            <a:ext cx="20346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/>
              <a:t>Les </a:t>
            </a:r>
            <a:r>
              <a:rPr lang="fr-FR" sz="1400" dirty="0" err="1" smtClean="0"/>
              <a:t>sliders</a:t>
            </a:r>
            <a:r>
              <a:rPr lang="fr-FR" sz="1400" dirty="0" smtClean="0"/>
              <a:t> permettent de régler les paramètres éventuels de l’objet (taille, vitesse, précision, écartement, …). Le paramètre concerné est indiqué à côté.</a:t>
            </a:r>
          </a:p>
          <a:p>
            <a:pPr algn="just"/>
            <a:r>
              <a:rPr lang="fr-FR" sz="1400" dirty="0" smtClean="0"/>
              <a:t>Le nuage permet de transformer les </a:t>
            </a:r>
            <a:r>
              <a:rPr lang="fr-FR" sz="1400" dirty="0" err="1" smtClean="0"/>
              <a:t>sliders</a:t>
            </a:r>
            <a:r>
              <a:rPr lang="fr-FR" sz="1400" dirty="0" smtClean="0"/>
              <a:t> en zone texte pour un réglage plus fin des valeurs des paramètres.</a:t>
            </a:r>
          </a:p>
        </p:txBody>
      </p:sp>
    </p:spTree>
    <p:extLst>
      <p:ext uri="{BB962C8B-B14F-4D97-AF65-F5344CB8AC3E}">
        <p14:creationId xmlns:p14="http://schemas.microsoft.com/office/powerpoint/2010/main" val="38193818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166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Fouilland</dc:creator>
  <cp:lastModifiedBy>Romain Fouilland</cp:lastModifiedBy>
  <cp:revision>3</cp:revision>
  <dcterms:created xsi:type="dcterms:W3CDTF">2017-08-05T13:16:05Z</dcterms:created>
  <dcterms:modified xsi:type="dcterms:W3CDTF">2017-08-05T13:28:56Z</dcterms:modified>
</cp:coreProperties>
</file>