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61F5-51C5-41C9-A7BE-49F646B3F64A}" type="datetimeFigureOut">
              <a:rPr lang="fr-FR" smtClean="0"/>
              <a:t>05/02/2017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027C-F580-4D97-83A7-1B1DEA7A3BB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9552" y="620688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059832" y="620688"/>
            <a:ext cx="1800000" cy="180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652120" y="620688"/>
            <a:ext cx="1800000" cy="180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9552" y="2924944"/>
            <a:ext cx="1800000" cy="180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59832" y="2924944"/>
            <a:ext cx="1800000" cy="18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52120" y="2924944"/>
            <a:ext cx="1800000" cy="180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 Fouilland</dc:creator>
  <cp:lastModifiedBy>Romain Fouilland</cp:lastModifiedBy>
  <cp:revision>1</cp:revision>
  <dcterms:created xsi:type="dcterms:W3CDTF">2017-02-06T00:13:44Z</dcterms:created>
  <dcterms:modified xsi:type="dcterms:W3CDTF">2017-02-06T00:16:44Z</dcterms:modified>
</cp:coreProperties>
</file>