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fr-FR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fr-FR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fr-FR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580258E4-E88C-4B6F-AAD2-06CC1B4B708C}" type="slidenum">
              <a:t>‹N°›</a:t>
            </a:fld>
            <a:endParaRPr lang="fr-FR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27430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DD30482-D74C-49E7-A5BA-3DD9A49408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67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639D0BC-4A18-4285-B987-DC0546A4B626}" type="slidenum">
              <a:t>2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D59EEF3-35A7-4E19-ADF5-12D468729345}" type="slidenum">
              <a:t>3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D59EEF3-35A7-4E19-ADF5-12D468729345}" type="slidenum">
              <a:t>4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3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B1E160-2A29-4751-B45A-8EC9FA30F900}" type="slidenum">
              <a:t>5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FC04-C4DF-4138-8C67-536539AC6C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72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86BB-4B8D-48B5-A8FB-707F01873D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5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3828-7129-4593-8DEC-DEE4F7B5DA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557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29F6-B26E-46AA-83BA-119FE0D3DC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7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C825-AB8E-4A10-9604-63C818EAB12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49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4F82-4A02-45EB-B010-A49FEF7F9E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051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529F-C28F-4E93-8309-30CE27574B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903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36D3-82D7-488C-AEBA-D6E13F9CE4E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40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44B-8CD5-4DED-BDC4-530A3BACE7A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206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913A-A528-4AA5-BF8F-55F8A65B08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2690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4D6E-FB65-4537-B9D9-F07CEC7927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15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B7C-C10C-45EE-B13D-F78A1FF07D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519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B0D5-390C-427F-BEC5-AC81C0B7F2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894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8AC-87EC-419D-AD32-1BAB62C497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940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A74A-D79C-4929-ADB2-72C12B457C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98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FA26-919B-4906-82C3-BF679A82A03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3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6783-C571-41C1-B95A-C75B259C550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745F-663E-453A-8CAB-2C168621325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29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2EC9-0545-4884-B1AB-93E16B31FBE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40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D526-EB33-4505-A5AB-46DB5DF40D9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5055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357C-53EA-476A-BA70-694F36D79C2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62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A713-1566-49A5-BBE1-6FEFD814359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49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12089-3D80-4C25-83BA-F32DFDA62D26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8B56F-D4AB-4361-8D01-A9D44C8FBA9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1DDC-DDED-4430-B9EA-3AE8340C1BBE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A444-BDEA-46E0-8458-CB1CE84E14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 err="1" smtClean="0">
                <a:latin typeface="Bebas Neue" panose="020B0606020202050201" pitchFamily="34" charset="0"/>
              </a:rPr>
              <a:t>SpeedTyper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INF431 – Programmation d’applications </a:t>
            </a:r>
          </a:p>
          <a:p>
            <a:r>
              <a:rPr lang="fr-FR" dirty="0" smtClean="0"/>
              <a:t>concurrentes et </a:t>
            </a:r>
            <a:r>
              <a:rPr lang="fr-FR" dirty="0" smtClean="0"/>
              <a:t>distribuées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Vincent </a:t>
            </a:r>
            <a:r>
              <a:rPr lang="fr-FR" dirty="0" err="1" smtClean="0"/>
              <a:t>Dallard</a:t>
            </a:r>
            <a:r>
              <a:rPr lang="fr-FR" dirty="0" smtClean="0"/>
              <a:t> &amp; Romain Fouilland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 noGrp="1"/>
          </p:cNvSpPr>
          <p:nvPr>
            <p:ph type="body" idx="4294967295"/>
          </p:nvPr>
        </p:nvSpPr>
        <p:spPr>
          <a:xfrm>
            <a:off x="266760" y="720000"/>
            <a:ext cx="8301240" cy="72468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</a:pPr>
            <a:r>
              <a:rPr lang="fr-FR" sz="2400" u="sng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Fonctionnalités :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  <a:tabLst>
                <a:tab pos="0" algn="l"/>
              </a:tabLst>
            </a:pPr>
            <a:endParaRPr lang="en-US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  <a:tabLst>
                <a:tab pos="0" algn="l"/>
              </a:tabLst>
            </a:pPr>
            <a:endParaRPr lang="en-US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60000" y="1296000"/>
            <a:ext cx="5617733" cy="11232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Vérifie si le mot appartient au dictionnaire via l’API Oxford </a:t>
            </a:r>
            <a:r>
              <a:rPr lang="fr-FR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Dictionnaries</a:t>
            </a: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Vérifie si une suite de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mots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appartient à une liste de 250 films en local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contenu 2"/>
          <p:cNvSpPr txBox="1">
            <a:spLocks noGrp="1"/>
          </p:cNvSpPr>
          <p:nvPr>
            <p:ph type="body" idx="4294967295"/>
          </p:nvPr>
        </p:nvSpPr>
        <p:spPr>
          <a:xfrm>
            <a:off x="288000" y="2160000"/>
            <a:ext cx="8301240" cy="72468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</a:pPr>
            <a:r>
              <a:rPr lang="fr-FR" sz="2400" u="sng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Version naïve :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  <a:tabLst>
                <a:tab pos="0" algn="l"/>
              </a:tabLst>
            </a:pPr>
            <a:endParaRPr lang="en-US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  <a:tabLst>
                <a:tab pos="0" algn="l"/>
              </a:tabLst>
            </a:pPr>
            <a:endParaRPr lang="en-US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0000" y="2838240"/>
            <a:ext cx="5499496" cy="7102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Le Thread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Writer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qui gère l’UI crée aussi les nouveaux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Threads </a:t>
            </a:r>
            <a:r>
              <a:rPr lang="fr-FR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Checker</a:t>
            </a: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Pas optimisé, rend l’UI moins fluide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32199" y="3456000"/>
            <a:ext cx="5079600" cy="3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8000" y="2592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60000" y="1238760"/>
            <a:ext cx="5140423" cy="53843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⇒ Chargement du jeu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EventDispatcher</a:t>
            </a: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Lancé à l’ouverture du jeu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Lance l’UI (le Thread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Writer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), le Thread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InputManager</a:t>
            </a: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Charge les noms des films depuis un ficher texte local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Crée le Thread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Timer</a:t>
            </a: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await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sur la condition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goSignal</a:t>
            </a: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1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⇒ Lancement du jeu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Le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bouton Go réveille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EventDispatcher</a:t>
            </a: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il lance le Thread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Timer</a:t>
            </a: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il lance 3 Thread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Checker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chargés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d’interroger l’API dictionnaire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se rendort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contenu 2"/>
          <p:cNvSpPr txBox="1">
            <a:spLocks noGrp="1"/>
          </p:cNvSpPr>
          <p:nvPr>
            <p:ph type="body" idx="4294967295"/>
          </p:nvPr>
        </p:nvSpPr>
        <p:spPr>
          <a:xfrm>
            <a:off x="194760" y="648000"/>
            <a:ext cx="8301240" cy="72468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</a:pPr>
            <a:r>
              <a:rPr lang="fr-FR" sz="2400" u="sng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Implémentation :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  <a:tabLst>
                <a:tab pos="0" algn="l"/>
              </a:tabLst>
            </a:pPr>
            <a:endParaRPr lang="en-US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  <a:tabLst>
                <a:tab pos="0" algn="l"/>
              </a:tabLst>
            </a:pPr>
            <a:endParaRPr lang="en-US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8000" y="2592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60000" y="1238760"/>
            <a:ext cx="8188437" cy="48682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⇒ </a:t>
            </a:r>
            <a:r>
              <a:rPr lang="fr-FR" sz="1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Déroulement du jeu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Chaque mot entré dans l’UI (Thread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Writer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) vont dans une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LinkedBlockedQueue</a:t>
            </a:r>
            <a:r>
              <a:rPr lang="fr-FR" sz="14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partagée avec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InputManager</a:t>
            </a: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</a:t>
            </a:r>
            <a:r>
              <a:rPr lang="fr-FR" sz="1400" dirty="0" smtClean="0">
                <a:latin typeface="Liberation Sans" pitchFamily="18"/>
                <a:ea typeface="Noto Sans CJK SC Regular" pitchFamily="2"/>
                <a:cs typeface="FreeSans" pitchFamily="2"/>
                <a:sym typeface="Wingdings" panose="05000000000000000000" pitchFamily="2" charset="2"/>
              </a:rPr>
              <a:t>Ecrit dans l’output</a:t>
            </a:r>
            <a:endParaRPr lang="fr-FR" sz="1400" b="0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hangingPunct="0">
              <a:lnSpc>
                <a:spcPct val="150000"/>
              </a:lnSpc>
            </a:pPr>
            <a:r>
              <a:rPr lang="fr-FR" sz="1400" i="1" dirty="0">
                <a:latin typeface="Liberation Sans" pitchFamily="18"/>
                <a:ea typeface="Noto Sans CJK SC Regular" pitchFamily="2"/>
                <a:cs typeface="FreeSans" pitchFamily="2"/>
              </a:rPr>
              <a:t> →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Ecrit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dans une autre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LinkedBlockedQueue</a:t>
            </a:r>
            <a:r>
              <a:rPr lang="fr-FR" sz="14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partagée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avec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Checker</a:t>
            </a:r>
            <a:r>
              <a:rPr lang="fr-FR" sz="14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qui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interrogent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l’API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dictionnaire</a:t>
            </a: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Crée et lance un Thread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MovieChecker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qui regarde si le mot est celui au début d’un film de la liste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    → Si non, le Thread est supprimé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    → Si oui, attend le prochain mot pour </a:t>
            </a:r>
            <a:r>
              <a:rPr lang="fr-FR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checker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la concaténation des 2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mots, etc.</a:t>
            </a: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⇒ Fin du jeu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Le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Timer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arrive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à 0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Le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joueur appuie sur le bouton Stop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→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Envoie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un signal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overSignal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et interrompt </a:t>
            </a:r>
            <a:r>
              <a:rPr lang="fr-FR" sz="1400" b="0" i="1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Timer</a:t>
            </a:r>
            <a:r>
              <a:rPr lang="fr-FR" sz="1400" b="0" i="1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fr-FR" sz="1400" b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et relance </a:t>
            </a:r>
            <a:r>
              <a:rPr lang="fr-FR" sz="1400" b="0" i="1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EventDispatcher</a:t>
            </a:r>
            <a:endParaRPr lang="fr-FR" sz="1400" b="0" i="1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>
              <a:lnSpc>
                <a:spcPct val="150000"/>
              </a:lnSpc>
            </a:pPr>
            <a:r>
              <a:rPr lang="fr-FR" sz="1400" dirty="0">
                <a:latin typeface="Liberation Sans" pitchFamily="18"/>
                <a:ea typeface="Noto Sans CJK SC Regular" pitchFamily="2"/>
                <a:cs typeface="FreeSans" pitchFamily="2"/>
              </a:rPr>
              <a:t> → </a:t>
            </a:r>
            <a:r>
              <a:rPr lang="fr-FR" sz="1400" i="1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MovieChecker</a:t>
            </a:r>
            <a:r>
              <a:rPr lang="fr-FR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 : </a:t>
            </a:r>
            <a:r>
              <a:rPr lang="en-US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String </a:t>
            </a:r>
            <a:r>
              <a:rPr lang="en-US" sz="1400" dirty="0">
                <a:latin typeface="Liberation Sans" pitchFamily="18"/>
                <a:ea typeface="Noto Sans CJK SC Regular" pitchFamily="2"/>
                <a:cs typeface="FreeSans" pitchFamily="2"/>
              </a:rPr>
              <a:t>END_OF_GAME = "--- Game is over ---"</a:t>
            </a:r>
            <a:endParaRPr lang="fr-FR" sz="1400" b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contenu 2"/>
          <p:cNvSpPr txBox="1">
            <a:spLocks noGrp="1"/>
          </p:cNvSpPr>
          <p:nvPr>
            <p:ph type="body" idx="4294967295"/>
          </p:nvPr>
        </p:nvSpPr>
        <p:spPr>
          <a:xfrm>
            <a:off x="194760" y="648000"/>
            <a:ext cx="8301240" cy="72468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</a:pPr>
            <a:r>
              <a:rPr lang="fr-FR" sz="2400" u="sng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Implémentation :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None/>
              <a:tabLst>
                <a:tab pos="0" algn="l"/>
              </a:tabLst>
            </a:pPr>
            <a:r>
              <a:rPr lang="en-US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 </a:t>
            </a:r>
            <a:endParaRPr lang="en-US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219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8000" y="2592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60000" y="1238760"/>
            <a:ext cx="7242665" cy="27003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⇒ Verrous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Nécessaires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pour la mise à jour du score et du texte de sortie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⇒ Signaux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signalGo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 : pour signaler que le jeu doit être lancé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signalOver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 : pour la fin du jeu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⇒ </a:t>
            </a:r>
            <a:r>
              <a:rPr lang="fr-FR" sz="1600" b="1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LinkedBlockingQueue</a:t>
            </a:r>
            <a:endParaRPr lang="fr-FR" sz="16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 Permet de gérer les mots au fur et à mesure pour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les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envoyer vers les </a:t>
            </a:r>
            <a:r>
              <a:rPr lang="fr-FR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différents </a:t>
            </a:r>
            <a:r>
              <a:rPr lang="fr-FR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types de </a:t>
            </a:r>
            <a:r>
              <a:rPr lang="fr-FR" sz="14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Checker</a:t>
            </a: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contenu 2"/>
          <p:cNvSpPr txBox="1">
            <a:spLocks noGrp="1"/>
          </p:cNvSpPr>
          <p:nvPr>
            <p:ph type="body" idx="4294967295"/>
          </p:nvPr>
        </p:nvSpPr>
        <p:spPr>
          <a:xfrm>
            <a:off x="194760" y="648000"/>
            <a:ext cx="8301240" cy="72468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</a:pPr>
            <a:r>
              <a:rPr lang="fr-FR" sz="2400" u="sng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Concurrence :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None/>
              <a:tabLst>
                <a:tab pos="0" algn="l"/>
              </a:tabLst>
            </a:pPr>
            <a:endParaRPr lang="en-US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0000" y="4818874"/>
            <a:ext cx="7500556" cy="11232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Des Threads </a:t>
            </a:r>
            <a:r>
              <a:rPr lang="fr-FR" sz="1400" i="1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MovieChecker</a:t>
            </a:r>
            <a:r>
              <a:rPr lang="fr-FR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 sont créés </a:t>
            </a:r>
            <a:r>
              <a:rPr lang="fr-FR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souvent, on pourrait s’inspirer des </a:t>
            </a:r>
            <a:r>
              <a:rPr lang="fr-FR" sz="1400" i="1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Checker</a:t>
            </a:r>
            <a:endParaRPr lang="fr-FR" sz="1400" i="1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i="1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InputManager</a:t>
            </a:r>
            <a:r>
              <a:rPr lang="fr-FR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 pourra gérer lui-même la reconnaissance de fin des mots pour soulager encore plus l’UI</a:t>
            </a:r>
            <a:endParaRPr lang="fr-FR" sz="1400" i="1" dirty="0" smtClean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94760" y="4228114"/>
            <a:ext cx="8301240" cy="4523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SzPct val="100000"/>
              <a:buFont typeface="Wingdings"/>
              <a:buChar char=""/>
            </a:pPr>
            <a:r>
              <a:rPr lang="fr-FR" sz="2400" u="sng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Améliorations :</a:t>
            </a:r>
            <a:endParaRPr lang="en-US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337</Words>
  <Application>Microsoft Office PowerPoint</Application>
  <PresentationFormat>Affichage à l'écran (4:3)</PresentationFormat>
  <Paragraphs>65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DejaVu Sans</vt:lpstr>
      <vt:lpstr>FreeSans</vt:lpstr>
      <vt:lpstr>Georgia</vt:lpstr>
      <vt:lpstr>Liberation Sans</vt:lpstr>
      <vt:lpstr>Liberation Serif</vt:lpstr>
      <vt:lpstr>Noto Sans CJK SC Regular</vt:lpstr>
      <vt:lpstr>Wingdings</vt:lpstr>
      <vt:lpstr>Thème Office</vt:lpstr>
      <vt:lpstr>Thème Office</vt:lpstr>
      <vt:lpstr>SpeedTyper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</dc:creator>
  <cp:lastModifiedBy>Romain Fouilland</cp:lastModifiedBy>
  <cp:revision>75</cp:revision>
  <dcterms:created xsi:type="dcterms:W3CDTF">2014-09-16T21:41:00Z</dcterms:created>
  <dcterms:modified xsi:type="dcterms:W3CDTF">2018-04-12T12:49:29Z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KSOProductBuildVer">
    <vt:lpwstr>1036-10.1.0.5644</vt:lpwstr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15</vt:r8>
  </property>
</Properties>
</file>