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1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8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7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85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5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3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1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28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9D01-8841-4876-8D26-A441CFF16E54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2218-66EE-4C3C-A5DB-8846BBF2C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14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47725"/>
            <a:ext cx="4114800" cy="516255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3449782" y="1323992"/>
            <a:ext cx="75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789027" y="1305097"/>
            <a:ext cx="86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449782" y="1197033"/>
            <a:ext cx="2053243" cy="4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7933112" y="1670859"/>
            <a:ext cx="720436" cy="2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384666" y="2407920"/>
            <a:ext cx="1034935" cy="11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7944196" y="4430683"/>
            <a:ext cx="756000" cy="8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384666" y="5785658"/>
            <a:ext cx="23594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886989" y="1039162"/>
            <a:ext cx="1737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Gestion du score: score courant et meilleur score</a:t>
            </a:r>
            <a:endParaRPr lang="fr-FR" sz="1050" dirty="0"/>
          </a:p>
        </p:txBody>
      </p:sp>
      <p:sp>
        <p:nvSpPr>
          <p:cNvPr id="26" name="ZoneTexte 25"/>
          <p:cNvSpPr txBox="1"/>
          <p:nvPr/>
        </p:nvSpPr>
        <p:spPr>
          <a:xfrm>
            <a:off x="1778922" y="2202942"/>
            <a:ext cx="1629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Zone d’entrée: l’utilisateur y tape son texte</a:t>
            </a:r>
            <a:endParaRPr lang="fr-FR" sz="1050" dirty="0"/>
          </a:p>
        </p:txBody>
      </p:sp>
      <p:sp>
        <p:nvSpPr>
          <p:cNvPr id="27" name="ZoneTexte 26"/>
          <p:cNvSpPr txBox="1"/>
          <p:nvPr/>
        </p:nvSpPr>
        <p:spPr>
          <a:xfrm>
            <a:off x="2041466" y="5472179"/>
            <a:ext cx="16708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Bouton pour lancer, interrompre et recommencer le jeu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8768538" y="4206308"/>
            <a:ext cx="1670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Le texte tapé, une fois corrigé, s’affiche ici</a:t>
            </a:r>
            <a:endParaRPr lang="fr-FR" sz="1050" dirty="0"/>
          </a:p>
        </p:txBody>
      </p:sp>
      <p:sp>
        <p:nvSpPr>
          <p:cNvPr id="29" name="ZoneTexte 28"/>
          <p:cNvSpPr txBox="1"/>
          <p:nvPr/>
        </p:nvSpPr>
        <p:spPr>
          <a:xfrm>
            <a:off x="8686800" y="1163782"/>
            <a:ext cx="1670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Décompte du temps</a:t>
            </a:r>
            <a:endParaRPr lang="fr-FR" sz="1050" dirty="0"/>
          </a:p>
        </p:txBody>
      </p:sp>
      <p:sp>
        <p:nvSpPr>
          <p:cNvPr id="30" name="ZoneTexte 29"/>
          <p:cNvSpPr txBox="1"/>
          <p:nvPr/>
        </p:nvSpPr>
        <p:spPr>
          <a:xfrm>
            <a:off x="8686800" y="1543901"/>
            <a:ext cx="1670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Message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54304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40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2</cp:revision>
  <dcterms:created xsi:type="dcterms:W3CDTF">2018-03-29T15:41:17Z</dcterms:created>
  <dcterms:modified xsi:type="dcterms:W3CDTF">2018-03-29T21:39:29Z</dcterms:modified>
</cp:coreProperties>
</file>