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A78"/>
    <a:srgbClr val="797979"/>
    <a:srgbClr val="811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/>
    <p:restoredTop sz="94628"/>
  </p:normalViewPr>
  <p:slideViewPr>
    <p:cSldViewPr snapToGrid="0" snapToObjects="1">
      <p:cViewPr varScale="1">
        <p:scale>
          <a:sx n="81" d="100"/>
          <a:sy n="81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A35EF-CB71-CE44-9F8C-1ED54C435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F1B94-8387-4046-BB8D-11A651612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63516-9A8B-0B4E-B457-4A57275A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7A18C-B0B6-D843-8A7E-878BB82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AB91FA-7F9B-D048-B0AC-89614F2A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71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C25F1-905A-D040-ACFA-E6C6D51C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DD2B29-ECE1-8947-9B00-1E76A5FB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7FC3B-6369-B04D-9345-3A0D3CF4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05A4D-82D9-874C-9831-E56A8BBC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B501C-80C3-7E4E-A34B-CC33C41C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1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09DD97-911B-2144-AEC4-248DDBC23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B9D65D-D45E-D34F-8AC3-C1D1BCEBC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CC4CD-B274-A041-A4C1-B36B1DA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92F6FC-D96F-FF44-8C10-214F390C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45925D-2898-3846-AEFA-D4D679D6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5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3F014-C108-4244-8283-E434EC3F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E9098-9A9E-D744-8FC3-666851EA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9F008-43B5-0842-AC2C-B9E389AA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1C60-CD88-6E4D-95D0-6C3992D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468C68-4E4A-0D40-80F1-A1ABE2A6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2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6D8C-13DE-AA49-8AC7-CB2F5DDE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3B5FD6-5DC2-F545-A468-3AB14296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1AEA9A-B1EB-9D43-921D-418A7077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83830-49DB-AF4B-9537-16F23E5D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6DFDB-5067-A047-9716-8465BF9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41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6D536-00C9-5A49-9C7E-4DC943BF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A5DD5-8D17-CC47-ABC0-5E0833A58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23B4C-CD3D-F342-9AD6-1944E200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E7E8D-0547-804C-A5A4-B01251FB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2985AC-9329-6E48-ADBE-3946DCC8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076AA7-3F87-674D-BCC1-3974E5B3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87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CF4FC-1E30-9B47-BC1F-3CCE7045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86FDAC-7088-A24E-9B1E-AB5FE164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1D01CA-7D8E-4C4D-A7D1-CCC3C7B8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BD2FFD-00C3-8745-913E-DC6797E6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7FF3E4-5AC6-CB4E-8105-C2F64FE4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54BD80-4982-284D-B890-3B95E622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6A725A-1511-E944-B31B-D3E86D24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C11284-C9E8-0F45-9687-DA96FCD3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29762-1D24-664C-A22E-F09EC294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EF161A-49AC-0147-83F4-5770F5BE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519E09-73E9-8445-BDA4-52CC06F8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854C3D-0E45-4848-A110-23ACDED3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0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BF8145-5A44-8745-9FD2-63B9061C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EA8CE6-B41F-9747-91FF-97E0C4BC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C5B28-D8EE-2F44-9A7C-8FEFB32E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8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AE779-7749-F847-BB0E-53A04720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386E5-C328-1F47-9112-1B27EB8F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152880-7BB3-714D-9100-68C1F255A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8A9083-CA6D-C542-AC0C-30D22AE4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EE96D-4632-7645-85DF-B3ED343D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776EA6-86B2-AE48-8872-48040DA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4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EB194-EF3D-004A-B024-A826477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B77FB4-760D-844E-A25D-9F91B1970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A408F-13E1-B643-B2D6-262F155A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638C8E-E733-A045-B28F-CBEBB619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2C50DF-8214-874F-A14E-71CA588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14AE8A-9F05-2C45-8367-26F35FD5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C70B15-5E74-0940-9005-A6631E3F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682F70-42A8-D044-B390-7DECE1E9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74E7C-BE2E-1747-B640-1CA567348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47FD-993E-A045-8DC0-92D80E97E0F5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9B452-3D73-654D-B7CF-9449DFA33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7B179-B655-0C4B-8582-4EBDC448C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76CB-FE7E-FA42-B94D-A6932B7E4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85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27345E-F727-074F-AF11-117A789427D3}"/>
              </a:ext>
            </a:extLst>
          </p:cNvPr>
          <p:cNvSpPr txBox="1"/>
          <p:nvPr/>
        </p:nvSpPr>
        <p:spPr>
          <a:xfrm>
            <a:off x="880533" y="1088872"/>
            <a:ext cx="634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https://romainflly76.github.io/Memory-jeu-des-paires/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0BF2D6-4AD1-6C44-9508-462C4CB1A4C6}"/>
              </a:ext>
            </a:extLst>
          </p:cNvPr>
          <p:cNvSpPr txBox="1"/>
          <p:nvPr/>
        </p:nvSpPr>
        <p:spPr>
          <a:xfrm>
            <a:off x="2923822" y="396041"/>
            <a:ext cx="634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PROJET JEU DES PAIRES (MEMORY)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708655-74DB-CF4F-838C-00779936CCA8}"/>
              </a:ext>
            </a:extLst>
          </p:cNvPr>
          <p:cNvSpPr txBox="1"/>
          <p:nvPr/>
        </p:nvSpPr>
        <p:spPr>
          <a:xfrm>
            <a:off x="880532" y="1819674"/>
            <a:ext cx="10476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Objectif:</a:t>
            </a:r>
          </a:p>
          <a:p>
            <a:r>
              <a:rPr lang="fr-FR" dirty="0"/>
              <a:t>Cette semaine vous réalisez votre deuxième évaluation. Vous allez mettre en œuvre l’ensemble des savoir-faire acquis jusqu’à maintenant pour produire une application web dynamique avec les technologies HTML/CSS et JavaScript.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E9C5C9-2A93-234E-9A35-5A4D88B71A52}"/>
              </a:ext>
            </a:extLst>
          </p:cNvPr>
          <p:cNvSpPr txBox="1"/>
          <p:nvPr/>
        </p:nvSpPr>
        <p:spPr>
          <a:xfrm>
            <a:off x="880533" y="3376333"/>
            <a:ext cx="1047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Compétences évaluées :</a:t>
            </a:r>
            <a:br>
              <a:rPr lang="fr-FR" dirty="0"/>
            </a:br>
            <a:r>
              <a:rPr lang="fr-FR" dirty="0"/>
              <a:t>Maquetter une application Développer une interface utilisateur web statique et adaptable Développer une interface utilisateur web dynamique</a:t>
            </a:r>
          </a:p>
        </p:txBody>
      </p:sp>
    </p:spTree>
    <p:extLst>
      <p:ext uri="{BB962C8B-B14F-4D97-AF65-F5344CB8AC3E}">
        <p14:creationId xmlns:p14="http://schemas.microsoft.com/office/powerpoint/2010/main" val="15274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70BF2D6-4AD1-6C44-9508-462C4CB1A4C6}"/>
              </a:ext>
            </a:extLst>
          </p:cNvPr>
          <p:cNvSpPr txBox="1"/>
          <p:nvPr/>
        </p:nvSpPr>
        <p:spPr>
          <a:xfrm>
            <a:off x="2923822" y="396041"/>
            <a:ext cx="634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PROJET JEU DES PAIRES (MEMORY)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FAA3A5-3EF1-3742-A095-A1ED761C804A}"/>
              </a:ext>
            </a:extLst>
          </p:cNvPr>
          <p:cNvSpPr txBox="1"/>
          <p:nvPr/>
        </p:nvSpPr>
        <p:spPr>
          <a:xfrm>
            <a:off x="778932" y="1220970"/>
            <a:ext cx="105551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Sujet: </a:t>
            </a:r>
          </a:p>
          <a:p>
            <a:r>
              <a:rPr lang="fr-FR" dirty="0"/>
              <a:t>Un jeu des paires Spécifications fonctionnelles: </a:t>
            </a:r>
            <a:br>
              <a:rPr lang="fr-FR" dirty="0"/>
            </a:br>
            <a:r>
              <a:rPr lang="fr-FR" dirty="0"/>
              <a:t>Affichez 12cartesface cachée sur l'écran quand le joueur clique sur une carte celle-ci se retourne, </a:t>
            </a:r>
          </a:p>
          <a:p>
            <a:r>
              <a:rPr lang="fr-FR" dirty="0"/>
              <a:t>Quand le joueur clique sur une deuxième carte si elle est identique à la précédente les deux cartes restent face visible autrement les cartes sont à nouveau masquées.</a:t>
            </a:r>
            <a:br>
              <a:rPr lang="fr-FR" dirty="0"/>
            </a:br>
            <a:r>
              <a:rPr lang="fr-FR" dirty="0" err="1"/>
              <a:t>Quandtoutes</a:t>
            </a:r>
            <a:r>
              <a:rPr lang="fr-FR" dirty="0"/>
              <a:t> les paires sont trouvées et donc que toutes les cartes sont face visible le jeu est terminé </a:t>
            </a:r>
            <a:br>
              <a:rPr lang="fr-FR" dirty="0"/>
            </a:br>
            <a:r>
              <a:rPr lang="fr-FR" dirty="0"/>
              <a:t>Attention Les cartes ne sont pas obligées de se retourner physiquement, elle peuvent pas exemple simplement changer de couleur mais n’hésitez pas à travailler les effets visuels.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Bonus: Afficher les cartes de manière aléatoire à l’écran</a:t>
            </a:r>
            <a:br>
              <a:rPr lang="fr-FR" dirty="0"/>
            </a:br>
            <a:r>
              <a:rPr lang="fr-FR" dirty="0"/>
              <a:t>Rajouter un </a:t>
            </a:r>
            <a:r>
              <a:rPr lang="fr-FR" dirty="0" err="1"/>
              <a:t>timer</a:t>
            </a:r>
            <a:r>
              <a:rPr lang="fr-FR" dirty="0"/>
              <a:t> et/ou compteur d'essais à l'application qui donne un temps maximal ou un nombre de coups impartis pour trouver les paires</a:t>
            </a:r>
            <a:br>
              <a:rPr lang="fr-FR" dirty="0"/>
            </a:br>
            <a:r>
              <a:rPr lang="fr-FR" dirty="0"/>
              <a:t>Le jeu ne démarre que lorsque l’utilisateur clique sur le bouton démarrer.</a:t>
            </a:r>
            <a:br>
              <a:rPr lang="fr-FR" dirty="0"/>
            </a:br>
            <a:r>
              <a:rPr lang="fr-FR" dirty="0"/>
              <a:t>S'assurer que l'utilisateur ne puisse pas faire </a:t>
            </a:r>
            <a:r>
              <a:rPr lang="fr-FR" dirty="0" err="1"/>
              <a:t>bugger</a:t>
            </a:r>
            <a:r>
              <a:rPr lang="fr-FR" dirty="0"/>
              <a:t> le déroulement du script.</a:t>
            </a:r>
            <a:br>
              <a:rPr lang="fr-FR" dirty="0"/>
            </a:br>
            <a:r>
              <a:rPr lang="fr-FR" dirty="0"/>
              <a:t>Gérer les actions malveillantes de l'utilisateur (double clique sur une même carte, clique avant que les cartes précédentes ne soient retournées...)</a:t>
            </a:r>
          </a:p>
        </p:txBody>
      </p:sp>
    </p:spTree>
    <p:extLst>
      <p:ext uri="{BB962C8B-B14F-4D97-AF65-F5344CB8AC3E}">
        <p14:creationId xmlns:p14="http://schemas.microsoft.com/office/powerpoint/2010/main" val="3429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70BF2D6-4AD1-6C44-9508-462C4CB1A4C6}"/>
              </a:ext>
            </a:extLst>
          </p:cNvPr>
          <p:cNvSpPr txBox="1"/>
          <p:nvPr/>
        </p:nvSpPr>
        <p:spPr>
          <a:xfrm>
            <a:off x="2923822" y="396041"/>
            <a:ext cx="634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PROJET JEU DES PAIRES (MEMORY)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829F79-44F7-1444-A2FA-1C0301E8073C}"/>
              </a:ext>
            </a:extLst>
          </p:cNvPr>
          <p:cNvSpPr txBox="1"/>
          <p:nvPr/>
        </p:nvSpPr>
        <p:spPr>
          <a:xfrm>
            <a:off x="733779" y="1715911"/>
            <a:ext cx="384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Validation W3c </a:t>
            </a:r>
            <a:r>
              <a:rPr lang="fr-FR" dirty="0" err="1"/>
              <a:t>Index.html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FDF547-4E7C-D140-BD7A-6F9A4F53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2294263"/>
            <a:ext cx="6558844" cy="34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70BF2D6-4AD1-6C44-9508-462C4CB1A4C6}"/>
              </a:ext>
            </a:extLst>
          </p:cNvPr>
          <p:cNvSpPr txBox="1"/>
          <p:nvPr/>
        </p:nvSpPr>
        <p:spPr>
          <a:xfrm>
            <a:off x="2923822" y="396041"/>
            <a:ext cx="634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PROJET JEU DES PAIRES (MEMORY)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829F79-44F7-1444-A2FA-1C0301E8073C}"/>
              </a:ext>
            </a:extLst>
          </p:cNvPr>
          <p:cNvSpPr txBox="1"/>
          <p:nvPr/>
        </p:nvSpPr>
        <p:spPr>
          <a:xfrm>
            <a:off x="733779" y="1715911"/>
            <a:ext cx="340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Wireframe</a:t>
            </a:r>
            <a:r>
              <a:rPr lang="fr-FR" dirty="0"/>
              <a:t> (Disponible dans DOC)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8E8FE3-657B-F84F-B992-E753A617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5521"/>
            <a:ext cx="1806222" cy="32690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A55660-B872-5441-8CD4-1E9BC941E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79" y="2596444"/>
            <a:ext cx="4496692" cy="32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70BF2D6-4AD1-6C44-9508-462C4CB1A4C6}"/>
              </a:ext>
            </a:extLst>
          </p:cNvPr>
          <p:cNvSpPr txBox="1"/>
          <p:nvPr/>
        </p:nvSpPr>
        <p:spPr>
          <a:xfrm>
            <a:off x="2923822" y="396041"/>
            <a:ext cx="634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PROJET JEU DES PAIRES (MEMORY)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829F79-44F7-1444-A2FA-1C0301E8073C}"/>
              </a:ext>
            </a:extLst>
          </p:cNvPr>
          <p:cNvSpPr txBox="1"/>
          <p:nvPr/>
        </p:nvSpPr>
        <p:spPr>
          <a:xfrm>
            <a:off x="722490" y="1411111"/>
            <a:ext cx="340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14DF9B-767F-D643-8A47-55E406F2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8" y="2210738"/>
            <a:ext cx="6019388" cy="36479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C70688E-F43C-814B-AD16-406225F36FAE}"/>
              </a:ext>
            </a:extLst>
          </p:cNvPr>
          <p:cNvSpPr txBox="1"/>
          <p:nvPr/>
        </p:nvSpPr>
        <p:spPr>
          <a:xfrm>
            <a:off x="9065371" y="2603721"/>
            <a:ext cx="157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Header </a:t>
            </a:r>
            <a:r>
              <a:rPr lang="fr-FR" dirty="0" err="1"/>
              <a:t>Video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393FC2-AFB4-7345-A4A2-7C15AF32C46D}"/>
              </a:ext>
            </a:extLst>
          </p:cNvPr>
          <p:cNvCxnSpPr/>
          <p:nvPr/>
        </p:nvCxnSpPr>
        <p:spPr>
          <a:xfrm flipH="1">
            <a:off x="7173310" y="2853559"/>
            <a:ext cx="179726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B6F7C8E-05F0-5A4D-84BC-D031991CEC7C}"/>
              </a:ext>
            </a:extLst>
          </p:cNvPr>
          <p:cNvSpPr txBox="1"/>
          <p:nvPr/>
        </p:nvSpPr>
        <p:spPr>
          <a:xfrm>
            <a:off x="9065371" y="3700282"/>
            <a:ext cx="157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H1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2DB8A50-3E7E-6B43-8894-40E3217B5F3A}"/>
              </a:ext>
            </a:extLst>
          </p:cNvPr>
          <p:cNvCxnSpPr/>
          <p:nvPr/>
        </p:nvCxnSpPr>
        <p:spPr>
          <a:xfrm flipH="1">
            <a:off x="7173310" y="3950120"/>
            <a:ext cx="179726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A2E6CC3-F224-5D47-A827-72745A5F932F}"/>
              </a:ext>
            </a:extLst>
          </p:cNvPr>
          <p:cNvCxnSpPr/>
          <p:nvPr/>
        </p:nvCxnSpPr>
        <p:spPr>
          <a:xfrm flipH="1">
            <a:off x="7530860" y="5111513"/>
            <a:ext cx="179726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9CF2F3C-0C4B-A74F-BB38-FEA873B90BD5}"/>
              </a:ext>
            </a:extLst>
          </p:cNvPr>
          <p:cNvSpPr txBox="1"/>
          <p:nvPr/>
        </p:nvSpPr>
        <p:spPr>
          <a:xfrm>
            <a:off x="9643440" y="4926847"/>
            <a:ext cx="157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des choix</a:t>
            </a:r>
          </a:p>
        </p:txBody>
      </p:sp>
    </p:spTree>
    <p:extLst>
      <p:ext uri="{BB962C8B-B14F-4D97-AF65-F5344CB8AC3E}">
        <p14:creationId xmlns:p14="http://schemas.microsoft.com/office/powerpoint/2010/main" val="231141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70BF2D6-4AD1-6C44-9508-462C4CB1A4C6}"/>
              </a:ext>
            </a:extLst>
          </p:cNvPr>
          <p:cNvSpPr txBox="1"/>
          <p:nvPr/>
        </p:nvSpPr>
        <p:spPr>
          <a:xfrm>
            <a:off x="2923822" y="396041"/>
            <a:ext cx="634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PROJET JEU DES PAIRES (MEMORY)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829F79-44F7-1444-A2FA-1C0301E8073C}"/>
              </a:ext>
            </a:extLst>
          </p:cNvPr>
          <p:cNvSpPr txBox="1"/>
          <p:nvPr/>
        </p:nvSpPr>
        <p:spPr>
          <a:xfrm>
            <a:off x="722490" y="1411111"/>
            <a:ext cx="340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70688E-F43C-814B-AD16-406225F36FAE}"/>
              </a:ext>
            </a:extLst>
          </p:cNvPr>
          <p:cNvSpPr txBox="1"/>
          <p:nvPr/>
        </p:nvSpPr>
        <p:spPr>
          <a:xfrm>
            <a:off x="9003730" y="2311333"/>
            <a:ext cx="1576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Contenu des cases cachées et remise à l’appel du bouton « Choix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B1B504-A80F-4B4C-B510-9E91E7AC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55" y="1780443"/>
            <a:ext cx="6073487" cy="4681516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71D4E6-CD87-C64F-88C1-ECFEC2357951}"/>
              </a:ext>
            </a:extLst>
          </p:cNvPr>
          <p:cNvCxnSpPr/>
          <p:nvPr/>
        </p:nvCxnSpPr>
        <p:spPr>
          <a:xfrm flipH="1">
            <a:off x="7047186" y="2715154"/>
            <a:ext cx="179726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6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70BF2D6-4AD1-6C44-9508-462C4CB1A4C6}"/>
              </a:ext>
            </a:extLst>
          </p:cNvPr>
          <p:cNvSpPr txBox="1"/>
          <p:nvPr/>
        </p:nvSpPr>
        <p:spPr>
          <a:xfrm>
            <a:off x="2923822" y="396041"/>
            <a:ext cx="634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PROJET JEU DES PAIRES (MEMORY)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829F79-44F7-1444-A2FA-1C0301E8073C}"/>
              </a:ext>
            </a:extLst>
          </p:cNvPr>
          <p:cNvSpPr txBox="1"/>
          <p:nvPr/>
        </p:nvSpPr>
        <p:spPr>
          <a:xfrm>
            <a:off x="722490" y="1411111"/>
            <a:ext cx="340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70688E-F43C-814B-AD16-406225F36FAE}"/>
              </a:ext>
            </a:extLst>
          </p:cNvPr>
          <p:cNvSpPr txBox="1"/>
          <p:nvPr/>
        </p:nvSpPr>
        <p:spPr>
          <a:xfrm>
            <a:off x="7805551" y="4975705"/>
            <a:ext cx="157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Media </a:t>
            </a:r>
            <a:r>
              <a:rPr lang="fr-FR" dirty="0" err="1"/>
              <a:t>querries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3BC80C-9889-6E48-9F4A-C67CE486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67" y="1916562"/>
            <a:ext cx="3716146" cy="4298193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099FC9A-7A9E-EF47-AFE8-8EF4EF4C8AE9}"/>
              </a:ext>
            </a:extLst>
          </p:cNvPr>
          <p:cNvCxnSpPr/>
          <p:nvPr/>
        </p:nvCxnSpPr>
        <p:spPr>
          <a:xfrm flipH="1">
            <a:off x="5891049" y="5437333"/>
            <a:ext cx="179726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2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70BF2D6-4AD1-6C44-9508-462C4CB1A4C6}"/>
              </a:ext>
            </a:extLst>
          </p:cNvPr>
          <p:cNvSpPr txBox="1"/>
          <p:nvPr/>
        </p:nvSpPr>
        <p:spPr>
          <a:xfrm>
            <a:off x="2923822" y="396041"/>
            <a:ext cx="634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PROJET JEU DES PAIRES (MEMORY)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829F79-44F7-1444-A2FA-1C0301E8073C}"/>
              </a:ext>
            </a:extLst>
          </p:cNvPr>
          <p:cNvSpPr txBox="1"/>
          <p:nvPr/>
        </p:nvSpPr>
        <p:spPr>
          <a:xfrm>
            <a:off x="722490" y="1411111"/>
            <a:ext cx="340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 Script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AAAD7F-0B49-F043-986A-E883E150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45" y="1595777"/>
            <a:ext cx="7287358" cy="450716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D888982-A876-C64B-949B-0D952F1DD4C6}"/>
              </a:ext>
            </a:extLst>
          </p:cNvPr>
          <p:cNvSpPr txBox="1"/>
          <p:nvPr/>
        </p:nvSpPr>
        <p:spPr>
          <a:xfrm>
            <a:off x="9634351" y="1457277"/>
            <a:ext cx="220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Fonction d’appel à l’écoute du bouton  « choix Rock »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FDFDB7-1114-1346-8D3B-0452279CF794}"/>
              </a:ext>
            </a:extLst>
          </p:cNvPr>
          <p:cNvCxnSpPr>
            <a:cxnSpLocks/>
          </p:cNvCxnSpPr>
          <p:nvPr/>
        </p:nvCxnSpPr>
        <p:spPr>
          <a:xfrm flipH="1">
            <a:off x="6411312" y="2103608"/>
            <a:ext cx="322303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08C705A-470D-1C46-A5A1-1D31B7E1CA68}"/>
              </a:ext>
            </a:extLst>
          </p:cNvPr>
          <p:cNvCxnSpPr>
            <a:cxnSpLocks/>
          </p:cNvCxnSpPr>
          <p:nvPr/>
        </p:nvCxnSpPr>
        <p:spPr>
          <a:xfrm flipH="1">
            <a:off x="6411312" y="3753733"/>
            <a:ext cx="322303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91D00B2-6629-1D40-BE67-0B08AD7582F6}"/>
              </a:ext>
            </a:extLst>
          </p:cNvPr>
          <p:cNvSpPr txBox="1"/>
          <p:nvPr/>
        </p:nvSpPr>
        <p:spPr>
          <a:xfrm>
            <a:off x="9634351" y="3153568"/>
            <a:ext cx="220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Index des photos dans un tableau avec leur double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DDEB3B3-0968-2A4A-B756-F0C2560E610F}"/>
              </a:ext>
            </a:extLst>
          </p:cNvPr>
          <p:cNvCxnSpPr>
            <a:cxnSpLocks/>
          </p:cNvCxnSpPr>
          <p:nvPr/>
        </p:nvCxnSpPr>
        <p:spPr>
          <a:xfrm flipH="1">
            <a:off x="7190888" y="4489457"/>
            <a:ext cx="261526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6368E58-E2EF-204F-9D67-C0758E3281BB}"/>
              </a:ext>
            </a:extLst>
          </p:cNvPr>
          <p:cNvSpPr txBox="1"/>
          <p:nvPr/>
        </p:nvSpPr>
        <p:spPr>
          <a:xfrm>
            <a:off x="9634351" y="4169231"/>
            <a:ext cx="220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Trie et mélange du tableau =code trouvée sur </a:t>
            </a:r>
            <a:r>
              <a:rPr lang="fr-FR" sz="1600" dirty="0" err="1"/>
              <a:t>OpenClassRoom</a:t>
            </a:r>
            <a:endParaRPr lang="fr-FR" sz="16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1E932C0-61B6-B347-B1A4-00688DEA81CA}"/>
              </a:ext>
            </a:extLst>
          </p:cNvPr>
          <p:cNvCxnSpPr>
            <a:cxnSpLocks/>
          </p:cNvCxnSpPr>
          <p:nvPr/>
        </p:nvCxnSpPr>
        <p:spPr>
          <a:xfrm flipH="1">
            <a:off x="6411312" y="5367071"/>
            <a:ext cx="322303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866A410-876E-4D44-BB8B-DFB33C3401B9}"/>
              </a:ext>
            </a:extLst>
          </p:cNvPr>
          <p:cNvSpPr txBox="1"/>
          <p:nvPr/>
        </p:nvSpPr>
        <p:spPr>
          <a:xfrm>
            <a:off x="9618585" y="5184894"/>
            <a:ext cx="2205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Source des Cartes présents sur le tapis remplacés par les cartes du tableau (présents dans le dossier ‘Album’</a:t>
            </a:r>
          </a:p>
        </p:txBody>
      </p:sp>
    </p:spTree>
    <p:extLst>
      <p:ext uri="{BB962C8B-B14F-4D97-AF65-F5344CB8AC3E}">
        <p14:creationId xmlns:p14="http://schemas.microsoft.com/office/powerpoint/2010/main" val="255023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405</Words>
  <Application>Microsoft Macintosh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</cp:revision>
  <dcterms:created xsi:type="dcterms:W3CDTF">2021-11-04T23:56:05Z</dcterms:created>
  <dcterms:modified xsi:type="dcterms:W3CDTF">2021-11-16T11:04:44Z</dcterms:modified>
</cp:coreProperties>
</file>