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13_image_rId2.png"/>
  <Override ContentType="image/png" PartName="/ppt/media/slide13_image_rId3.png"/>
  <Override ContentType="image/png" PartName="/ppt/media/slide14_image_rId2.png"/>
  <Override ContentType="image/png" PartName="/ppt/media/slide14_image_rId3.png"/>
  <Override ContentType="image/png" PartName="/ppt/media/slide15_image_rId2.png"/>
  <Override ContentType="image/png" PartName="/ppt/media/slide15_image_rId3.png"/>
  <Override ContentType="image/png" PartName="/ppt/media/slide16_image_rId2.png"/>
  <Override ContentType="image/png" PartName="/ppt/media/slide16_image_rId3.png"/>
  <Override ContentType="image/png" PartName="/ppt/media/slide17_image_rId2.png"/>
  <Override ContentType="image/png" PartName="/ppt/media/slide17_image_rId3.png"/>
  <Override ContentType="image/png" PartName="/ppt/media/slide18_image_rId2.png"/>
  <Override ContentType="image/png" PartName="/ppt/media/slide18_image_rId3.png"/>
  <Override ContentType="image/png" PartName="/ppt/media/slide19_image_rId2.png"/>
  <Override ContentType="image/png" PartName="/ppt/media/slide19_image_rId3.png"/>
  <Override ContentType="image/png" PartName="/ppt/media/slide20_image_rId2.png"/>
  <Override ContentType="image/png" PartName="/ppt/media/slide20_image_rId3.png"/>
  <Override ContentType="image/png" PartName="/ppt/media/slide21_image_rId2.png"/>
  <Override ContentType="image/png" PartName="/ppt/media/slide21_image_rId3.png"/>
  <Override ContentType="image/png" PartName="/ppt/media/slide22_image_rId2.png"/>
  <Override ContentType="image/png" PartName="/ppt/media/slide22_image_rId3.png"/>
  <Override ContentType="image/png" PartName="/ppt/media/slide23_image_rId2.png"/>
  <Override ContentType="image/png" PartName="/ppt/media/slide23_image_rId3.png"/>
  <Override ContentType="image/png" PartName="/ppt/media/slide24_image_rId2.png"/>
  <Override ContentType="image/png" PartName="/ppt/media/slide24_image_rId3.png"/>
  <Override ContentType="image/png" PartName="/ppt/media/slide25_image_rId2.png"/>
  <Override ContentType="image/png" PartName="/ppt/media/slide25_image_rId3.png"/>
  <Override ContentType="image/png" PartName="/ppt/media/slide26_image_rId2.png"/>
  <Override ContentType="image/png" PartName="/ppt/media/slide26_image_rId3.png"/>
  <Override ContentType="image/png" PartName="/ppt/media/slide27_image_rId2.png"/>
  <Override ContentType="image/png" PartName="/ppt/media/slide27_image_rId3.png"/>
  <Override ContentType="image/png" PartName="/ppt/media/slide28_image_rId2.png"/>
  <Override ContentType="image/png" PartName="/ppt/media/slide28_image_rId3.png"/>
  <Override ContentType="image/png" PartName="/ppt/media/slide29_image_rId2.png"/>
  <Override ContentType="image/png" PartName="/ppt/media/slide29_image_rId3.png"/>
  <Override ContentType="image/png" PartName="/ppt/media/slide30_image_rId2.png"/>
  <Override ContentType="image/png" PartName="/ppt/media/slide30_image_rId3.png"/>
  <Override ContentType="image/png" PartName="/ppt/media/slide31_image_rId2.png"/>
  <Override ContentType="image/png" PartName="/ppt/media/slide31_image_rId3.png"/>
  <Override ContentType="image/png" PartName="/ppt/media/slide32_image_rId2.png"/>
  <Override ContentType="image/png" PartName="/ppt/media/slide32_image_rId3.png"/>
  <Override ContentType="image/png" PartName="/ppt/media/slide33_image_rId2.png"/>
  <Override ContentType="image/png" PartName="/ppt/media/slide33_image_rId3.png"/>
  <Override ContentType="image/png" PartName="/ppt/media/slide34_image_rId2.png"/>
  <Override ContentType="image/png" PartName="/ppt/media/slide34_image_rId3.png"/>
  <Override ContentType="image/png" PartName="/ppt/media/slide35_image_rId2.png"/>
  <Override ContentType="image/png" PartName="/ppt/media/slide35_image_rId3.png"/>
  <Override ContentType="image/png" PartName="/ppt/media/slide36_image_rId2.png"/>
  <Override ContentType="image/png" PartName="/ppt/media/slide36_image_rId3.png"/>
  <Override ContentType="image/png" PartName="/ppt/media/slide37_image_rId2.png"/>
  <Override ContentType="image/png" PartName="/ppt/media/slide37_image_rId3.png"/>
  <Override ContentType="image/png" PartName="/ppt/media/slide38_image_rId2.png"/>
  <Override ContentType="image/png" PartName="/ppt/media/slide38_image_rId3.png"/>
  <Override ContentType="image/png" PartName="/ppt/media/slide7_image_rId2.png"/>
  <Override ContentType="image/png" PartName="/ppt/media/slide7_image_rId3.png"/>
  <Override ContentType="image/png" PartName="/ppt/media/slide8_image_rId2.png"/>
  <Override ContentType="image/png" PartName="/ppt/media/slide8_image_rId3.png"/>
  <Override ContentType="image/png" PartName="/ppt/media/slide9_image_rId2.png"/>
  <Override ContentType="image/png" PartName="/ppt/media/slide9_image_rId3.png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custom.xml" Type="http://schemas.openxmlformats.org/officeDocument/2006/relationships/custom-properties" Id="rId5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 autoCompressPictures="false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256" r:id="rId5"/>
    <p:sldId id="17424746" r:id="rId12"/>
    <p:sldId id="1901005862" r:id="rId13"/>
    <p:sldId id="636684367" r:id="rId14"/>
    <p:sldId id="888968199" r:id="rId15"/>
    <p:sldId id="1198637087" r:id="rId16"/>
    <p:sldId id="1267457410" r:id="rId17"/>
    <p:sldId id="975521230" r:id="rId18"/>
    <p:sldId id="736251396" r:id="rId19"/>
    <p:sldId id="545905499" r:id="rId20"/>
    <p:sldId id="1269631710" r:id="rId21"/>
    <p:sldId id="209717639" r:id="rId22"/>
    <p:sldId id="1788457711" r:id="rId23"/>
    <p:sldId id="1949670886" r:id="rId24"/>
    <p:sldId id="90243169" r:id="rId25"/>
    <p:sldId id="699445644" r:id="rId26"/>
    <p:sldId id="728399005" r:id="rId27"/>
    <p:sldId id="1557528986" r:id="rId28"/>
    <p:sldId id="937359169" r:id="rId29"/>
    <p:sldId id="1818686771" r:id="rId30"/>
    <p:sldId id="943122555" r:id="rId31"/>
    <p:sldId id="1410030420" r:id="rId32"/>
    <p:sldId id="1488861125" r:id="rId33"/>
    <p:sldId id="227082075" r:id="rId34"/>
    <p:sldId id="286929326" r:id="rId35"/>
    <p:sldId id="567981059" r:id="rId36"/>
    <p:sldId id="763048436" r:id="rId37"/>
    <p:sldId id="1052748492" r:id="rId38"/>
    <p:sldId id="1589007051" r:id="rId39"/>
    <p:sldId id="1196318946" r:id="rId40"/>
    <p:sldId id="615331551" r:id="rId41"/>
    <p:sldId id="1728504508" r:id="rId42"/>
    <p:sldId id="641329456" r:id="rId43"/>
    <p:sldId id="305310914" r:id="rId44"/>
    <p:sldId id="1897020552" r:id="rId45"/>
    <p:sldId id="1080838510" r:id="rId46"/>
    <p:sldId id="1452979197" r:id="rId47"/>
    <p:sldId id="663389312" r:id="rId48"/>
  </p:sldIdLst>
  <p:sldSz cx="12192000" cy="6858000"/>
  <p:notesSz cx="6797675" cy="9926638"/>
  <p:defaultTextStyle>
    <a:defPPr>
      <a:defRPr lang="fr-FR"/>
    </a:defPPr>
    <a:lvl1pPr marL="0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false" eaLnBrk="true" latinLnBrk="false" hangingPunct="true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8" userDrawn="1">
          <p15:clr>
            <a:srgbClr val="A4A3A4"/>
          </p15:clr>
        </p15:guide>
        <p15:guide id="2" orient="horz" pos="3817" userDrawn="1">
          <p15:clr>
            <a:srgbClr val="A4A3A4"/>
          </p15:clr>
        </p15:guide>
        <p15:guide id="3" pos="3688" userDrawn="1">
          <p15:clr>
            <a:srgbClr val="A4A3A4"/>
          </p15:clr>
        </p15:guide>
        <p15:guide id="4" pos="3990" userDrawn="1">
          <p15:clr>
            <a:srgbClr val="A4A3A4"/>
          </p15:clr>
        </p15:guide>
        <p15:guide id="5" pos="7226" userDrawn="1">
          <p15:clr>
            <a:srgbClr val="A4A3A4"/>
          </p15:clr>
        </p15:guide>
        <p15:guide id="6" pos="452" userDrawn="1">
          <p15:clr>
            <a:srgbClr val="A4A3A4"/>
          </p15:clr>
        </p15:guide>
        <p15:guide id="7" orient="horz" pos="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79E"/>
    <a:srgbClr val="666666"/>
    <a:srgbClr val="A197B9"/>
    <a:srgbClr val="E2DDFF"/>
    <a:srgbClr val="B2B2B2"/>
    <a:srgbClr val="D9D9D9"/>
    <a:srgbClr val="A3A3A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509" autoAdjust="0"/>
  </p:normalViewPr>
  <p:slideViewPr>
    <p:cSldViewPr snapToGrid="0" snapToObjects="1">
      <p:cViewPr>
        <p:scale>
          <a:sx n="75" d="100"/>
          <a:sy n="75" d="100"/>
        </p:scale>
        <p:origin x="-1194" y="-516"/>
      </p:cViewPr>
      <p:guideLst>
        <p:guide orient="horz" pos="1743"/>
        <p:guide orient="horz" pos="3817"/>
        <p:guide orient="horz" pos="967"/>
        <p:guide pos="3688"/>
        <p:guide pos="3990"/>
        <p:guide pos="7226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912" y="-114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8"></Relationship><Relationship Target="../customXml/item3.xml" Type="http://schemas.openxmlformats.org/officeDocument/2006/relationships/customXml" Id="rId3"></Relationship><Relationship Target="handoutMasters/handoutMaster1.xml" Type="http://schemas.openxmlformats.org/officeDocument/2006/relationships/handoutMaster" Id="rId7"></Relationship><Relationship Target="../customXml/item2.xml" Type="http://schemas.openxmlformats.org/officeDocument/2006/relationships/customXml" Id="rId2"></Relationship><Relationship Target="../customXml/item1.xml" Type="http://schemas.openxmlformats.org/officeDocument/2006/relationships/customXml" Id="rId1"></Relationship><Relationship Target="notesMasters/notesMaster1.xml" Type="http://schemas.openxmlformats.org/officeDocument/2006/relationships/notesMaster" Id="rId6"></Relationship><Relationship Target="tableStyles.xml" Type="http://schemas.openxmlformats.org/officeDocument/2006/relationships/tableStyles" Id="rId11"></Relationship><Relationship Target="slides/slide1.xml" Type="http://schemas.openxmlformats.org/officeDocument/2006/relationships/slide" Id="rId5"></Relationship><Relationship Target="theme/theme1.xml" Type="http://schemas.openxmlformats.org/officeDocument/2006/relationships/theme" Id="rId10"></Relationship><Relationship Target="slideMasters/slideMaster1.xml" Type="http://schemas.openxmlformats.org/officeDocument/2006/relationships/slideMaster" Id="rId4"></Relationship><Relationship Target="viewProps.xml" Type="http://schemas.openxmlformats.org/officeDocument/2006/relationships/viewProps" Id="rId9"></Relationship><Relationship Target="slides/slide2.xml" Type="http://schemas.openxmlformats.org/officeDocument/2006/relationships/slide" Id="rId12"/><Relationship Target="slides/slide3.xml" Type="http://schemas.openxmlformats.org/officeDocument/2006/relationships/slide" Id="rId13"/><Relationship Target="slides/slide4.xml" Type="http://schemas.openxmlformats.org/officeDocument/2006/relationships/slide" Id="rId14"/><Relationship Target="slides/slide5.xml" Type="http://schemas.openxmlformats.org/officeDocument/2006/relationships/slide" Id="rId15"/><Relationship Target="slides/slide6.xml" Type="http://schemas.openxmlformats.org/officeDocument/2006/relationships/slide" Id="rId16"/><Relationship Target="slides/slide7.xml" Type="http://schemas.openxmlformats.org/officeDocument/2006/relationships/slide" Id="rId17"/><Relationship Target="slides/slide8.xml" Type="http://schemas.openxmlformats.org/officeDocument/2006/relationships/slide" Id="rId18"/><Relationship Target="slides/slide9.xml" Type="http://schemas.openxmlformats.org/officeDocument/2006/relationships/slide" Id="rId19"/><Relationship Target="slides/slide10.xml" Type="http://schemas.openxmlformats.org/officeDocument/2006/relationships/slide" Id="rId20"/><Relationship Target="slides/slide11.xml" Type="http://schemas.openxmlformats.org/officeDocument/2006/relationships/slide" Id="rId21"/><Relationship Target="slides/slide12.xml" Type="http://schemas.openxmlformats.org/officeDocument/2006/relationships/slide" Id="rId22"/><Relationship Target="slides/slide13.xml" Type="http://schemas.openxmlformats.org/officeDocument/2006/relationships/slide" Id="rId23"/><Relationship Target="slides/slide14.xml" Type="http://schemas.openxmlformats.org/officeDocument/2006/relationships/slide" Id="rId24"/><Relationship Target="slides/slide15.xml" Type="http://schemas.openxmlformats.org/officeDocument/2006/relationships/slide" Id="rId25"/><Relationship Target="slides/slide16.xml" Type="http://schemas.openxmlformats.org/officeDocument/2006/relationships/slide" Id="rId26"/><Relationship Target="slides/slide17.xml" Type="http://schemas.openxmlformats.org/officeDocument/2006/relationships/slide" Id="rId27"/><Relationship Target="slides/slide18.xml" Type="http://schemas.openxmlformats.org/officeDocument/2006/relationships/slide" Id="rId28"/><Relationship Target="slides/slide19.xml" Type="http://schemas.openxmlformats.org/officeDocument/2006/relationships/slide" Id="rId29"/><Relationship Target="slides/slide20.xml" Type="http://schemas.openxmlformats.org/officeDocument/2006/relationships/slide" Id="rId30"/><Relationship Target="slides/slide21.xml" Type="http://schemas.openxmlformats.org/officeDocument/2006/relationships/slide" Id="rId31"/><Relationship Target="slides/slide22.xml" Type="http://schemas.openxmlformats.org/officeDocument/2006/relationships/slide" Id="rId32"/><Relationship Target="slides/slide23.xml" Type="http://schemas.openxmlformats.org/officeDocument/2006/relationships/slide" Id="rId33"/><Relationship Target="slides/slide24.xml" Type="http://schemas.openxmlformats.org/officeDocument/2006/relationships/slide" Id="rId34"/><Relationship Target="slides/slide25.xml" Type="http://schemas.openxmlformats.org/officeDocument/2006/relationships/slide" Id="rId35"/><Relationship Target="slides/slide26.xml" Type="http://schemas.openxmlformats.org/officeDocument/2006/relationships/slide" Id="rId36"/><Relationship Target="slides/slide27.xml" Type="http://schemas.openxmlformats.org/officeDocument/2006/relationships/slide" Id="rId37"/><Relationship Target="slides/slide28.xml" Type="http://schemas.openxmlformats.org/officeDocument/2006/relationships/slide" Id="rId38"/><Relationship Target="slides/slide29.xml" Type="http://schemas.openxmlformats.org/officeDocument/2006/relationships/slide" Id="rId39"/><Relationship Target="slides/slide30.xml" Type="http://schemas.openxmlformats.org/officeDocument/2006/relationships/slide" Id="rId40"/><Relationship Target="slides/slide31.xml" Type="http://schemas.openxmlformats.org/officeDocument/2006/relationships/slide" Id="rId41"/><Relationship Target="slides/slide32.xml" Type="http://schemas.openxmlformats.org/officeDocument/2006/relationships/slide" Id="rId42"/><Relationship Target="slides/slide33.xml" Type="http://schemas.openxmlformats.org/officeDocument/2006/relationships/slide" Id="rId43"/><Relationship Target="slides/slide34.xml" Type="http://schemas.openxmlformats.org/officeDocument/2006/relationships/slide" Id="rId44"/><Relationship Target="slides/slide35.xml" Type="http://schemas.openxmlformats.org/officeDocument/2006/relationships/slide" Id="rId45"/><Relationship Target="slides/slide36.xml" Type="http://schemas.openxmlformats.org/officeDocument/2006/relationships/slide" Id="rId46"/><Relationship Target="slides/slide37.xml" Type="http://schemas.openxmlformats.org/officeDocument/2006/relationships/slide" Id="rId47"/><Relationship Target="slides/slide38.xml" Type="http://schemas.openxmlformats.org/officeDocument/2006/relationships/slide" Id="rId48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7065-B574-4CA8-827F-6CA30F09E34C}" type="datetimeFigureOut">
              <a:rPr lang="en-GB" smtClean="0"/>
              <a:pPr/>
              <a:t>23/06/2016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3CB1-438A-4392-ADBE-23FB33394BC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480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41957-315C-4E7C-A348-DA0FDC366426}" type="datetimeFigureOut">
              <a:rPr lang="en-GB" smtClean="0"/>
              <a:pPr/>
              <a:t>23/06/2016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CADA5-65C0-4C15-9E3F-F782583ECA6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6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pn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3"></Relationship><Relationship Target="../media/image3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3"></Relationship><Relationship Target="../media/image4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3"></Relationship><Relationship Target="../media/image5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3"></Relationship><Relationship Target="../media/image6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media/image7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3588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36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Titre et contenu -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20000" y="1080000"/>
            <a:ext cx="5136000" cy="1426031"/>
          </a:xfrm>
        </p:spPr>
        <p:txBody>
          <a:bodyPr numCol="1" spcCol="432000"/>
          <a:lstStyle>
            <a:lvl1pPr>
              <a:defRPr>
                <a:solidFill>
                  <a:schemeClr val="tx1"/>
                </a:solidFill>
              </a:defRPr>
            </a:lvl1pPr>
            <a:lvl2pPr marL="209550" indent="-209550">
              <a:buClr>
                <a:schemeClr val="tx1">
                  <a:lumMod val="95000"/>
                  <a:lumOff val="5000"/>
                </a:schemeClr>
              </a:buClr>
              <a:defRPr lang="fr-FR" sz="1600" kern="1200" noProof="false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fr-FR" noProof="false" dirty="false" smtClean="false"/>
              <a:t>Modifiez les styles du texte du masque </a:t>
            </a:r>
          </a:p>
          <a:p>
            <a:pPr marL="209550" lvl="1" indent="-209550" algn="l" defTabSz="914347" rtl="false" eaLnBrk="true" latinLnBrk="false" hangingPunct="true">
              <a:spcBef>
                <a:spcPts val="600"/>
              </a:spcBef>
              <a:spcAft>
                <a:spcPts val="200"/>
              </a:spcAft>
              <a:buClrTx/>
              <a:buFont typeface="Segoe UI" panose="020B0502040204020203" pitchFamily="34" charset="0"/>
              <a:buChar char="●"/>
            </a:pPr>
            <a:r>
              <a:rPr lang="fr-FR" noProof="false" dirty="false" smtClean="false"/>
              <a:t>Deuxième niveau</a:t>
            </a:r>
          </a:p>
          <a:p>
            <a:pPr lvl="2"/>
            <a:r>
              <a:rPr lang="fr-FR" noProof="false" dirty="false" smtClean="false"/>
              <a:t>Troisième niveau</a:t>
            </a:r>
          </a:p>
          <a:p>
            <a:pPr lvl="3"/>
            <a:r>
              <a:rPr lang="fr-FR" noProof="false" dirty="false" smtClean="false"/>
              <a:t>Quatrième niveau</a:t>
            </a:r>
          </a:p>
          <a:p>
            <a:pPr lvl="4"/>
            <a:r>
              <a:rPr lang="fr-FR" noProof="false" dirty="false" smtClean="false"/>
              <a:t>Cinquième niveau</a:t>
            </a:r>
          </a:p>
        </p:txBody>
      </p:sp>
      <p:sp>
        <p:nvSpPr>
          <p:cNvPr id="15" name="Espace réservé du texte 4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6334728" y="1080000"/>
            <a:ext cx="5137872" cy="1426031"/>
          </a:xfrm>
        </p:spPr>
        <p:txBody>
          <a:bodyPr numCol="1" spcCol="43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/>
            </a:lvl2pPr>
            <a:lvl5pPr>
              <a:defRPr/>
            </a:lvl5pPr>
          </a:lstStyle>
          <a:p>
            <a:pPr lvl="0"/>
            <a:r>
              <a:rPr lang="fr-FR" noProof="false" dirty="false" smtClean="false"/>
              <a:t>Modifiez les styles du texte du masque </a:t>
            </a:r>
          </a:p>
          <a:p>
            <a:pPr lvl="1"/>
            <a:r>
              <a:rPr lang="fr-FR" noProof="false" dirty="false" smtClean="false"/>
              <a:t>Deuxième niveau</a:t>
            </a:r>
          </a:p>
          <a:p>
            <a:pPr lvl="2"/>
            <a:r>
              <a:rPr lang="fr-FR" noProof="false" dirty="false" smtClean="false"/>
              <a:t>Troisième niveau</a:t>
            </a:r>
          </a:p>
          <a:p>
            <a:pPr lvl="3"/>
            <a:r>
              <a:rPr lang="fr-FR" noProof="false" dirty="false" smtClean="false"/>
              <a:t>Quatrième niveau</a:t>
            </a:r>
          </a:p>
          <a:p>
            <a:pPr lvl="4"/>
            <a:r>
              <a:rPr lang="fr-FR" noProof="false" dirty="false" smtClean="false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2537903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Titre et contenu -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8"/>
          <p:cNvSpPr/>
          <p:nvPr userDrawn="true"/>
        </p:nvSpPr>
        <p:spPr>
          <a:xfrm>
            <a:off x="7264786" y="1262062"/>
            <a:ext cx="4927211" cy="4461403"/>
          </a:xfrm>
          <a:custGeom>
            <a:avLst/>
            <a:gdLst>
              <a:gd name="connsiteX0" fmla="*/ 2721239 w 6010718"/>
              <a:gd name="connsiteY0" fmla="*/ 0 h 5442478"/>
              <a:gd name="connsiteX1" fmla="*/ 2734119 w 6010718"/>
              <a:gd name="connsiteY1" fmla="*/ 650 h 5442478"/>
              <a:gd name="connsiteX2" fmla="*/ 2734119 w 6010718"/>
              <a:gd name="connsiteY2" fmla="*/ 0 h 5442478"/>
              <a:gd name="connsiteX3" fmla="*/ 6010718 w 6010718"/>
              <a:gd name="connsiteY3" fmla="*/ 0 h 5442478"/>
              <a:gd name="connsiteX4" fmla="*/ 6010718 w 6010718"/>
              <a:gd name="connsiteY4" fmla="*/ 5442478 h 5442478"/>
              <a:gd name="connsiteX5" fmla="*/ 2734119 w 6010718"/>
              <a:gd name="connsiteY5" fmla="*/ 5442478 h 5442478"/>
              <a:gd name="connsiteX6" fmla="*/ 2734119 w 6010718"/>
              <a:gd name="connsiteY6" fmla="*/ 5441828 h 5442478"/>
              <a:gd name="connsiteX7" fmla="*/ 2721239 w 6010718"/>
              <a:gd name="connsiteY7" fmla="*/ 5442478 h 5442478"/>
              <a:gd name="connsiteX8" fmla="*/ 0 w 6010718"/>
              <a:gd name="connsiteY8" fmla="*/ 2721239 h 5442478"/>
              <a:gd name="connsiteX9" fmla="*/ 2721239 w 6010718"/>
              <a:gd name="connsiteY9" fmla="*/ 0 h 54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10718" h="5442478">
                <a:moveTo>
                  <a:pt x="2721239" y="0"/>
                </a:moveTo>
                <a:lnTo>
                  <a:pt x="2734119" y="650"/>
                </a:lnTo>
                <a:lnTo>
                  <a:pt x="2734119" y="0"/>
                </a:lnTo>
                <a:lnTo>
                  <a:pt x="6010718" y="0"/>
                </a:lnTo>
                <a:lnTo>
                  <a:pt x="6010718" y="5442478"/>
                </a:lnTo>
                <a:lnTo>
                  <a:pt x="2734119" y="5442478"/>
                </a:lnTo>
                <a:lnTo>
                  <a:pt x="2734119" y="5441828"/>
                </a:lnTo>
                <a:lnTo>
                  <a:pt x="2721239" y="5442478"/>
                </a:lnTo>
                <a:cubicBezTo>
                  <a:pt x="1218340" y="5442478"/>
                  <a:pt x="0" y="4224138"/>
                  <a:pt x="0" y="2721239"/>
                </a:cubicBezTo>
                <a:cubicBezTo>
                  <a:pt x="0" y="1218340"/>
                  <a:pt x="1218340" y="0"/>
                  <a:pt x="272123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false" anchor="ctr"/>
          <a:lstStyle/>
          <a:p>
            <a:pPr algn="ctr"/>
            <a:endParaRPr lang="fr-FR" sz="1800" dirty="false" smtClean="false"/>
          </a:p>
        </p:txBody>
      </p:sp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20000" y="1080000"/>
            <a:ext cx="5136000" cy="1426031"/>
          </a:xfrm>
        </p:spPr>
        <p:txBody>
          <a:bodyPr numCol="1" spcCol="432000"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kumimoji="false" lang="fr-FR" sz="16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20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false" lang="fr-FR" sz="16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12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false" lang="fr-FR" sz="1200" b="false" i="false" u="none" strike="noStrike" kern="1200" cap="none" spc="0" normalizeH="false" baseline="0" noProof="false" dirty="false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pour une image  77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6429375" y="855275"/>
            <a:ext cx="5274976" cy="52749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86400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false" i="tru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false" smtClean="false"/>
              <a:t>Cliquer sur l’icône ci-dessus</a:t>
            </a:r>
            <a:br>
              <a:rPr lang="fr-FR" dirty="false" smtClean="false"/>
            </a:br>
            <a:r>
              <a:rPr lang="fr-FR" dirty="false" smtClean="false"/>
              <a:t>pour insérer un visuel</a:t>
            </a:r>
            <a:endParaRPr lang="fr-FR" dirty="false"/>
          </a:p>
        </p:txBody>
      </p:sp>
      <p:sp>
        <p:nvSpPr>
          <p:cNvPr id="7" name="Forme libre 12"/>
          <p:cNvSpPr txBox="true">
            <a:spLocks/>
          </p:cNvSpPr>
          <p:nvPr userDrawn="true"/>
        </p:nvSpPr>
        <p:spPr>
          <a:xfrm>
            <a:off x="6276975" y="702875"/>
            <a:ext cx="5579776" cy="5579776"/>
          </a:xfrm>
          <a:custGeom>
            <a:avLst/>
            <a:gdLst>
              <a:gd name="connsiteX0" fmla="*/ 2988346 w 6002092"/>
              <a:gd name="connsiteY0" fmla="*/ 175406 h 6002092"/>
              <a:gd name="connsiteX1" fmla="*/ 162706 w 6002092"/>
              <a:gd name="connsiteY1" fmla="*/ 3001046 h 6002092"/>
              <a:gd name="connsiteX2" fmla="*/ 2988346 w 6002092"/>
              <a:gd name="connsiteY2" fmla="*/ 5826686 h 6002092"/>
              <a:gd name="connsiteX3" fmla="*/ 5813986 w 6002092"/>
              <a:gd name="connsiteY3" fmla="*/ 3001046 h 6002092"/>
              <a:gd name="connsiteX4" fmla="*/ 2988346 w 6002092"/>
              <a:gd name="connsiteY4" fmla="*/ 175406 h 6002092"/>
              <a:gd name="connsiteX5" fmla="*/ 3001046 w 6002092"/>
              <a:gd name="connsiteY5" fmla="*/ 0 h 6002092"/>
              <a:gd name="connsiteX6" fmla="*/ 6002092 w 6002092"/>
              <a:gd name="connsiteY6" fmla="*/ 3001046 h 6002092"/>
              <a:gd name="connsiteX7" fmla="*/ 3001046 w 6002092"/>
              <a:gd name="connsiteY7" fmla="*/ 6002092 h 6002092"/>
              <a:gd name="connsiteX8" fmla="*/ 0 w 6002092"/>
              <a:gd name="connsiteY8" fmla="*/ 3001046 h 6002092"/>
              <a:gd name="connsiteX9" fmla="*/ 3001046 w 6002092"/>
              <a:gd name="connsiteY9" fmla="*/ 0 h 600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02092" h="6002092">
                <a:moveTo>
                  <a:pt x="2988346" y="175406"/>
                </a:moveTo>
                <a:cubicBezTo>
                  <a:pt x="1427788" y="175406"/>
                  <a:pt x="162706" y="1440488"/>
                  <a:pt x="162706" y="3001046"/>
                </a:cubicBezTo>
                <a:cubicBezTo>
                  <a:pt x="162706" y="4561604"/>
                  <a:pt x="1427788" y="5826686"/>
                  <a:pt x="2988346" y="5826686"/>
                </a:cubicBezTo>
                <a:cubicBezTo>
                  <a:pt x="4548904" y="5826686"/>
                  <a:pt x="5813986" y="4561604"/>
                  <a:pt x="5813986" y="3001046"/>
                </a:cubicBezTo>
                <a:cubicBezTo>
                  <a:pt x="5813986" y="1440488"/>
                  <a:pt x="4548904" y="175406"/>
                  <a:pt x="2988346" y="175406"/>
                </a:cubicBezTo>
                <a:close/>
                <a:moveTo>
                  <a:pt x="3001046" y="0"/>
                </a:moveTo>
                <a:cubicBezTo>
                  <a:pt x="4658478" y="0"/>
                  <a:pt x="6002092" y="1343614"/>
                  <a:pt x="6002092" y="3001046"/>
                </a:cubicBezTo>
                <a:cubicBezTo>
                  <a:pt x="6002092" y="4658478"/>
                  <a:pt x="4658478" y="6002092"/>
                  <a:pt x="3001046" y="6002092"/>
                </a:cubicBezTo>
                <a:cubicBezTo>
                  <a:pt x="1343614" y="6002092"/>
                  <a:pt x="0" y="4658478"/>
                  <a:pt x="0" y="3001046"/>
                </a:cubicBezTo>
                <a:cubicBezTo>
                  <a:pt x="0" y="1343614"/>
                  <a:pt x="1343614" y="0"/>
                  <a:pt x="30010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l" defTabSz="914347" rtl="false" eaLnBrk="true" latinLnBrk="false" hangingPunct="true">
              <a:spcBef>
                <a:spcPts val="1200"/>
              </a:spcBef>
              <a:buFont typeface="Arial" panose="020B0604020202020204" pitchFamily="34" charset="0"/>
              <a:buNone/>
              <a:defRPr sz="2000" b="tru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false" eaLnBrk="true" latinLnBrk="false" hangingPunct="true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false" eaLnBrk="true" latinLnBrk="false" hangingPunct="true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false"/>
              <a:t> </a:t>
            </a:r>
            <a:endParaRPr lang="en-GB" dirty="false"/>
          </a:p>
        </p:txBody>
      </p:sp>
    </p:spTree>
    <p:extLst>
      <p:ext uri="{BB962C8B-B14F-4D97-AF65-F5344CB8AC3E}">
        <p14:creationId xmlns:p14="http://schemas.microsoft.com/office/powerpoint/2010/main" val="3698544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Titre et contenu -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 userDrawn="true"/>
        </p:nvSpPr>
        <p:spPr>
          <a:xfrm>
            <a:off x="6181280" y="771525"/>
            <a:ext cx="6010718" cy="5442478"/>
          </a:xfrm>
          <a:custGeom>
            <a:avLst/>
            <a:gdLst>
              <a:gd name="connsiteX0" fmla="*/ 2721239 w 6010718"/>
              <a:gd name="connsiteY0" fmla="*/ 0 h 5442478"/>
              <a:gd name="connsiteX1" fmla="*/ 2734119 w 6010718"/>
              <a:gd name="connsiteY1" fmla="*/ 650 h 5442478"/>
              <a:gd name="connsiteX2" fmla="*/ 2734119 w 6010718"/>
              <a:gd name="connsiteY2" fmla="*/ 0 h 5442478"/>
              <a:gd name="connsiteX3" fmla="*/ 6010718 w 6010718"/>
              <a:gd name="connsiteY3" fmla="*/ 0 h 5442478"/>
              <a:gd name="connsiteX4" fmla="*/ 6010718 w 6010718"/>
              <a:gd name="connsiteY4" fmla="*/ 5442478 h 5442478"/>
              <a:gd name="connsiteX5" fmla="*/ 2734119 w 6010718"/>
              <a:gd name="connsiteY5" fmla="*/ 5442478 h 5442478"/>
              <a:gd name="connsiteX6" fmla="*/ 2734119 w 6010718"/>
              <a:gd name="connsiteY6" fmla="*/ 5441828 h 5442478"/>
              <a:gd name="connsiteX7" fmla="*/ 2721239 w 6010718"/>
              <a:gd name="connsiteY7" fmla="*/ 5442478 h 5442478"/>
              <a:gd name="connsiteX8" fmla="*/ 0 w 6010718"/>
              <a:gd name="connsiteY8" fmla="*/ 2721239 h 5442478"/>
              <a:gd name="connsiteX9" fmla="*/ 2721239 w 6010718"/>
              <a:gd name="connsiteY9" fmla="*/ 0 h 54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10718" h="5442478">
                <a:moveTo>
                  <a:pt x="2721239" y="0"/>
                </a:moveTo>
                <a:lnTo>
                  <a:pt x="2734119" y="650"/>
                </a:lnTo>
                <a:lnTo>
                  <a:pt x="2734119" y="0"/>
                </a:lnTo>
                <a:lnTo>
                  <a:pt x="6010718" y="0"/>
                </a:lnTo>
                <a:lnTo>
                  <a:pt x="6010718" y="5442478"/>
                </a:lnTo>
                <a:lnTo>
                  <a:pt x="2734119" y="5442478"/>
                </a:lnTo>
                <a:lnTo>
                  <a:pt x="2734119" y="5441828"/>
                </a:lnTo>
                <a:lnTo>
                  <a:pt x="2721239" y="5442478"/>
                </a:lnTo>
                <a:cubicBezTo>
                  <a:pt x="1218340" y="5442478"/>
                  <a:pt x="0" y="4224138"/>
                  <a:pt x="0" y="2721239"/>
                </a:cubicBezTo>
                <a:cubicBezTo>
                  <a:pt x="0" y="1218340"/>
                  <a:pt x="1218340" y="0"/>
                  <a:pt x="272123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false" anchor="ctr"/>
          <a:lstStyle/>
          <a:p>
            <a:pPr algn="ctr"/>
            <a:endParaRPr lang="fr-FR" sz="1800" dirty="false" smtClean="false"/>
          </a:p>
        </p:txBody>
      </p:sp>
      <p:sp>
        <p:nvSpPr>
          <p:cNvPr id="6" name="Espace réservé du texte 5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6334726" y="924970"/>
            <a:ext cx="5135587" cy="5135587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false" smtClean="false"/>
              <a:t>Message clé</a:t>
            </a:r>
          </a:p>
        </p:txBody>
      </p:sp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20000" y="1080000"/>
            <a:ext cx="5136000" cy="1426031"/>
          </a:xfrm>
        </p:spPr>
        <p:txBody>
          <a:bodyPr numCol="1" spcCol="43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/>
            </a:lvl2pPr>
            <a:lvl5pPr>
              <a:defRPr/>
            </a:lvl5pPr>
          </a:lstStyle>
          <a:p>
            <a:pPr lvl="0"/>
            <a:r>
              <a:rPr lang="fr-FR" noProof="false" dirty="false" smtClean="false"/>
              <a:t>Modifiez les styles du texte du masque </a:t>
            </a:r>
          </a:p>
          <a:p>
            <a:pPr lvl="1"/>
            <a:r>
              <a:rPr lang="fr-FR" noProof="false" dirty="false" smtClean="false"/>
              <a:t>Deuxième niveau</a:t>
            </a:r>
          </a:p>
          <a:p>
            <a:pPr lvl="2"/>
            <a:r>
              <a:rPr lang="fr-FR" noProof="false" dirty="false" smtClean="false"/>
              <a:t>Troisième niveau</a:t>
            </a:r>
          </a:p>
          <a:p>
            <a:pPr lvl="3"/>
            <a:r>
              <a:rPr lang="fr-FR" noProof="false" dirty="false" smtClean="false"/>
              <a:t>Quatrième niveau</a:t>
            </a:r>
          </a:p>
          <a:p>
            <a:pPr lvl="4"/>
            <a:r>
              <a:rPr lang="fr-FR" noProof="false" dirty="false" smtClean="false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83219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true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texte 15"/>
          <p:cNvSpPr>
            <a:spLocks noGrp="true"/>
          </p:cNvSpPr>
          <p:nvPr>
            <p:ph type="body" sz="quarter" idx="20"/>
          </p:nvPr>
        </p:nvSpPr>
        <p:spPr>
          <a:xfrm>
            <a:off x="721100" y="4394471"/>
            <a:ext cx="51336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6" name="Espace réservé du texte 15"/>
          <p:cNvSpPr>
            <a:spLocks noGrp="true"/>
          </p:cNvSpPr>
          <p:nvPr>
            <p:ph type="body" sz="quarter" idx="13"/>
          </p:nvPr>
        </p:nvSpPr>
        <p:spPr>
          <a:xfrm>
            <a:off x="2559515" y="1397421"/>
            <a:ext cx="3295185" cy="2215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600" b="true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7" name="Espace réservé du texte 15"/>
          <p:cNvSpPr>
            <a:spLocks noGrp="true"/>
          </p:cNvSpPr>
          <p:nvPr>
            <p:ph type="body" sz="quarter" idx="14"/>
          </p:nvPr>
        </p:nvSpPr>
        <p:spPr>
          <a:xfrm>
            <a:off x="2559515" y="1661959"/>
            <a:ext cx="3295185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6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8" name="Espace réservé du texte 15"/>
          <p:cNvSpPr>
            <a:spLocks noGrp="true"/>
          </p:cNvSpPr>
          <p:nvPr>
            <p:ph type="body" sz="quarter" idx="15"/>
          </p:nvPr>
        </p:nvSpPr>
        <p:spPr>
          <a:xfrm>
            <a:off x="2559515" y="1970169"/>
            <a:ext cx="3295185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false" i="tru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9" name="Espace réservé du texte 15"/>
          <p:cNvSpPr>
            <a:spLocks noGrp="true"/>
          </p:cNvSpPr>
          <p:nvPr>
            <p:ph type="body" sz="quarter" idx="16"/>
          </p:nvPr>
        </p:nvSpPr>
        <p:spPr>
          <a:xfrm>
            <a:off x="2559515" y="2188849"/>
            <a:ext cx="3295185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false" i="fals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20" name="Espace réservé du texte 15"/>
          <p:cNvSpPr>
            <a:spLocks noGrp="true"/>
          </p:cNvSpPr>
          <p:nvPr>
            <p:ph type="body" sz="quarter" idx="17"/>
          </p:nvPr>
        </p:nvSpPr>
        <p:spPr>
          <a:xfrm>
            <a:off x="721100" y="2659728"/>
            <a:ext cx="51336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43" name="Espace réservé du texte 42"/>
          <p:cNvSpPr>
            <a:spLocks noGrp="true"/>
          </p:cNvSpPr>
          <p:nvPr>
            <p:ph type="body" sz="quarter" idx="18" hasCustomPrompt="true"/>
          </p:nvPr>
        </p:nvSpPr>
        <p:spPr>
          <a:xfrm>
            <a:off x="721100" y="2866269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44" name="Espace réservé du texte 15"/>
          <p:cNvSpPr>
            <a:spLocks noGrp="true"/>
          </p:cNvSpPr>
          <p:nvPr>
            <p:ph type="body" sz="quarter" idx="19"/>
          </p:nvPr>
        </p:nvSpPr>
        <p:spPr>
          <a:xfrm>
            <a:off x="719401" y="2947122"/>
            <a:ext cx="5135299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8" name="Espace réservé pour une image  77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770285" y="1123950"/>
            <a:ext cx="1553815" cy="15538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false" i="tru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false" smtClean="false"/>
              <a:t>Cliquer sur l’icône</a:t>
            </a:r>
            <a:br>
              <a:rPr lang="fr-FR" dirty="false" smtClean="false"/>
            </a:br>
            <a:r>
              <a:rPr lang="fr-FR" dirty="false" smtClean="false"/>
              <a:t>pour insérer une photo</a:t>
            </a:r>
            <a:endParaRPr lang="fr-FR" dirty="false"/>
          </a:p>
        </p:txBody>
      </p:sp>
      <p:sp>
        <p:nvSpPr>
          <p:cNvPr id="47" name="Espace réservé du texte 15"/>
          <p:cNvSpPr>
            <a:spLocks noGrp="true"/>
          </p:cNvSpPr>
          <p:nvPr>
            <p:ph type="body" sz="quarter" idx="22"/>
          </p:nvPr>
        </p:nvSpPr>
        <p:spPr>
          <a:xfrm>
            <a:off x="719401" y="4681865"/>
            <a:ext cx="5135299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48" name="Espace réservé du texte 15"/>
          <p:cNvSpPr>
            <a:spLocks noGrp="true"/>
          </p:cNvSpPr>
          <p:nvPr>
            <p:ph type="body" sz="quarter" idx="23"/>
          </p:nvPr>
        </p:nvSpPr>
        <p:spPr>
          <a:xfrm>
            <a:off x="6339000" y="1348933"/>
            <a:ext cx="51336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49" name="Espace réservé du texte 48"/>
          <p:cNvSpPr>
            <a:spLocks noGrp="true"/>
          </p:cNvSpPr>
          <p:nvPr>
            <p:ph type="body" sz="quarter" idx="24" hasCustomPrompt="true"/>
          </p:nvPr>
        </p:nvSpPr>
        <p:spPr>
          <a:xfrm>
            <a:off x="6339000" y="1555474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50" name="Espace réservé du texte 15"/>
          <p:cNvSpPr>
            <a:spLocks noGrp="true"/>
          </p:cNvSpPr>
          <p:nvPr>
            <p:ph type="body" sz="quarter" idx="25" hasCustomPrompt="true"/>
          </p:nvPr>
        </p:nvSpPr>
        <p:spPr>
          <a:xfrm>
            <a:off x="6337301" y="1636327"/>
            <a:ext cx="5135299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false" smtClean="false"/>
              <a:t>LOGOS</a:t>
            </a:r>
          </a:p>
        </p:txBody>
      </p:sp>
      <p:sp>
        <p:nvSpPr>
          <p:cNvPr id="51" name="Espace réservé du texte 15"/>
          <p:cNvSpPr>
            <a:spLocks noGrp="true"/>
          </p:cNvSpPr>
          <p:nvPr>
            <p:ph type="body" sz="quarter" idx="26"/>
          </p:nvPr>
        </p:nvSpPr>
        <p:spPr>
          <a:xfrm>
            <a:off x="6340699" y="2659728"/>
            <a:ext cx="51336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52" name="Espace réservé du texte 51"/>
          <p:cNvSpPr>
            <a:spLocks noGrp="true"/>
          </p:cNvSpPr>
          <p:nvPr>
            <p:ph type="body" sz="quarter" idx="27" hasCustomPrompt="true"/>
          </p:nvPr>
        </p:nvSpPr>
        <p:spPr>
          <a:xfrm>
            <a:off x="6340699" y="2866269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54" name="Espace réservé du texte 15"/>
          <p:cNvSpPr>
            <a:spLocks noGrp="true"/>
          </p:cNvSpPr>
          <p:nvPr>
            <p:ph type="body" sz="quarter" idx="28"/>
          </p:nvPr>
        </p:nvSpPr>
        <p:spPr>
          <a:xfrm>
            <a:off x="6339000" y="2947122"/>
            <a:ext cx="5135299" cy="160813"/>
          </a:xfrm>
        </p:spPr>
        <p:txBody>
          <a:bodyPr numCol="2" spcCol="360000" anchor="t"/>
          <a:lstStyle>
            <a:lvl1pPr>
              <a:lnSpc>
                <a:spcPct val="95000"/>
              </a:lnSpc>
              <a:spcBef>
                <a:spcPts val="400"/>
              </a:spcBef>
              <a:defRPr sz="1100" b="true" cap="none" baseline="0">
                <a:solidFill>
                  <a:schemeClr val="accent6"/>
                </a:solidFill>
              </a:defRPr>
            </a:lvl1pPr>
            <a:lvl2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55" name="Espace réservé du texte 54"/>
          <p:cNvSpPr>
            <a:spLocks noGrp="true"/>
          </p:cNvSpPr>
          <p:nvPr>
            <p:ph type="body" sz="quarter" idx="29" hasCustomPrompt="true"/>
          </p:nvPr>
        </p:nvSpPr>
        <p:spPr>
          <a:xfrm>
            <a:off x="721100" y="4617638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4956511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true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V - 3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8" name="Espace réservé pour une image  77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770286" y="1220990"/>
            <a:ext cx="1346218" cy="1346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false" i="tru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false" smtClean="false"/>
              <a:t>Cliquer sur l’icône</a:t>
            </a:r>
            <a:br>
              <a:rPr lang="fr-FR" dirty="false" smtClean="false"/>
            </a:br>
            <a:r>
              <a:rPr lang="fr-FR" dirty="false" smtClean="false"/>
              <a:t>pour insérer une photo</a:t>
            </a:r>
            <a:endParaRPr lang="fr-FR" dirty="false"/>
          </a:p>
        </p:txBody>
      </p:sp>
      <p:sp>
        <p:nvSpPr>
          <p:cNvPr id="11" name="Espace réservé pour une image  77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4399311" y="1220990"/>
            <a:ext cx="1346218" cy="1346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false" i="tru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false" smtClean="false"/>
              <a:t>Cliquer sur l’icône</a:t>
            </a:r>
            <a:br>
              <a:rPr lang="fr-FR" dirty="false" smtClean="false"/>
            </a:br>
            <a:r>
              <a:rPr lang="fr-FR" dirty="false" smtClean="false"/>
              <a:t>pour insérer une photo</a:t>
            </a:r>
            <a:endParaRPr lang="fr-FR" dirty="false"/>
          </a:p>
        </p:txBody>
      </p:sp>
      <p:sp>
        <p:nvSpPr>
          <p:cNvPr id="12" name="Espace réservé pour une image  77"/>
          <p:cNvSpPr>
            <a:spLocks noGrp="true"/>
          </p:cNvSpPr>
          <p:nvPr>
            <p:ph type="pic" sz="quarter" idx="14" hasCustomPrompt="true"/>
          </p:nvPr>
        </p:nvSpPr>
        <p:spPr>
          <a:xfrm>
            <a:off x="8037861" y="1220990"/>
            <a:ext cx="1346218" cy="1346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false" i="tru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false" smtClean="false"/>
              <a:t>Cliquer sur l’icône</a:t>
            </a:r>
            <a:br>
              <a:rPr lang="fr-FR" dirty="false" smtClean="false"/>
            </a:br>
            <a:r>
              <a:rPr lang="fr-FR" dirty="false" smtClean="false"/>
              <a:t>pour insérer une photo</a:t>
            </a:r>
            <a:endParaRPr lang="fr-FR" dirty="false"/>
          </a:p>
        </p:txBody>
      </p:sp>
      <p:sp>
        <p:nvSpPr>
          <p:cNvPr id="7" name="Espace réservé du texte 15"/>
          <p:cNvSpPr>
            <a:spLocks noGrp="true"/>
          </p:cNvSpPr>
          <p:nvPr>
            <p:ph type="body" sz="quarter" idx="15"/>
          </p:nvPr>
        </p:nvSpPr>
        <p:spPr>
          <a:xfrm>
            <a:off x="2283290" y="1425121"/>
            <a:ext cx="1908000" cy="1938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400" b="true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9" name="Espace réservé du texte 15"/>
          <p:cNvSpPr>
            <a:spLocks noGrp="true"/>
          </p:cNvSpPr>
          <p:nvPr>
            <p:ph type="body" sz="quarter" idx="16"/>
          </p:nvPr>
        </p:nvSpPr>
        <p:spPr>
          <a:xfrm>
            <a:off x="2283290" y="1661959"/>
            <a:ext cx="1908000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0" name="Espace réservé du texte 15"/>
          <p:cNvSpPr>
            <a:spLocks noGrp="true"/>
          </p:cNvSpPr>
          <p:nvPr>
            <p:ph type="body" sz="quarter" idx="17"/>
          </p:nvPr>
        </p:nvSpPr>
        <p:spPr>
          <a:xfrm>
            <a:off x="2283290" y="197016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false" i="tru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3" name="Espace réservé du texte 15"/>
          <p:cNvSpPr>
            <a:spLocks noGrp="true"/>
          </p:cNvSpPr>
          <p:nvPr>
            <p:ph type="body" sz="quarter" idx="18"/>
          </p:nvPr>
        </p:nvSpPr>
        <p:spPr>
          <a:xfrm>
            <a:off x="2283290" y="218884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false" i="fals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4" name="Espace réservé du texte 15"/>
          <p:cNvSpPr>
            <a:spLocks noGrp="true"/>
          </p:cNvSpPr>
          <p:nvPr>
            <p:ph type="body" sz="quarter" idx="19"/>
          </p:nvPr>
        </p:nvSpPr>
        <p:spPr>
          <a:xfrm>
            <a:off x="721100" y="2668041"/>
            <a:ext cx="34920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5" name="Espace réservé du texte 14"/>
          <p:cNvSpPr>
            <a:spLocks noGrp="true"/>
          </p:cNvSpPr>
          <p:nvPr>
            <p:ph type="body" sz="quarter" idx="20" hasCustomPrompt="true"/>
          </p:nvPr>
        </p:nvSpPr>
        <p:spPr>
          <a:xfrm>
            <a:off x="721100" y="2874582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16" name="Espace réservé du texte 15"/>
          <p:cNvSpPr>
            <a:spLocks noGrp="true"/>
          </p:cNvSpPr>
          <p:nvPr>
            <p:ph type="body" sz="quarter" idx="21"/>
          </p:nvPr>
        </p:nvSpPr>
        <p:spPr>
          <a:xfrm>
            <a:off x="719401" y="2955435"/>
            <a:ext cx="3492000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7" name="Espace réservé du texte 15"/>
          <p:cNvSpPr>
            <a:spLocks noGrp="true"/>
          </p:cNvSpPr>
          <p:nvPr>
            <p:ph type="body" sz="quarter" idx="22"/>
          </p:nvPr>
        </p:nvSpPr>
        <p:spPr>
          <a:xfrm>
            <a:off x="5929115" y="1425121"/>
            <a:ext cx="1908000" cy="1938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400" b="true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8" name="Espace réservé du texte 15"/>
          <p:cNvSpPr>
            <a:spLocks noGrp="true"/>
          </p:cNvSpPr>
          <p:nvPr>
            <p:ph type="body" sz="quarter" idx="23"/>
          </p:nvPr>
        </p:nvSpPr>
        <p:spPr>
          <a:xfrm>
            <a:off x="5929115" y="1661959"/>
            <a:ext cx="1908000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19" name="Espace réservé du texte 15"/>
          <p:cNvSpPr>
            <a:spLocks noGrp="true"/>
          </p:cNvSpPr>
          <p:nvPr>
            <p:ph type="body" sz="quarter" idx="24"/>
          </p:nvPr>
        </p:nvSpPr>
        <p:spPr>
          <a:xfrm>
            <a:off x="5929115" y="197016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false" i="tru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0" name="Espace réservé du texte 15"/>
          <p:cNvSpPr>
            <a:spLocks noGrp="true"/>
          </p:cNvSpPr>
          <p:nvPr>
            <p:ph type="body" sz="quarter" idx="25"/>
          </p:nvPr>
        </p:nvSpPr>
        <p:spPr>
          <a:xfrm>
            <a:off x="5929115" y="218884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false" i="fals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1" name="Espace réservé du texte 15"/>
          <p:cNvSpPr>
            <a:spLocks noGrp="true"/>
          </p:cNvSpPr>
          <p:nvPr>
            <p:ph type="body" sz="quarter" idx="26"/>
          </p:nvPr>
        </p:nvSpPr>
        <p:spPr>
          <a:xfrm>
            <a:off x="4366925" y="2668041"/>
            <a:ext cx="34920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2" name="Espace réservé du texte 21"/>
          <p:cNvSpPr>
            <a:spLocks noGrp="true"/>
          </p:cNvSpPr>
          <p:nvPr>
            <p:ph type="body" sz="quarter" idx="27" hasCustomPrompt="true"/>
          </p:nvPr>
        </p:nvSpPr>
        <p:spPr>
          <a:xfrm>
            <a:off x="4366925" y="2874582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23" name="Espace réservé du texte 15"/>
          <p:cNvSpPr>
            <a:spLocks noGrp="true"/>
          </p:cNvSpPr>
          <p:nvPr>
            <p:ph type="body" sz="quarter" idx="28"/>
          </p:nvPr>
        </p:nvSpPr>
        <p:spPr>
          <a:xfrm>
            <a:off x="4365226" y="2955435"/>
            <a:ext cx="3492000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4" name="Espace réservé du texte 15"/>
          <p:cNvSpPr>
            <a:spLocks noGrp="true"/>
          </p:cNvSpPr>
          <p:nvPr>
            <p:ph type="body" sz="quarter" idx="29"/>
          </p:nvPr>
        </p:nvSpPr>
        <p:spPr>
          <a:xfrm>
            <a:off x="9578401" y="1425121"/>
            <a:ext cx="1908000" cy="1938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400" b="true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5" name="Espace réservé du texte 15"/>
          <p:cNvSpPr>
            <a:spLocks noGrp="true"/>
          </p:cNvSpPr>
          <p:nvPr>
            <p:ph type="body" sz="quarter" idx="30"/>
          </p:nvPr>
        </p:nvSpPr>
        <p:spPr>
          <a:xfrm>
            <a:off x="9578401" y="1661959"/>
            <a:ext cx="1908000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6" name="Espace réservé du texte 15"/>
          <p:cNvSpPr>
            <a:spLocks noGrp="true"/>
          </p:cNvSpPr>
          <p:nvPr>
            <p:ph type="body" sz="quarter" idx="31"/>
          </p:nvPr>
        </p:nvSpPr>
        <p:spPr>
          <a:xfrm>
            <a:off x="9578401" y="197016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false" i="tru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7" name="Espace réservé du texte 15"/>
          <p:cNvSpPr>
            <a:spLocks noGrp="true"/>
          </p:cNvSpPr>
          <p:nvPr>
            <p:ph type="body" sz="quarter" idx="32"/>
          </p:nvPr>
        </p:nvSpPr>
        <p:spPr>
          <a:xfrm>
            <a:off x="9578401" y="218884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false" i="false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8" name="Espace réservé du texte 15"/>
          <p:cNvSpPr>
            <a:spLocks noGrp="true"/>
          </p:cNvSpPr>
          <p:nvPr>
            <p:ph type="body" sz="quarter" idx="33"/>
          </p:nvPr>
        </p:nvSpPr>
        <p:spPr>
          <a:xfrm>
            <a:off x="8016211" y="2668041"/>
            <a:ext cx="34920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29" name="Espace réservé du texte 28"/>
          <p:cNvSpPr>
            <a:spLocks noGrp="true"/>
          </p:cNvSpPr>
          <p:nvPr>
            <p:ph type="body" sz="quarter" idx="34" hasCustomPrompt="true"/>
          </p:nvPr>
        </p:nvSpPr>
        <p:spPr>
          <a:xfrm>
            <a:off x="8016211" y="2874582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30" name="Espace réservé du texte 15"/>
          <p:cNvSpPr>
            <a:spLocks noGrp="true"/>
          </p:cNvSpPr>
          <p:nvPr>
            <p:ph type="body" sz="quarter" idx="35"/>
          </p:nvPr>
        </p:nvSpPr>
        <p:spPr>
          <a:xfrm>
            <a:off x="8014512" y="2955435"/>
            <a:ext cx="3492000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31" name="Espace réservé du texte 15"/>
          <p:cNvSpPr>
            <a:spLocks noGrp="true"/>
          </p:cNvSpPr>
          <p:nvPr>
            <p:ph type="body" sz="quarter" idx="36"/>
          </p:nvPr>
        </p:nvSpPr>
        <p:spPr>
          <a:xfrm>
            <a:off x="719400" y="5128296"/>
            <a:ext cx="34920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32" name="Espace réservé du texte 31"/>
          <p:cNvSpPr>
            <a:spLocks noGrp="true"/>
          </p:cNvSpPr>
          <p:nvPr>
            <p:ph type="body" sz="quarter" idx="37" hasCustomPrompt="true"/>
          </p:nvPr>
        </p:nvSpPr>
        <p:spPr>
          <a:xfrm>
            <a:off x="719400" y="5334837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33" name="Espace réservé du texte 15"/>
          <p:cNvSpPr>
            <a:spLocks noGrp="true"/>
          </p:cNvSpPr>
          <p:nvPr>
            <p:ph type="body" sz="quarter" idx="38" hasCustomPrompt="true"/>
          </p:nvPr>
        </p:nvSpPr>
        <p:spPr>
          <a:xfrm>
            <a:off x="717701" y="5415690"/>
            <a:ext cx="3492000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false" smtClean="false"/>
              <a:t>LOGOS</a:t>
            </a:r>
          </a:p>
        </p:txBody>
      </p:sp>
      <p:sp>
        <p:nvSpPr>
          <p:cNvPr id="34" name="Espace réservé du texte 15"/>
          <p:cNvSpPr>
            <a:spLocks noGrp="true"/>
          </p:cNvSpPr>
          <p:nvPr>
            <p:ph type="body" sz="quarter" idx="39"/>
          </p:nvPr>
        </p:nvSpPr>
        <p:spPr>
          <a:xfrm>
            <a:off x="4366925" y="5128296"/>
            <a:ext cx="34920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35" name="Espace réservé du texte 34"/>
          <p:cNvSpPr>
            <a:spLocks noGrp="true"/>
          </p:cNvSpPr>
          <p:nvPr>
            <p:ph type="body" sz="quarter" idx="40" hasCustomPrompt="true"/>
          </p:nvPr>
        </p:nvSpPr>
        <p:spPr>
          <a:xfrm>
            <a:off x="4366925" y="5334837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36" name="Espace réservé du texte 15"/>
          <p:cNvSpPr>
            <a:spLocks noGrp="true"/>
          </p:cNvSpPr>
          <p:nvPr>
            <p:ph type="body" sz="quarter" idx="41" hasCustomPrompt="true"/>
          </p:nvPr>
        </p:nvSpPr>
        <p:spPr>
          <a:xfrm>
            <a:off x="4366925" y="5415690"/>
            <a:ext cx="3492000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false" smtClean="false"/>
              <a:t>LOGOS</a:t>
            </a:r>
          </a:p>
        </p:txBody>
      </p:sp>
      <p:sp>
        <p:nvSpPr>
          <p:cNvPr id="37" name="Espace réservé du texte 15"/>
          <p:cNvSpPr>
            <a:spLocks noGrp="true"/>
          </p:cNvSpPr>
          <p:nvPr>
            <p:ph type="body" sz="quarter" idx="42"/>
          </p:nvPr>
        </p:nvSpPr>
        <p:spPr>
          <a:xfrm>
            <a:off x="8014512" y="5128296"/>
            <a:ext cx="34920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true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false" smtClean="false"/>
          </a:p>
        </p:txBody>
      </p:sp>
      <p:sp>
        <p:nvSpPr>
          <p:cNvPr id="38" name="Espace réservé du texte 37"/>
          <p:cNvSpPr>
            <a:spLocks noGrp="true"/>
          </p:cNvSpPr>
          <p:nvPr>
            <p:ph type="body" sz="quarter" idx="43" hasCustomPrompt="true"/>
          </p:nvPr>
        </p:nvSpPr>
        <p:spPr>
          <a:xfrm>
            <a:off x="8014512" y="5334837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fr-FR" dirty="false"/>
          </a:p>
        </p:txBody>
      </p:sp>
      <p:sp>
        <p:nvSpPr>
          <p:cNvPr id="39" name="Espace réservé du texte 15"/>
          <p:cNvSpPr>
            <a:spLocks noGrp="true"/>
          </p:cNvSpPr>
          <p:nvPr>
            <p:ph type="body" sz="quarter" idx="44" hasCustomPrompt="true"/>
          </p:nvPr>
        </p:nvSpPr>
        <p:spPr>
          <a:xfrm>
            <a:off x="8014512" y="5415690"/>
            <a:ext cx="3492000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false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true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false" smtClean="false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2698509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true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Repè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true"/>
        </p:nvSpPr>
        <p:spPr>
          <a:xfrm>
            <a:off x="719622" y="5340069"/>
            <a:ext cx="10752761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fr-FR" sz="1350" noProof="false" dirty="false"/>
          </a:p>
        </p:txBody>
      </p:sp>
      <p:sp>
        <p:nvSpPr>
          <p:cNvPr id="32" name="Rectangle 31"/>
          <p:cNvSpPr/>
          <p:nvPr userDrawn="true"/>
        </p:nvSpPr>
        <p:spPr>
          <a:xfrm>
            <a:off x="719620" y="4385412"/>
            <a:ext cx="51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fr-FR" sz="1350" noProof="false" dirty="false"/>
          </a:p>
        </p:txBody>
      </p:sp>
      <p:sp>
        <p:nvSpPr>
          <p:cNvPr id="33" name="Rectangle 32"/>
          <p:cNvSpPr/>
          <p:nvPr userDrawn="true"/>
        </p:nvSpPr>
        <p:spPr>
          <a:xfrm>
            <a:off x="6336381" y="4385412"/>
            <a:ext cx="51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fr-FR" sz="1350" noProof="false" dirty="false"/>
          </a:p>
        </p:txBody>
      </p:sp>
      <p:sp>
        <p:nvSpPr>
          <p:cNvPr id="34" name="Rectangle 33"/>
          <p:cNvSpPr/>
          <p:nvPr userDrawn="true"/>
        </p:nvSpPr>
        <p:spPr>
          <a:xfrm>
            <a:off x="722660" y="3423125"/>
            <a:ext cx="34224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fr-FR" sz="1350" noProof="false" dirty="false"/>
          </a:p>
        </p:txBody>
      </p:sp>
      <p:sp>
        <p:nvSpPr>
          <p:cNvPr id="35" name="Rectangle 34"/>
          <p:cNvSpPr/>
          <p:nvPr userDrawn="true"/>
        </p:nvSpPr>
        <p:spPr>
          <a:xfrm>
            <a:off x="4386321" y="3423125"/>
            <a:ext cx="34224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fr-FR" sz="1350" noProof="false" dirty="false"/>
          </a:p>
        </p:txBody>
      </p:sp>
      <p:sp>
        <p:nvSpPr>
          <p:cNvPr id="36" name="Rectangle 35"/>
          <p:cNvSpPr/>
          <p:nvPr userDrawn="true"/>
        </p:nvSpPr>
        <p:spPr>
          <a:xfrm>
            <a:off x="8049981" y="3423125"/>
            <a:ext cx="34224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fr-FR" sz="1350" noProof="false" dirty="false"/>
          </a:p>
        </p:txBody>
      </p:sp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18" name="Espace réservé du texte 4"/>
          <p:cNvSpPr>
            <a:spLocks noGrp="true"/>
          </p:cNvSpPr>
          <p:nvPr>
            <p:ph type="body" sz="quarter" idx="10"/>
          </p:nvPr>
        </p:nvSpPr>
        <p:spPr>
          <a:xfrm>
            <a:off x="720000" y="1080000"/>
            <a:ext cx="10752000" cy="14260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</a:lstStyle>
          <a:p>
            <a:pPr lvl="0"/>
            <a:r>
              <a:rPr lang="fr-FR" noProof="false" dirty="false" smtClean="false"/>
              <a:t>Modifiez les styles du texte du masque</a:t>
            </a:r>
          </a:p>
          <a:p>
            <a:pPr lvl="1"/>
            <a:r>
              <a:rPr lang="fr-FR" noProof="false" dirty="false" smtClean="false"/>
              <a:t>Deuxième niveau</a:t>
            </a:r>
          </a:p>
          <a:p>
            <a:pPr lvl="2"/>
            <a:r>
              <a:rPr lang="fr-FR" noProof="false" dirty="false" smtClean="false"/>
              <a:t>Troisième niveau</a:t>
            </a:r>
          </a:p>
          <a:p>
            <a:pPr lvl="3"/>
            <a:r>
              <a:rPr lang="fr-FR" noProof="false" dirty="false" smtClean="false"/>
              <a:t>Quatrième niveau</a:t>
            </a:r>
          </a:p>
          <a:p>
            <a:pPr lvl="4"/>
            <a:r>
              <a:rPr lang="fr-FR" noProof="false" dirty="false" smtClean="false"/>
              <a:t>Cinquième niveau</a:t>
            </a:r>
            <a:endParaRPr lang="fr-FR" noProof="false" dirty="false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>
          <a:xfrm>
            <a:off x="719400" y="407980"/>
            <a:ext cx="10753200" cy="158750"/>
          </a:xfrm>
          <a:prstGeom prst="rect">
            <a:avLst/>
          </a:prstGeom>
        </p:spPr>
        <p:txBody>
          <a:bodyPr/>
          <a:lstStyle/>
          <a:p>
            <a:r>
              <a:rPr lang="fr-FR" smtClean="false"/>
              <a:t>Titre de la partie</a:t>
            </a:r>
            <a:endParaRPr lang="fr-FR" dirty="false"/>
          </a:p>
        </p:txBody>
      </p:sp>
      <p:grpSp>
        <p:nvGrpSpPr>
          <p:cNvPr id="3" name="Groupe 2"/>
          <p:cNvGrpSpPr/>
          <p:nvPr userDrawn="true"/>
        </p:nvGrpSpPr>
        <p:grpSpPr>
          <a:xfrm>
            <a:off x="-186541" y="-108943"/>
            <a:ext cx="12565083" cy="7075886"/>
            <a:chOff x="-186541" y="-108943"/>
            <a:chExt cx="12565083" cy="7075886"/>
          </a:xfrm>
        </p:grpSpPr>
        <p:cxnSp>
          <p:nvCxnSpPr>
            <p:cNvPr id="25" name="Connecteur droit 5"/>
            <p:cNvCxnSpPr/>
            <p:nvPr userDrawn="true"/>
          </p:nvCxnSpPr>
          <p:spPr>
            <a:xfrm>
              <a:off x="717551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7"/>
            <p:cNvCxnSpPr/>
            <p:nvPr userDrawn="true"/>
          </p:nvCxnSpPr>
          <p:spPr>
            <a:xfrm>
              <a:off x="5856000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8"/>
            <p:cNvCxnSpPr/>
            <p:nvPr userDrawn="true"/>
          </p:nvCxnSpPr>
          <p:spPr>
            <a:xfrm>
              <a:off x="6334727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9"/>
            <p:cNvCxnSpPr/>
            <p:nvPr userDrawn="true"/>
          </p:nvCxnSpPr>
          <p:spPr>
            <a:xfrm>
              <a:off x="11470313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10"/>
            <p:cNvCxnSpPr/>
            <p:nvPr userDrawn="true"/>
          </p:nvCxnSpPr>
          <p:spPr>
            <a:xfrm>
              <a:off x="-186541" y="6059170"/>
              <a:ext cx="12565083" cy="0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14"/>
            <p:cNvCxnSpPr/>
            <p:nvPr userDrawn="true"/>
          </p:nvCxnSpPr>
          <p:spPr>
            <a:xfrm>
              <a:off x="-186541" y="1080000"/>
              <a:ext cx="12565083" cy="0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2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 showMasterSp="fals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re 73"/>
          <p:cNvSpPr>
            <a:spLocks noGrp="true"/>
          </p:cNvSpPr>
          <p:nvPr>
            <p:ph type="title" hasCustomPrompt="true"/>
          </p:nvPr>
        </p:nvSpPr>
        <p:spPr>
          <a:xfrm>
            <a:off x="719400" y="1746048"/>
            <a:ext cx="7795950" cy="768552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false" smtClean="false"/>
              <a:t>TITRE Segoe UI 28 pts capitales</a:t>
            </a:r>
            <a:br>
              <a:rPr lang="fr-FR" dirty="false" smtClean="false"/>
            </a:br>
            <a:r>
              <a:rPr lang="fr-FR" dirty="false" smtClean="false"/>
              <a:t>sur deux lignes maximum</a:t>
            </a:r>
            <a:endParaRPr lang="fr-FR" dirty="false"/>
          </a:p>
        </p:txBody>
      </p:sp>
      <p:sp>
        <p:nvSpPr>
          <p:cNvPr id="76" name="Espace réservé du texte 75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19400" y="2636389"/>
            <a:ext cx="7795949" cy="30777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false" smtClean="false"/>
              <a:t>Sous-titre Segoe UI 20 pts bas de casse</a:t>
            </a:r>
          </a:p>
        </p:txBody>
      </p:sp>
      <p:sp>
        <p:nvSpPr>
          <p:cNvPr id="48" name="ZoneTexte 47"/>
          <p:cNvSpPr txBox="true">
            <a:spLocks/>
          </p:cNvSpPr>
          <p:nvPr userDrawn="true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false" anchor="ctr">
            <a:spAutoFit/>
          </a:bodyPr>
          <a:lstStyle/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9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75" name="Ellipse 74"/>
          <p:cNvSpPr/>
          <p:nvPr userDrawn="true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square" lIns="91440" tIns="108000" rIns="91440" bIns="4572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endParaRPr lang="fr-FR" noProof="false" dirty="false"/>
          </a:p>
        </p:txBody>
      </p:sp>
      <p:sp>
        <p:nvSpPr>
          <p:cNvPr id="77" name="Ellipse 76"/>
          <p:cNvSpPr/>
          <p:nvPr userDrawn="true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none" lIns="0" tIns="0" rIns="0" bIns="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false" smtClean="false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false" dirty="false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endCxn id="75" idx="2"/>
          </p:cNvCxnSpPr>
          <p:nvPr userDrawn="true"/>
        </p:nvCxnSpPr>
        <p:spPr>
          <a:xfrm flipV="true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5" idx="6"/>
          </p:cNvCxnSpPr>
          <p:nvPr userDrawn="true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 10"/>
          <p:cNvSpPr txBox="true">
            <a:spLocks/>
          </p:cNvSpPr>
          <p:nvPr userDrawn="true"/>
        </p:nvSpPr>
        <p:spPr>
          <a:xfrm>
            <a:off x="9565142" y="638791"/>
            <a:ext cx="2626858" cy="5255885"/>
          </a:xfrm>
          <a:custGeom>
            <a:avLst/>
            <a:gdLst>
              <a:gd name="connsiteX0" fmla="*/ 2626858 w 2626858"/>
              <a:gd name="connsiteY0" fmla="*/ 0 h 5255885"/>
              <a:gd name="connsiteX1" fmla="*/ 2626858 w 2626858"/>
              <a:gd name="connsiteY1" fmla="*/ 5255885 h 5255885"/>
              <a:gd name="connsiteX2" fmla="*/ 2359302 w 2626858"/>
              <a:gd name="connsiteY2" fmla="*/ 5242374 h 5255885"/>
              <a:gd name="connsiteX3" fmla="*/ 0 w 2626858"/>
              <a:gd name="connsiteY3" fmla="*/ 2627942 h 5255885"/>
              <a:gd name="connsiteX4" fmla="*/ 2359302 w 2626858"/>
              <a:gd name="connsiteY4" fmla="*/ 13510 h 52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8" h="5255885">
                <a:moveTo>
                  <a:pt x="2626858" y="0"/>
                </a:moveTo>
                <a:lnTo>
                  <a:pt x="2626858" y="5255885"/>
                </a:lnTo>
                <a:lnTo>
                  <a:pt x="2359302" y="5242374"/>
                </a:lnTo>
                <a:cubicBezTo>
                  <a:pt x="1034118" y="5107794"/>
                  <a:pt x="0" y="3988633"/>
                  <a:pt x="0" y="2627942"/>
                </a:cubicBezTo>
                <a:cubicBezTo>
                  <a:pt x="0" y="1267251"/>
                  <a:pt x="1034118" y="148090"/>
                  <a:pt x="2359302" y="13510"/>
                </a:cubicBezTo>
                <a:close/>
              </a:path>
            </a:pathLst>
          </a:custGeom>
          <a:blipFill>
            <a:blip cstate="email"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l" defTabSz="914347" rtl="false" eaLnBrk="true" latinLnBrk="false" hangingPunct="true">
              <a:spcBef>
                <a:spcPts val="1200"/>
              </a:spcBef>
              <a:buFont typeface="Arial" panose="020B0604020202020204" pitchFamily="34" charset="0"/>
              <a:buNone/>
              <a:defRPr sz="2000" b="tru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false" eaLnBrk="true" latinLnBrk="false" hangingPunct="true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false" eaLnBrk="true" latinLnBrk="false" hangingPunct="true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false"/>
              <a:t> </a:t>
            </a:r>
            <a:endParaRPr lang="en-GB" dirty="false"/>
          </a:p>
        </p:txBody>
      </p:sp>
      <p:sp>
        <p:nvSpPr>
          <p:cNvPr id="33" name="Forme libre 11"/>
          <p:cNvSpPr txBox="true">
            <a:spLocks/>
          </p:cNvSpPr>
          <p:nvPr userDrawn="true"/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 marL="0" indent="0" algn="l" defTabSz="914347" rtl="false" eaLnBrk="true" latinLnBrk="false" hangingPunct="true">
              <a:spcBef>
                <a:spcPts val="1200"/>
              </a:spcBef>
              <a:buFont typeface="Arial" panose="020B0604020202020204" pitchFamily="34" charset="0"/>
              <a:buNone/>
              <a:defRPr sz="2000" b="tru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false" eaLnBrk="true" latinLnBrk="false" hangingPunct="true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false" eaLnBrk="true" latinLnBrk="false" hangingPunct="true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false"/>
              <a:t> </a:t>
            </a:r>
            <a:endParaRPr lang="en-GB" dirty="false"/>
          </a:p>
        </p:txBody>
      </p:sp>
      <p:sp>
        <p:nvSpPr>
          <p:cNvPr id="34" name="Forme libre 12"/>
          <p:cNvSpPr txBox="true">
            <a:spLocks/>
          </p:cNvSpPr>
          <p:nvPr userDrawn="true"/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 marL="0" indent="0" algn="l" defTabSz="914347" rtl="false" eaLnBrk="true" latinLnBrk="false" hangingPunct="true">
              <a:spcBef>
                <a:spcPts val="1200"/>
              </a:spcBef>
              <a:buFont typeface="Arial" panose="020B0604020202020204" pitchFamily="34" charset="0"/>
              <a:buNone/>
              <a:defRPr sz="2000" b="tru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false" eaLnBrk="true" latinLnBrk="false" hangingPunct="true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false" eaLnBrk="true" latinLnBrk="false" hangingPunct="true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false"/>
              <a:t> </a:t>
            </a:r>
            <a:endParaRPr lang="en-GB" dirty="false"/>
          </a:p>
        </p:txBody>
      </p:sp>
      <p:sp>
        <p:nvSpPr>
          <p:cNvPr id="55" name="Forme libre 13"/>
          <p:cNvSpPr txBox="true">
            <a:spLocks/>
          </p:cNvSpPr>
          <p:nvPr userDrawn="true"/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 algn="l" defTabSz="914347" rtl="false" eaLnBrk="true" latinLnBrk="false" hangingPunct="true">
              <a:spcBef>
                <a:spcPts val="1200"/>
              </a:spcBef>
              <a:buFont typeface="Arial" panose="020B0604020202020204" pitchFamily="34" charset="0"/>
              <a:buNone/>
              <a:defRPr sz="2000" b="tru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false" eaLnBrk="true" latinLnBrk="false" hangingPunct="true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false" eaLnBrk="true" latinLnBrk="false" hangingPunct="true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false" eaLnBrk="true" latinLnBrk="false" hangingPunct="true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false" eaLnBrk="true" latinLnBrk="false" hangingPunct="true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false"/>
              <a:t> </a:t>
            </a:r>
            <a:endParaRPr lang="en-GB" dirty="false"/>
          </a:p>
        </p:txBody>
      </p:sp>
      <p:grpSp>
        <p:nvGrpSpPr>
          <p:cNvPr id="49" name="Groupe 48"/>
          <p:cNvGrpSpPr/>
          <p:nvPr userDrawn="true"/>
        </p:nvGrpSpPr>
        <p:grpSpPr>
          <a:xfrm>
            <a:off x="0" y="1937276"/>
            <a:ext cx="417600" cy="394425"/>
            <a:chOff x="252413" y="452351"/>
            <a:chExt cx="417600" cy="394425"/>
          </a:xfrm>
        </p:grpSpPr>
        <p:cxnSp>
          <p:nvCxnSpPr>
            <p:cNvPr id="50" name="Connecteur droit 49"/>
            <p:cNvCxnSpPr/>
            <p:nvPr userDrawn="true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 userDrawn="true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 userDrawn="true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M:\Graphisme\_Graphisme FRPARSFS03\CHARTE\_KIT GROUPE CHARTE LOGO\KIT_K-DATA_LOGO_2015\PNG\KeyrusData_Logo_2015_ssfond_small.pn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8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 showMasterSp="false">
  <p:cSld name="Agenda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34"/>
          <p:cNvSpPr>
            <a:spLocks noGrp="true"/>
          </p:cNvSpPr>
          <p:nvPr>
            <p:ph type="body" sz="quarter" idx="14" hasCustomPrompt="true"/>
          </p:nvPr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en-GB" dirty="false"/>
          </a:p>
        </p:txBody>
      </p:sp>
      <p:sp>
        <p:nvSpPr>
          <p:cNvPr id="34" name="Espace réservé du texte 33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false" smtClean="false"/>
              <a:t> </a:t>
            </a:r>
            <a:endParaRPr lang="en-GB" dirty="false"/>
          </a:p>
        </p:txBody>
      </p:sp>
      <p:sp>
        <p:nvSpPr>
          <p:cNvPr id="36" name="Espace réservé du texte 35"/>
          <p:cNvSpPr>
            <a:spLocks noGrp="true"/>
          </p:cNvSpPr>
          <p:nvPr>
            <p:ph type="body" sz="quarter" idx="15" hasCustomPrompt="true"/>
          </p:nvPr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false" smtClean="false"/>
              <a:t> </a:t>
            </a:r>
            <a:endParaRPr lang="en-GB" dirty="false"/>
          </a:p>
        </p:txBody>
      </p:sp>
      <p:sp>
        <p:nvSpPr>
          <p:cNvPr id="3" name="Titre 2"/>
          <p:cNvSpPr>
            <a:spLocks noGrp="true"/>
          </p:cNvSpPr>
          <p:nvPr>
            <p:ph type="title"/>
          </p:nvPr>
        </p:nvSpPr>
        <p:spPr>
          <a:xfrm>
            <a:off x="719400" y="627004"/>
            <a:ext cx="9252000" cy="321627"/>
          </a:xfrm>
        </p:spPr>
        <p:txBody>
          <a:bodyPr/>
          <a:lstStyle/>
          <a:p>
            <a:r>
              <a:rPr lang="fr-FR" dirty="false" smtClean="false"/>
              <a:t>Modifiez le style du titre</a:t>
            </a:r>
            <a:endParaRPr lang="fr-FR" dirty="false"/>
          </a:p>
        </p:txBody>
      </p:sp>
      <p:sp>
        <p:nvSpPr>
          <p:cNvPr id="50" name="ZoneTexte 49"/>
          <p:cNvSpPr txBox="true">
            <a:spLocks/>
          </p:cNvSpPr>
          <p:nvPr userDrawn="true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false" anchor="ctr">
            <a:spAutoFit/>
          </a:bodyPr>
          <a:lstStyle/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9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60" name="Ellipse 59"/>
          <p:cNvSpPr/>
          <p:nvPr userDrawn="true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square" lIns="91440" tIns="108000" rIns="91440" bIns="4572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endParaRPr lang="fr-FR" noProof="false" dirty="false"/>
          </a:p>
        </p:txBody>
      </p:sp>
      <p:sp>
        <p:nvSpPr>
          <p:cNvPr id="61" name="Ellipse 60"/>
          <p:cNvSpPr/>
          <p:nvPr userDrawn="true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none" lIns="0" tIns="0" rIns="0" bIns="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false" smtClean="false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false" dirty="false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2" name="Connecteur droit 61"/>
          <p:cNvCxnSpPr>
            <a:endCxn id="60" idx="2"/>
          </p:cNvCxnSpPr>
          <p:nvPr userDrawn="true"/>
        </p:nvCxnSpPr>
        <p:spPr>
          <a:xfrm flipV="true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60" idx="6"/>
          </p:cNvCxnSpPr>
          <p:nvPr userDrawn="true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>
            <a:spLocks noGrp="true"/>
          </p:cNvSpPr>
          <p:nvPr>
            <p:ph type="body" sz="quarter" idx="17" hasCustomPrompt="true"/>
          </p:nvPr>
        </p:nvSpPr>
        <p:spPr>
          <a:xfrm>
            <a:off x="9565142" y="638849"/>
            <a:ext cx="2626859" cy="5255771"/>
          </a:xfrm>
          <a:custGeom>
            <a:avLst/>
            <a:gdLst>
              <a:gd name="connsiteX0" fmla="*/ 2626859 w 2626859"/>
              <a:gd name="connsiteY0" fmla="*/ 0 h 5255771"/>
              <a:gd name="connsiteX1" fmla="*/ 2626859 w 2626859"/>
              <a:gd name="connsiteY1" fmla="*/ 5255771 h 5255771"/>
              <a:gd name="connsiteX2" fmla="*/ 2359302 w 2626859"/>
              <a:gd name="connsiteY2" fmla="*/ 5242260 h 5255771"/>
              <a:gd name="connsiteX3" fmla="*/ 0 w 2626859"/>
              <a:gd name="connsiteY3" fmla="*/ 2627885 h 5255771"/>
              <a:gd name="connsiteX4" fmla="*/ 2359302 w 2626859"/>
              <a:gd name="connsiteY4" fmla="*/ 13510 h 52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9" h="5255771">
                <a:moveTo>
                  <a:pt x="2626859" y="0"/>
                </a:moveTo>
                <a:lnTo>
                  <a:pt x="2626859" y="5255771"/>
                </a:lnTo>
                <a:lnTo>
                  <a:pt x="2359302" y="5242260"/>
                </a:lnTo>
                <a:cubicBezTo>
                  <a:pt x="1034118" y="5107684"/>
                  <a:pt x="0" y="3988547"/>
                  <a:pt x="0" y="2627885"/>
                </a:cubicBezTo>
                <a:cubicBezTo>
                  <a:pt x="0" y="1267223"/>
                  <a:pt x="1034118" y="148087"/>
                  <a:pt x="2359302" y="13510"/>
                </a:cubicBezTo>
                <a:close/>
              </a:path>
            </a:pathLst>
          </a:custGeom>
          <a:blipFill>
            <a:blip cstate="email"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false" smtClean="false"/>
              <a:t> </a:t>
            </a:r>
            <a:endParaRPr lang="en-US" dirty="false"/>
          </a:p>
        </p:txBody>
      </p:sp>
      <p:grpSp>
        <p:nvGrpSpPr>
          <p:cNvPr id="44" name="Groupe 43"/>
          <p:cNvGrpSpPr/>
          <p:nvPr userDrawn="true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45" name="Connecteur droit 44"/>
            <p:cNvCxnSpPr/>
            <p:nvPr userDrawn="true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 userDrawn="true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 userDrawn="true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M:\Graphisme\_Graphisme FRPARSFS03\CHARTE\_KIT GROUPE CHARTE LOGO\KIT_K-DATA_LOGO_2015\PNG\KeyrusData_Logo_2015_ssfond_small.pn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pied de page 22"/>
          <p:cNvSpPr txBox="true">
            <a:spLocks/>
          </p:cNvSpPr>
          <p:nvPr userDrawn="true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false" anchor="b"/>
          <a:lstStyle>
            <a:defPPr>
              <a:defRPr lang="fr-FR"/>
            </a:defPPr>
            <a:lvl1pPr marL="0" algn="l" defTabSz="1218987" rtl="false" eaLnBrk="true" latinLnBrk="false" hangingPunct="true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false" err="true" smtClean="false"/>
              <a:t>Pratice</a:t>
            </a:r>
            <a:r>
              <a:rPr lang="fr-FR" dirty="false" smtClean="false"/>
              <a:t> Big Data </a:t>
            </a:r>
            <a:r>
              <a:rPr lang="fr-FR" dirty="false" err="true" smtClean="false"/>
              <a:t>Analytics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336840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 showMasterSp="false">
  <p:cSld name="Agenda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34"/>
          <p:cNvSpPr>
            <a:spLocks noGrp="true"/>
          </p:cNvSpPr>
          <p:nvPr>
            <p:ph type="body" sz="quarter" idx="14" hasCustomPrompt="true"/>
          </p:nvPr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en-GB" dirty="false"/>
          </a:p>
        </p:txBody>
      </p:sp>
      <p:sp>
        <p:nvSpPr>
          <p:cNvPr id="34" name="Espace réservé du texte 33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false" smtClean="false"/>
              <a:t> </a:t>
            </a:r>
            <a:endParaRPr lang="en-GB" dirty="false"/>
          </a:p>
        </p:txBody>
      </p:sp>
      <p:sp>
        <p:nvSpPr>
          <p:cNvPr id="36" name="Espace réservé du texte 35"/>
          <p:cNvSpPr>
            <a:spLocks noGrp="true"/>
          </p:cNvSpPr>
          <p:nvPr>
            <p:ph type="body" sz="quarter" idx="15" hasCustomPrompt="true"/>
          </p:nvPr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false" smtClean="false"/>
              <a:t> </a:t>
            </a:r>
            <a:endParaRPr lang="en-GB" dirty="false"/>
          </a:p>
        </p:txBody>
      </p:sp>
      <p:sp>
        <p:nvSpPr>
          <p:cNvPr id="3" name="Titre 2"/>
          <p:cNvSpPr>
            <a:spLocks noGrp="true"/>
          </p:cNvSpPr>
          <p:nvPr>
            <p:ph type="title"/>
          </p:nvPr>
        </p:nvSpPr>
        <p:spPr>
          <a:xfrm>
            <a:off x="719400" y="627004"/>
            <a:ext cx="9252000" cy="321627"/>
          </a:xfrm>
        </p:spPr>
        <p:txBody>
          <a:bodyPr/>
          <a:lstStyle/>
          <a:p>
            <a:r>
              <a:rPr lang="fr-FR" dirty="false" smtClean="false"/>
              <a:t>Modifiez le style du titre</a:t>
            </a:r>
            <a:endParaRPr lang="fr-FR" dirty="false"/>
          </a:p>
        </p:txBody>
      </p:sp>
      <p:sp>
        <p:nvSpPr>
          <p:cNvPr id="50" name="ZoneTexte 49"/>
          <p:cNvSpPr txBox="true">
            <a:spLocks/>
          </p:cNvSpPr>
          <p:nvPr userDrawn="true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false" anchor="ctr">
            <a:spAutoFit/>
          </a:bodyPr>
          <a:lstStyle/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9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60" name="Ellipse 59"/>
          <p:cNvSpPr/>
          <p:nvPr userDrawn="true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square" lIns="91440" tIns="108000" rIns="91440" bIns="4572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endParaRPr lang="fr-FR" noProof="false" dirty="false"/>
          </a:p>
        </p:txBody>
      </p:sp>
      <p:sp>
        <p:nvSpPr>
          <p:cNvPr id="61" name="Ellipse 60"/>
          <p:cNvSpPr/>
          <p:nvPr userDrawn="true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none" lIns="0" tIns="0" rIns="0" bIns="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false" smtClean="false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false" dirty="false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2" name="Connecteur droit 61"/>
          <p:cNvCxnSpPr>
            <a:endCxn id="60" idx="2"/>
          </p:cNvCxnSpPr>
          <p:nvPr userDrawn="true"/>
        </p:nvCxnSpPr>
        <p:spPr>
          <a:xfrm flipV="true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60" idx="6"/>
          </p:cNvCxnSpPr>
          <p:nvPr userDrawn="true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>
            <a:spLocks noGrp="true"/>
          </p:cNvSpPr>
          <p:nvPr>
            <p:ph type="body" sz="quarter" idx="17" hasCustomPrompt="true"/>
          </p:nvPr>
        </p:nvSpPr>
        <p:spPr>
          <a:xfrm>
            <a:off x="9565142" y="638849"/>
            <a:ext cx="2626859" cy="5255771"/>
          </a:xfrm>
          <a:custGeom>
            <a:avLst/>
            <a:gdLst>
              <a:gd name="connsiteX0" fmla="*/ 2626859 w 2626859"/>
              <a:gd name="connsiteY0" fmla="*/ 0 h 5255771"/>
              <a:gd name="connsiteX1" fmla="*/ 2626859 w 2626859"/>
              <a:gd name="connsiteY1" fmla="*/ 5255771 h 5255771"/>
              <a:gd name="connsiteX2" fmla="*/ 2359302 w 2626859"/>
              <a:gd name="connsiteY2" fmla="*/ 5242260 h 5255771"/>
              <a:gd name="connsiteX3" fmla="*/ 0 w 2626859"/>
              <a:gd name="connsiteY3" fmla="*/ 2627885 h 5255771"/>
              <a:gd name="connsiteX4" fmla="*/ 2359302 w 2626859"/>
              <a:gd name="connsiteY4" fmla="*/ 13510 h 52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9" h="5255771">
                <a:moveTo>
                  <a:pt x="2626859" y="0"/>
                </a:moveTo>
                <a:lnTo>
                  <a:pt x="2626859" y="5255771"/>
                </a:lnTo>
                <a:lnTo>
                  <a:pt x="2359302" y="5242260"/>
                </a:lnTo>
                <a:cubicBezTo>
                  <a:pt x="1034118" y="5107684"/>
                  <a:pt x="0" y="3988547"/>
                  <a:pt x="0" y="2627885"/>
                </a:cubicBezTo>
                <a:cubicBezTo>
                  <a:pt x="0" y="1267223"/>
                  <a:pt x="1034118" y="148087"/>
                  <a:pt x="2359302" y="13510"/>
                </a:cubicBezTo>
                <a:close/>
              </a:path>
            </a:pathLst>
          </a:custGeom>
          <a:blipFill>
            <a:blip cstate="email"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false" smtClean="false"/>
              <a:t> </a:t>
            </a:r>
            <a:endParaRPr lang="en-US" dirty="false"/>
          </a:p>
        </p:txBody>
      </p:sp>
      <p:grpSp>
        <p:nvGrpSpPr>
          <p:cNvPr id="44" name="Groupe 43"/>
          <p:cNvGrpSpPr/>
          <p:nvPr userDrawn="true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45" name="Connecteur droit 44"/>
            <p:cNvCxnSpPr/>
            <p:nvPr userDrawn="true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 userDrawn="true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 userDrawn="true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M:\Graphisme\_Graphisme FRPARSFS03\CHARTE\_KIT GROUPE CHARTE LOGO\KIT_K-DATA_LOGO_2015\PNG\KeyrusData_Logo_2015_ssfond_small.pn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pied de page 22"/>
          <p:cNvSpPr txBox="true">
            <a:spLocks/>
          </p:cNvSpPr>
          <p:nvPr userDrawn="true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false" anchor="b"/>
          <a:lstStyle>
            <a:defPPr>
              <a:defRPr lang="fr-FR"/>
            </a:defPPr>
            <a:lvl1pPr marL="0" algn="l" defTabSz="1218987" rtl="false" eaLnBrk="true" latinLnBrk="false" hangingPunct="true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false" err="true" smtClean="false"/>
              <a:t>Pratice</a:t>
            </a:r>
            <a:r>
              <a:rPr lang="fr-FR" dirty="false" smtClean="false"/>
              <a:t> Big Data </a:t>
            </a:r>
            <a:r>
              <a:rPr lang="fr-FR" dirty="false" err="true" smtClean="false"/>
              <a:t>Analytics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343768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 showMasterSp="false">
  <p:cSld name="Agend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34"/>
          <p:cNvSpPr>
            <a:spLocks noGrp="true"/>
          </p:cNvSpPr>
          <p:nvPr>
            <p:ph type="body" sz="quarter" idx="14" hasCustomPrompt="true"/>
          </p:nvPr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fr-FR" dirty="false" smtClean="false"/>
              <a:t> </a:t>
            </a:r>
            <a:endParaRPr lang="en-GB" dirty="false"/>
          </a:p>
        </p:txBody>
      </p:sp>
      <p:sp>
        <p:nvSpPr>
          <p:cNvPr id="34" name="Espace réservé du texte 33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false" smtClean="false"/>
              <a:t> </a:t>
            </a:r>
            <a:endParaRPr lang="en-GB" dirty="false"/>
          </a:p>
        </p:txBody>
      </p:sp>
      <p:sp>
        <p:nvSpPr>
          <p:cNvPr id="36" name="Espace réservé du texte 35"/>
          <p:cNvSpPr>
            <a:spLocks noGrp="true"/>
          </p:cNvSpPr>
          <p:nvPr>
            <p:ph type="body" sz="quarter" idx="15" hasCustomPrompt="true"/>
          </p:nvPr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false" smtClean="false"/>
              <a:t> </a:t>
            </a:r>
            <a:endParaRPr lang="en-GB" dirty="false"/>
          </a:p>
        </p:txBody>
      </p:sp>
      <p:sp>
        <p:nvSpPr>
          <p:cNvPr id="3" name="Titre 2"/>
          <p:cNvSpPr>
            <a:spLocks noGrp="true"/>
          </p:cNvSpPr>
          <p:nvPr>
            <p:ph type="title"/>
          </p:nvPr>
        </p:nvSpPr>
        <p:spPr>
          <a:xfrm>
            <a:off x="719400" y="627004"/>
            <a:ext cx="9252000" cy="321627"/>
          </a:xfrm>
        </p:spPr>
        <p:txBody>
          <a:bodyPr/>
          <a:lstStyle/>
          <a:p>
            <a:r>
              <a:rPr lang="fr-FR" dirty="false" smtClean="false"/>
              <a:t>Modifiez le style du titre</a:t>
            </a:r>
            <a:endParaRPr lang="fr-FR" dirty="false"/>
          </a:p>
        </p:txBody>
      </p:sp>
      <p:sp>
        <p:nvSpPr>
          <p:cNvPr id="50" name="ZoneTexte 49"/>
          <p:cNvSpPr txBox="true">
            <a:spLocks/>
          </p:cNvSpPr>
          <p:nvPr userDrawn="true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false" anchor="ctr">
            <a:spAutoFit/>
          </a:bodyPr>
          <a:lstStyle/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9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60" name="Ellipse 59"/>
          <p:cNvSpPr/>
          <p:nvPr userDrawn="true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square" lIns="91440" tIns="108000" rIns="91440" bIns="4572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endParaRPr lang="fr-FR" noProof="false" dirty="false"/>
          </a:p>
        </p:txBody>
      </p:sp>
      <p:sp>
        <p:nvSpPr>
          <p:cNvPr id="61" name="Ellipse 60"/>
          <p:cNvSpPr/>
          <p:nvPr userDrawn="true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none" lIns="0" tIns="0" rIns="0" bIns="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false" smtClean="false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false" dirty="false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2" name="Connecteur droit 61"/>
          <p:cNvCxnSpPr>
            <a:endCxn id="60" idx="2"/>
          </p:cNvCxnSpPr>
          <p:nvPr userDrawn="true"/>
        </p:nvCxnSpPr>
        <p:spPr>
          <a:xfrm flipV="true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60" idx="6"/>
          </p:cNvCxnSpPr>
          <p:nvPr userDrawn="true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>
            <a:spLocks noGrp="true"/>
          </p:cNvSpPr>
          <p:nvPr>
            <p:ph type="body" sz="quarter" idx="17" hasCustomPrompt="true"/>
          </p:nvPr>
        </p:nvSpPr>
        <p:spPr>
          <a:xfrm>
            <a:off x="9565142" y="638849"/>
            <a:ext cx="2626859" cy="5255771"/>
          </a:xfrm>
          <a:custGeom>
            <a:avLst/>
            <a:gdLst>
              <a:gd name="connsiteX0" fmla="*/ 2626859 w 2626859"/>
              <a:gd name="connsiteY0" fmla="*/ 0 h 5255771"/>
              <a:gd name="connsiteX1" fmla="*/ 2626859 w 2626859"/>
              <a:gd name="connsiteY1" fmla="*/ 5255771 h 5255771"/>
              <a:gd name="connsiteX2" fmla="*/ 2359302 w 2626859"/>
              <a:gd name="connsiteY2" fmla="*/ 5242260 h 5255771"/>
              <a:gd name="connsiteX3" fmla="*/ 0 w 2626859"/>
              <a:gd name="connsiteY3" fmla="*/ 2627885 h 5255771"/>
              <a:gd name="connsiteX4" fmla="*/ 2359302 w 2626859"/>
              <a:gd name="connsiteY4" fmla="*/ 13510 h 52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9" h="5255771">
                <a:moveTo>
                  <a:pt x="2626859" y="0"/>
                </a:moveTo>
                <a:lnTo>
                  <a:pt x="2626859" y="5255771"/>
                </a:lnTo>
                <a:lnTo>
                  <a:pt x="2359302" y="5242260"/>
                </a:lnTo>
                <a:cubicBezTo>
                  <a:pt x="1034118" y="5107684"/>
                  <a:pt x="0" y="3988547"/>
                  <a:pt x="0" y="2627885"/>
                </a:cubicBezTo>
                <a:cubicBezTo>
                  <a:pt x="0" y="1267223"/>
                  <a:pt x="1034118" y="148087"/>
                  <a:pt x="2359302" y="13510"/>
                </a:cubicBezTo>
                <a:close/>
              </a:path>
            </a:pathLst>
          </a:custGeom>
          <a:blipFill>
            <a:blip cstate="email"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false" smtClean="false"/>
              <a:t> </a:t>
            </a:r>
            <a:endParaRPr lang="en-US" dirty="false"/>
          </a:p>
        </p:txBody>
      </p:sp>
      <p:grpSp>
        <p:nvGrpSpPr>
          <p:cNvPr id="44" name="Groupe 43"/>
          <p:cNvGrpSpPr/>
          <p:nvPr userDrawn="true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45" name="Connecteur droit 44"/>
            <p:cNvCxnSpPr/>
            <p:nvPr userDrawn="true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 userDrawn="true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 userDrawn="true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M:\Graphisme\_Graphisme FRPARSFS03\CHARTE\_KIT GROUPE CHARTE LOGO\KIT_K-DATA_LOGO_2015\PNG\KeyrusData_Logo_2015_ssfond_small.pn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pied de page 22"/>
          <p:cNvSpPr txBox="true">
            <a:spLocks/>
          </p:cNvSpPr>
          <p:nvPr userDrawn="true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false" anchor="b"/>
          <a:lstStyle>
            <a:defPPr>
              <a:defRPr lang="fr-FR"/>
            </a:defPPr>
            <a:lvl1pPr marL="0" algn="l" defTabSz="1218987" rtl="false" eaLnBrk="true" latinLnBrk="false" hangingPunct="true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false" err="true" smtClean="false"/>
              <a:t>Pratice</a:t>
            </a:r>
            <a:r>
              <a:rPr lang="fr-FR" dirty="false" smtClean="false"/>
              <a:t> Big Data </a:t>
            </a:r>
            <a:r>
              <a:rPr lang="fr-FR" dirty="false" err="true" smtClean="false"/>
              <a:t>Analytics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394446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ous rubr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true"/>
        </p:nvGrpSpPr>
        <p:grpSpPr>
          <a:xfrm>
            <a:off x="2506259" y="0"/>
            <a:ext cx="3030538" cy="6122988"/>
            <a:chOff x="4581525" y="368300"/>
            <a:chExt cx="3030538" cy="6122988"/>
          </a:xfrm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4637088" y="368300"/>
              <a:ext cx="2974975" cy="6122988"/>
            </a:xfrm>
            <a:custGeom>
              <a:avLst/>
              <a:gdLst>
                <a:gd name="T0" fmla="*/ 11258 w 15608"/>
                <a:gd name="T1" fmla="*/ 0 h 32128"/>
                <a:gd name="T2" fmla="*/ 15421 w 15608"/>
                <a:gd name="T3" fmla="*/ 0 h 32128"/>
                <a:gd name="T4" fmla="*/ 14630 w 15608"/>
                <a:gd name="T5" fmla="*/ 136 h 32128"/>
                <a:gd name="T6" fmla="*/ 1130 w 15608"/>
                <a:gd name="T7" fmla="*/ 16052 h 32128"/>
                <a:gd name="T8" fmla="*/ 15463 w 15608"/>
                <a:gd name="T9" fmla="*/ 32111 h 32128"/>
                <a:gd name="T10" fmla="*/ 15608 w 15608"/>
                <a:gd name="T11" fmla="*/ 32128 h 32128"/>
                <a:gd name="T12" fmla="*/ 11303 w 15608"/>
                <a:gd name="T13" fmla="*/ 32128 h 32128"/>
                <a:gd name="T14" fmla="*/ 9924 w 15608"/>
                <a:gd name="T15" fmla="*/ 31534 h 32128"/>
                <a:gd name="T16" fmla="*/ 94 w 15608"/>
                <a:gd name="T17" fmla="*/ 17824 h 32128"/>
                <a:gd name="T18" fmla="*/ 0 w 15608"/>
                <a:gd name="T19" fmla="*/ 16052 h 32128"/>
                <a:gd name="T20" fmla="*/ 94 w 15608"/>
                <a:gd name="T21" fmla="*/ 14280 h 32128"/>
                <a:gd name="T22" fmla="*/ 10218 w 15608"/>
                <a:gd name="T23" fmla="*/ 430 h 32128"/>
                <a:gd name="T24" fmla="*/ 11258 w 15608"/>
                <a:gd name="T25" fmla="*/ 0 h 3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8" h="32128">
                  <a:moveTo>
                    <a:pt x="11258" y="0"/>
                  </a:moveTo>
                  <a:lnTo>
                    <a:pt x="15421" y="0"/>
                  </a:lnTo>
                  <a:lnTo>
                    <a:pt x="14630" y="136"/>
                  </a:lnTo>
                  <a:cubicBezTo>
                    <a:pt x="6925" y="1651"/>
                    <a:pt x="1130" y="8201"/>
                    <a:pt x="1130" y="16052"/>
                  </a:cubicBezTo>
                  <a:cubicBezTo>
                    <a:pt x="1130" y="24183"/>
                    <a:pt x="7347" y="30919"/>
                    <a:pt x="15463" y="32111"/>
                  </a:cubicBezTo>
                  <a:lnTo>
                    <a:pt x="15608" y="32128"/>
                  </a:lnTo>
                  <a:lnTo>
                    <a:pt x="11303" y="32128"/>
                  </a:lnTo>
                  <a:lnTo>
                    <a:pt x="9924" y="31534"/>
                  </a:lnTo>
                  <a:cubicBezTo>
                    <a:pt x="4558" y="28933"/>
                    <a:pt x="729" y="23832"/>
                    <a:pt x="94" y="17824"/>
                  </a:cubicBezTo>
                  <a:lnTo>
                    <a:pt x="0" y="16052"/>
                  </a:lnTo>
                  <a:lnTo>
                    <a:pt x="94" y="14280"/>
                  </a:lnTo>
                  <a:cubicBezTo>
                    <a:pt x="740" y="8163"/>
                    <a:pt x="4698" y="2986"/>
                    <a:pt x="10218" y="430"/>
                  </a:cubicBezTo>
                  <a:lnTo>
                    <a:pt x="1125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4581525" y="368300"/>
              <a:ext cx="2300288" cy="6122988"/>
            </a:xfrm>
            <a:custGeom>
              <a:avLst/>
              <a:gdLst>
                <a:gd name="T0" fmla="*/ 10672 w 12072"/>
                <a:gd name="T1" fmla="*/ 0 h 32128"/>
                <a:gd name="T2" fmla="*/ 12072 w 12072"/>
                <a:gd name="T3" fmla="*/ 0 h 32128"/>
                <a:gd name="T4" fmla="*/ 11554 w 12072"/>
                <a:gd name="T5" fmla="*/ 183 h 32128"/>
                <a:gd name="T6" fmla="*/ 545 w 12072"/>
                <a:gd name="T7" fmla="*/ 16144 h 32128"/>
                <a:gd name="T8" fmla="*/ 11554 w 12072"/>
                <a:gd name="T9" fmla="*/ 32106 h 32128"/>
                <a:gd name="T10" fmla="*/ 11619 w 12072"/>
                <a:gd name="T11" fmla="*/ 32128 h 32128"/>
                <a:gd name="T12" fmla="*/ 10350 w 12072"/>
                <a:gd name="T13" fmla="*/ 32128 h 32128"/>
                <a:gd name="T14" fmla="*/ 9719 w 12072"/>
                <a:gd name="T15" fmla="*/ 31836 h 32128"/>
                <a:gd name="T16" fmla="*/ 0 w 12072"/>
                <a:gd name="T17" fmla="*/ 16144 h 32128"/>
                <a:gd name="T18" fmla="*/ 10317 w 12072"/>
                <a:gd name="T19" fmla="*/ 154 h 32128"/>
                <a:gd name="T20" fmla="*/ 10672 w 12072"/>
                <a:gd name="T21" fmla="*/ 0 h 3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72" h="32128">
                  <a:moveTo>
                    <a:pt x="10672" y="0"/>
                  </a:moveTo>
                  <a:lnTo>
                    <a:pt x="12072" y="0"/>
                  </a:lnTo>
                  <a:lnTo>
                    <a:pt x="11554" y="183"/>
                  </a:lnTo>
                  <a:cubicBezTo>
                    <a:pt x="5084" y="2813"/>
                    <a:pt x="545" y="8969"/>
                    <a:pt x="545" y="16144"/>
                  </a:cubicBezTo>
                  <a:cubicBezTo>
                    <a:pt x="545" y="23320"/>
                    <a:pt x="5084" y="29476"/>
                    <a:pt x="11554" y="32106"/>
                  </a:cubicBezTo>
                  <a:lnTo>
                    <a:pt x="11619" y="32128"/>
                  </a:lnTo>
                  <a:lnTo>
                    <a:pt x="10350" y="32128"/>
                  </a:lnTo>
                  <a:lnTo>
                    <a:pt x="9719" y="31836"/>
                  </a:lnTo>
                  <a:cubicBezTo>
                    <a:pt x="3930" y="28814"/>
                    <a:pt x="0" y="22920"/>
                    <a:pt x="0" y="16144"/>
                  </a:cubicBezTo>
                  <a:cubicBezTo>
                    <a:pt x="0" y="9137"/>
                    <a:pt x="4203" y="3074"/>
                    <a:pt x="10317" y="154"/>
                  </a:cubicBezTo>
                  <a:lnTo>
                    <a:pt x="10672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Freeform 5"/>
          <p:cNvSpPr>
            <a:spLocks/>
          </p:cNvSpPr>
          <p:nvPr userDrawn="true"/>
        </p:nvSpPr>
        <p:spPr bwMode="auto">
          <a:xfrm>
            <a:off x="0" y="0"/>
            <a:ext cx="4548188" cy="6122988"/>
          </a:xfrm>
          <a:custGeom>
            <a:avLst/>
            <a:gdLst>
              <a:gd name="T0" fmla="*/ 0 w 23872"/>
              <a:gd name="T1" fmla="*/ 0 h 32128"/>
              <a:gd name="T2" fmla="*/ 23872 w 23872"/>
              <a:gd name="T3" fmla="*/ 0 h 32128"/>
              <a:gd name="T4" fmla="*/ 23517 w 23872"/>
              <a:gd name="T5" fmla="*/ 154 h 32128"/>
              <a:gd name="T6" fmla="*/ 13199 w 23872"/>
              <a:gd name="T7" fmla="*/ 16144 h 32128"/>
              <a:gd name="T8" fmla="*/ 22919 w 23872"/>
              <a:gd name="T9" fmla="*/ 31836 h 32128"/>
              <a:gd name="T10" fmla="*/ 23550 w 23872"/>
              <a:gd name="T11" fmla="*/ 32128 h 32128"/>
              <a:gd name="T12" fmla="*/ 0 w 23872"/>
              <a:gd name="T13" fmla="*/ 32128 h 32128"/>
              <a:gd name="T14" fmla="*/ 0 w 23872"/>
              <a:gd name="T15" fmla="*/ 0 h 3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72" h="32128">
                <a:moveTo>
                  <a:pt x="0" y="0"/>
                </a:moveTo>
                <a:lnTo>
                  <a:pt x="23872" y="0"/>
                </a:lnTo>
                <a:lnTo>
                  <a:pt x="23517" y="154"/>
                </a:lnTo>
                <a:cubicBezTo>
                  <a:pt x="17402" y="3074"/>
                  <a:pt x="13199" y="9137"/>
                  <a:pt x="13199" y="16144"/>
                </a:cubicBezTo>
                <a:cubicBezTo>
                  <a:pt x="13199" y="22920"/>
                  <a:pt x="17129" y="28814"/>
                  <a:pt x="22919" y="31836"/>
                </a:cubicBezTo>
                <a:lnTo>
                  <a:pt x="23550" y="32128"/>
                </a:lnTo>
                <a:lnTo>
                  <a:pt x="0" y="32128"/>
                </a:lnTo>
                <a:lnTo>
                  <a:pt x="0" y="0"/>
                </a:lnTo>
                <a:close/>
              </a:path>
            </a:pathLst>
          </a:custGeom>
          <a:blipFill>
            <a:blip cstate="email"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Titre 2"/>
          <p:cNvSpPr>
            <a:spLocks noGrp="true"/>
          </p:cNvSpPr>
          <p:nvPr>
            <p:ph type="title"/>
          </p:nvPr>
        </p:nvSpPr>
        <p:spPr>
          <a:xfrm>
            <a:off x="3562350" y="2763362"/>
            <a:ext cx="7908924" cy="321627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z="2400" dirty="false" smtClean="false"/>
              <a:t>Slides de sous-rubriques</a:t>
            </a:r>
            <a:endParaRPr lang="fr-FR" sz="2400" dirty="false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sz="quarter" idx="13"/>
          </p:nvPr>
        </p:nvSpPr>
        <p:spPr>
          <a:xfrm>
            <a:off x="3562350" y="3117593"/>
            <a:ext cx="7908924" cy="246221"/>
          </a:xfrm>
        </p:spPr>
        <p:txBody>
          <a:bodyPr/>
          <a:lstStyle>
            <a:lvl1pPr>
              <a:defRPr sz="1600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false" smtClean="false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82287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true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Titre+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dirty="false" smtClean="false"/>
              <a:t>Modifiez le style du titre</a:t>
            </a:r>
            <a:endParaRPr lang="fr-FR" dirty="false"/>
          </a:p>
        </p:txBody>
      </p:sp>
      <p:sp>
        <p:nvSpPr>
          <p:cNvPr id="3" name="Espace réservé du contenu 2"/>
          <p:cNvSpPr>
            <a:spLocks noGrp="true"/>
          </p:cNvSpPr>
          <p:nvPr>
            <p:ph sz="quarter" idx="10"/>
          </p:nvPr>
        </p:nvSpPr>
        <p:spPr>
          <a:xfrm>
            <a:off x="719138" y="1270000"/>
            <a:ext cx="10753725" cy="4597400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95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20000" y="1080000"/>
            <a:ext cx="10752000" cy="1426031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20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false" lang="fr-FR" sz="16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12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texte 4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719400" y="2940884"/>
            <a:ext cx="10752000" cy="1426031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20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false" lang="fr-FR" sz="16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12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5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Pl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19400" y="1133268"/>
            <a:ext cx="5040000" cy="3641931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20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false" lang="fr-FR" sz="16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12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texte 4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6432863" y="1133269"/>
            <a:ext cx="5040000" cy="3641931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20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false" lang="fr-FR" sz="16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12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11" name="Rectangle 10"/>
          <p:cNvSpPr/>
          <p:nvPr userDrawn="true"/>
        </p:nvSpPr>
        <p:spPr>
          <a:xfrm>
            <a:off x="0" y="4876800"/>
            <a:ext cx="12192000" cy="1384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false" anchor="ctr"/>
          <a:lstStyle/>
          <a:p>
            <a:pPr algn="ctr"/>
            <a:endParaRPr lang="fr-FR" sz="1800" dirty="false" smtClean="false"/>
          </a:p>
        </p:txBody>
      </p:sp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 numCol="3"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20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false" lang="fr-FR" sz="16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false" lang="fr-FR" sz="14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12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cxnSp>
        <p:nvCxnSpPr>
          <p:cNvPr id="4" name="Connecteur droit 3"/>
          <p:cNvCxnSpPr/>
          <p:nvPr userDrawn="true"/>
        </p:nvCxnSpPr>
        <p:spPr>
          <a:xfrm>
            <a:off x="6096000" y="1320800"/>
            <a:ext cx="12700" cy="3240000"/>
          </a:xfrm>
          <a:prstGeom prst="line">
            <a:avLst/>
          </a:prstGeom>
          <a:ln w="63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5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media/image1.png" Type="http://schemas.openxmlformats.org/officeDocument/2006/relationships/image" Id="rId17"></Relationship><Relationship Target="../slideLayouts/slideLayout2.xml" Type="http://schemas.openxmlformats.org/officeDocument/2006/relationships/slideLayout" Id="rId2"></Relationship><Relationship Target="../theme/theme1.xml" Type="http://schemas.openxmlformats.org/officeDocument/2006/relationships/theme" Id="rId16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5.xml" Type="http://schemas.openxmlformats.org/officeDocument/2006/relationships/slideLayout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slideLayouts/slideLayout14.xml" Type="http://schemas.openxmlformats.org/officeDocument/2006/relationships/slideLayout" Id="rId14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719400" y="627004"/>
            <a:ext cx="10753200" cy="321627"/>
          </a:xfrm>
          <a:prstGeom prst="rect">
            <a:avLst/>
          </a:prstGeom>
        </p:spPr>
        <p:txBody>
          <a:bodyPr vert="horz" wrap="square" lIns="0" tIns="0" rIns="0" bIns="0" rtlCol="false" anchor="t">
            <a:noAutofit/>
          </a:bodyPr>
          <a:lstStyle/>
          <a:p>
            <a:r>
              <a:rPr lang="fr-FR" noProof="false" dirty="false" smtClean="false"/>
              <a:t>Modifiez le style du titre</a:t>
            </a:r>
            <a:endParaRPr lang="fr-FR" noProof="false" dirty="false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720000" y="1080000"/>
            <a:ext cx="10752000" cy="1426031"/>
          </a:xfrm>
          <a:prstGeom prst="rect">
            <a:avLst/>
          </a:prstGeom>
        </p:spPr>
        <p:txBody>
          <a:bodyPr vert="horz" lIns="0" tIns="0" rIns="0" bIns="0" rtlCol="false">
            <a:spAutoFit/>
          </a:bodyPr>
          <a:lstStyle/>
          <a:p>
            <a:pPr lvl="0"/>
            <a:r>
              <a:rPr lang="fr-FR" noProof="false" dirty="false" smtClean="false"/>
              <a:t>Modifiez les styles du texte du masque</a:t>
            </a:r>
          </a:p>
          <a:p>
            <a:pPr lvl="1"/>
            <a:r>
              <a:rPr lang="fr-FR" noProof="false" dirty="false" smtClean="false"/>
              <a:t>Deuxième niveau</a:t>
            </a:r>
          </a:p>
          <a:p>
            <a:pPr lvl="2"/>
            <a:r>
              <a:rPr lang="fr-FR" noProof="false" dirty="false" smtClean="false"/>
              <a:t>Troisième niveau</a:t>
            </a:r>
          </a:p>
          <a:p>
            <a:pPr lvl="3"/>
            <a:r>
              <a:rPr lang="fr-FR" noProof="false" dirty="false" smtClean="false"/>
              <a:t>Quatrième niveau</a:t>
            </a:r>
          </a:p>
          <a:p>
            <a:pPr lvl="4"/>
            <a:r>
              <a:rPr lang="fr-FR" noProof="false" dirty="false" smtClean="false"/>
              <a:t>Cinquième niveau</a:t>
            </a:r>
            <a:endParaRPr lang="fr-FR" noProof="false" dirty="false"/>
          </a:p>
        </p:txBody>
      </p:sp>
      <p:sp>
        <p:nvSpPr>
          <p:cNvPr id="22" name="ZoneTexte 21"/>
          <p:cNvSpPr txBox="true">
            <a:spLocks/>
          </p:cNvSpPr>
          <p:nvPr userDrawn="true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false" anchor="ctr">
            <a:spAutoFit/>
          </a:bodyPr>
          <a:lstStyle/>
          <a:p>
            <a:pPr marL="0" marR="0" lvl="0" indent="0" algn="l" defTabSz="914347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false" lang="fr-FR" sz="900" b="false" i="false" u="none" strike="noStrike" kern="1200" cap="none" spc="0" normalizeH="false" baseline="0" noProof="false" dirty="false" smtClean="false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42" name="Ellipse 41"/>
          <p:cNvSpPr/>
          <p:nvPr userDrawn="true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square" lIns="91440" tIns="108000" rIns="91440" bIns="4572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endParaRPr lang="fr-FR" noProof="false" dirty="false"/>
          </a:p>
        </p:txBody>
      </p:sp>
      <p:cxnSp>
        <p:nvCxnSpPr>
          <p:cNvPr id="44" name="Connecteur droit 43"/>
          <p:cNvCxnSpPr>
            <a:endCxn id="42" idx="2"/>
          </p:cNvCxnSpPr>
          <p:nvPr userDrawn="true"/>
        </p:nvCxnSpPr>
        <p:spPr>
          <a:xfrm flipV="true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2" idx="6"/>
          </p:cNvCxnSpPr>
          <p:nvPr userDrawn="true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 userDrawn="true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29" name="Connecteur droit 28"/>
            <p:cNvCxnSpPr/>
            <p:nvPr userDrawn="true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true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true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M:\Graphisme\_Graphisme FRPARSFS03\CHARTE\_KIT GROUPE CHARTE LOGO\KIT_K-DATA_LOGO_2015\PNG\KeyrusData_Logo_2015_ssfond_small.png"/>
          <p:cNvPicPr>
            <a:picLocks noChangeAspect="true" noChangeArrowheads="true"/>
          </p:cNvPicPr>
          <p:nvPr userDrawn="true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 userDrawn="true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false" vertOverflow="overflow" horzOverflow="overflow" vert="horz" wrap="none" lIns="0" tIns="0" rIns="0" bIns="0" numCol="1" spcCol="0" rtlCol="false" fromWordArt="false" anchor="ctr" anchorCtr="false" forceAA="false" compatLnSpc="true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false" smtClean="false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false" dirty="false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Espace réservé du pied de page 22"/>
          <p:cNvSpPr txBox="true">
            <a:spLocks/>
          </p:cNvSpPr>
          <p:nvPr userDrawn="true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false" anchor="b"/>
          <a:lstStyle>
            <a:defPPr>
              <a:defRPr lang="fr-FR"/>
            </a:defPPr>
            <a:lvl1pPr marL="0" algn="l" defTabSz="1218987" rtl="false" eaLnBrk="true" latinLnBrk="false" hangingPunct="true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false" eaLnBrk="true" latinLnBrk="false" hangingPunct="true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false" err="true" smtClean="false"/>
              <a:t>Pratice</a:t>
            </a:r>
            <a:r>
              <a:rPr lang="fr-FR" dirty="false" smtClean="false"/>
              <a:t> Big Data </a:t>
            </a:r>
            <a:r>
              <a:rPr lang="fr-FR" dirty="false" err="true" smtClean="false"/>
              <a:t>Analytics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99745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9" r:id="rId2"/>
    <p:sldLayoutId id="2147483682" r:id="rId3"/>
    <p:sldLayoutId id="2147483683" r:id="rId4"/>
    <p:sldLayoutId id="2147483684" r:id="rId5"/>
    <p:sldLayoutId id="2147483667" r:id="rId6"/>
    <p:sldLayoutId id="2147483657" r:id="rId7"/>
    <p:sldLayoutId id="2147483658" r:id="rId8"/>
    <p:sldLayoutId id="2147483685" r:id="rId9"/>
    <p:sldLayoutId id="2147483661" r:id="rId10"/>
    <p:sldLayoutId id="2147483662" r:id="rId11"/>
    <p:sldLayoutId id="2147483663" r:id="rId12"/>
    <p:sldLayoutId id="2147483670" r:id="rId13"/>
    <p:sldLayoutId id="2147483671" r:id="rId14"/>
    <p:sldLayoutId id="2147483659" r:id="rId15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914347" rtl="false" eaLnBrk="true" latinLnBrk="false" hangingPunct="true">
        <a:lnSpc>
          <a:spcPct val="90000"/>
        </a:lnSpc>
        <a:spcBef>
          <a:spcPct val="0"/>
        </a:spcBef>
        <a:buNone/>
        <a:defRPr sz="2200" b="true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47" rtl="false" eaLnBrk="true" latinLnBrk="false" hangingPunct="true">
        <a:spcBef>
          <a:spcPts val="1200"/>
        </a:spcBef>
        <a:buFont typeface="Arial" panose="020B0604020202020204" pitchFamily="34" charset="0"/>
        <a:buNone/>
        <a:defRPr sz="2000" b="false" kern="1200">
          <a:solidFill>
            <a:schemeClr val="accent1"/>
          </a:solidFill>
          <a:latin typeface="+mn-lt"/>
          <a:ea typeface="+mn-ea"/>
          <a:cs typeface="+mn-cs"/>
        </a:defRPr>
      </a:lvl1pPr>
      <a:lvl2pPr marL="209550" indent="-209550" algn="l" defTabSz="914347" rtl="false" eaLnBrk="true" latinLnBrk="false" hangingPunct="true">
        <a:spcBef>
          <a:spcPts val="600"/>
        </a:spcBef>
        <a:spcAft>
          <a:spcPts val="200"/>
        </a:spcAft>
        <a:buClr>
          <a:schemeClr val="accent1"/>
        </a:buClr>
        <a:buFont typeface="Segoe UI" panose="020B0502040204020203" pitchFamily="34" charset="0"/>
        <a:buChar char="●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19100" indent="-200025" algn="l" defTabSz="914347" rtl="false" eaLnBrk="true" latinLnBrk="false" hangingPunct="true">
        <a:spcBef>
          <a:spcPts val="400"/>
        </a:spcBef>
        <a:spcAft>
          <a:spcPts val="200"/>
        </a:spcAft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571500" indent="-161925" algn="l" defTabSz="914347" rtl="false" eaLnBrk="true" latinLnBrk="false" hangingPunct="true"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571500" indent="0" algn="l" defTabSz="914347" rtl="false" eaLnBrk="true" latinLnBrk="false" hangingPunct="true">
        <a:spcBef>
          <a:spcPts val="200"/>
        </a:spcBef>
        <a:spcAft>
          <a:spcPts val="200"/>
        </a:spcAft>
        <a:buClrTx/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53" indent="-228587" algn="l" defTabSz="914347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false" eaLnBrk="true" latinLnBrk="false" hangingPunct="true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13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3_image_rId2.png" Type="http://schemas.openxmlformats.org/officeDocument/2006/relationships/image" Id="rId2"/><Relationship Target="../media/slide13_image_rId3.png" Type="http://schemas.openxmlformats.org/officeDocument/2006/relationships/image" Id="rId3"/></Relationships>
</file>

<file path=ppt/slides/_rels/slide14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4_image_rId2.png" Type="http://schemas.openxmlformats.org/officeDocument/2006/relationships/image" Id="rId2"/><Relationship Target="../media/slide14_image_rId3.png" Type="http://schemas.openxmlformats.org/officeDocument/2006/relationships/image" Id="rId3"/></Relationships>
</file>

<file path=ppt/slides/_rels/slide15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5_image_rId2.png" Type="http://schemas.openxmlformats.org/officeDocument/2006/relationships/image" Id="rId2"/><Relationship Target="../media/slide15_image_rId3.png" Type="http://schemas.openxmlformats.org/officeDocument/2006/relationships/image" Id="rId3"/></Relationships>
</file>

<file path=ppt/slides/_rels/slide16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6_image_rId2.png" Type="http://schemas.openxmlformats.org/officeDocument/2006/relationships/image" Id="rId2"/><Relationship Target="../media/slide16_image_rId3.png" Type="http://schemas.openxmlformats.org/officeDocument/2006/relationships/image" Id="rId3"/></Relationships>
</file>

<file path=ppt/slides/_rels/slide17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7_image_rId2.png" Type="http://schemas.openxmlformats.org/officeDocument/2006/relationships/image" Id="rId2"/><Relationship Target="../media/slide17_image_rId3.png" Type="http://schemas.openxmlformats.org/officeDocument/2006/relationships/image" Id="rId3"/></Relationships>
</file>

<file path=ppt/slides/_rels/slide18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8_image_rId2.png" Type="http://schemas.openxmlformats.org/officeDocument/2006/relationships/image" Id="rId2"/><Relationship Target="../media/slide18_image_rId3.png" Type="http://schemas.openxmlformats.org/officeDocument/2006/relationships/image" Id="rId3"/></Relationships>
</file>

<file path=ppt/slides/_rels/slide19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19_image_rId2.png" Type="http://schemas.openxmlformats.org/officeDocument/2006/relationships/image" Id="rId2"/><Relationship Target="../media/slide19_image_rId3.png" Type="http://schemas.openxmlformats.org/officeDocument/2006/relationships/image" Id="rId3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0_image_rId2.png" Type="http://schemas.openxmlformats.org/officeDocument/2006/relationships/image" Id="rId2"/><Relationship Target="../media/slide20_image_rId3.png" Type="http://schemas.openxmlformats.org/officeDocument/2006/relationships/image" Id="rId3"/></Relationships>
</file>

<file path=ppt/slides/_rels/slide21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1_image_rId2.png" Type="http://schemas.openxmlformats.org/officeDocument/2006/relationships/image" Id="rId2"/><Relationship Target="../media/slide21_image_rId3.png" Type="http://schemas.openxmlformats.org/officeDocument/2006/relationships/image" Id="rId3"/></Relationships>
</file>

<file path=ppt/slides/_rels/slide22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2_image_rId2.png" Type="http://schemas.openxmlformats.org/officeDocument/2006/relationships/image" Id="rId2"/><Relationship Target="../media/slide22_image_rId3.png" Type="http://schemas.openxmlformats.org/officeDocument/2006/relationships/image" Id="rId3"/></Relationships>
</file>

<file path=ppt/slides/_rels/slide23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3_image_rId2.png" Type="http://schemas.openxmlformats.org/officeDocument/2006/relationships/image" Id="rId2"/><Relationship Target="../media/slide23_image_rId3.png" Type="http://schemas.openxmlformats.org/officeDocument/2006/relationships/image" Id="rId3"/></Relationships>
</file>

<file path=ppt/slides/_rels/slide24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4_image_rId2.png" Type="http://schemas.openxmlformats.org/officeDocument/2006/relationships/image" Id="rId2"/><Relationship Target="../media/slide24_image_rId3.png" Type="http://schemas.openxmlformats.org/officeDocument/2006/relationships/image" Id="rId3"/></Relationships>
</file>

<file path=ppt/slides/_rels/slide25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5_image_rId2.png" Type="http://schemas.openxmlformats.org/officeDocument/2006/relationships/image" Id="rId2"/><Relationship Target="../media/slide25_image_rId3.png" Type="http://schemas.openxmlformats.org/officeDocument/2006/relationships/image" Id="rId3"/></Relationships>
</file>

<file path=ppt/slides/_rels/slide26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6_image_rId2.png" Type="http://schemas.openxmlformats.org/officeDocument/2006/relationships/image" Id="rId2"/><Relationship Target="../media/slide26_image_rId3.png" Type="http://schemas.openxmlformats.org/officeDocument/2006/relationships/image" Id="rId3"/></Relationships>
</file>

<file path=ppt/slides/_rels/slide27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7_image_rId2.png" Type="http://schemas.openxmlformats.org/officeDocument/2006/relationships/image" Id="rId2"/><Relationship Target="../media/slide27_image_rId3.png" Type="http://schemas.openxmlformats.org/officeDocument/2006/relationships/image" Id="rId3"/></Relationships>
</file>

<file path=ppt/slides/_rels/slide28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8_image_rId2.png" Type="http://schemas.openxmlformats.org/officeDocument/2006/relationships/image" Id="rId2"/><Relationship Target="../media/slide28_image_rId3.png" Type="http://schemas.openxmlformats.org/officeDocument/2006/relationships/image" Id="rId3"/></Relationships>
</file>

<file path=ppt/slides/_rels/slide29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29_image_rId2.png" Type="http://schemas.openxmlformats.org/officeDocument/2006/relationships/image" Id="rId2"/><Relationship Target="../media/slide29_image_rId3.png" Type="http://schemas.openxmlformats.org/officeDocument/2006/relationships/image" Id="rId3"/></Relationships>
</file>

<file path=ppt/slides/_rels/slide3.xml.rels><?xml version="1.0" encoding="UTF-8" standalone="yes"?><Relationships xmlns="http://schemas.openxmlformats.org/package/2006/relationships"><Relationship Target="../slideLayouts/slideLayout6.xml" Type="http://schemas.openxmlformats.org/officeDocument/2006/relationships/slideLayout" Id="rId1"/></Relationships>
</file>

<file path=ppt/slides/_rels/slide30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0_image_rId2.png" Type="http://schemas.openxmlformats.org/officeDocument/2006/relationships/image" Id="rId2"/><Relationship Target="../media/slide30_image_rId3.png" Type="http://schemas.openxmlformats.org/officeDocument/2006/relationships/image" Id="rId3"/></Relationships>
</file>

<file path=ppt/slides/_rels/slide31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1_image_rId2.png" Type="http://schemas.openxmlformats.org/officeDocument/2006/relationships/image" Id="rId2"/><Relationship Target="../media/slide31_image_rId3.png" Type="http://schemas.openxmlformats.org/officeDocument/2006/relationships/image" Id="rId3"/></Relationships>
</file>

<file path=ppt/slides/_rels/slide32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2_image_rId2.png" Type="http://schemas.openxmlformats.org/officeDocument/2006/relationships/image" Id="rId2"/><Relationship Target="../media/slide32_image_rId3.png" Type="http://schemas.openxmlformats.org/officeDocument/2006/relationships/image" Id="rId3"/></Relationships>
</file>

<file path=ppt/slides/_rels/slide33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3_image_rId2.png" Type="http://schemas.openxmlformats.org/officeDocument/2006/relationships/image" Id="rId2"/><Relationship Target="../media/slide33_image_rId3.png" Type="http://schemas.openxmlformats.org/officeDocument/2006/relationships/image" Id="rId3"/></Relationships>
</file>

<file path=ppt/slides/_rels/slide34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4_image_rId2.png" Type="http://schemas.openxmlformats.org/officeDocument/2006/relationships/image" Id="rId2"/><Relationship Target="../media/slide34_image_rId3.png" Type="http://schemas.openxmlformats.org/officeDocument/2006/relationships/image" Id="rId3"/></Relationships>
</file>

<file path=ppt/slides/_rels/slide35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5_image_rId2.png" Type="http://schemas.openxmlformats.org/officeDocument/2006/relationships/image" Id="rId2"/><Relationship Target="../media/slide35_image_rId3.png" Type="http://schemas.openxmlformats.org/officeDocument/2006/relationships/image" Id="rId3"/></Relationships>
</file>

<file path=ppt/slides/_rels/slide36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6_image_rId2.png" Type="http://schemas.openxmlformats.org/officeDocument/2006/relationships/image" Id="rId2"/><Relationship Target="../media/slide36_image_rId3.png" Type="http://schemas.openxmlformats.org/officeDocument/2006/relationships/image" Id="rId3"/></Relationships>
</file>

<file path=ppt/slides/_rels/slide37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7_image_rId2.png" Type="http://schemas.openxmlformats.org/officeDocument/2006/relationships/image" Id="rId2"/><Relationship Target="../media/slide37_image_rId3.png" Type="http://schemas.openxmlformats.org/officeDocument/2006/relationships/image" Id="rId3"/></Relationships>
</file>

<file path=ppt/slides/_rels/slide38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38_image_rId2.png" Type="http://schemas.openxmlformats.org/officeDocument/2006/relationships/image" Id="rId2"/><Relationship Target="../media/slide38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7_image_rId2.png" Type="http://schemas.openxmlformats.org/officeDocument/2006/relationships/image" Id="rId2"/><Relationship Target="../media/slide7_image_rId3.png" Type="http://schemas.openxmlformats.org/officeDocument/2006/relationships/image" Id="rId3"/></Relationships>
</file>

<file path=ppt/slides/_rels/slide8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8_image_rId2.png" Type="http://schemas.openxmlformats.org/officeDocument/2006/relationships/image" Id="rId2"/><Relationship Target="../media/slide8_image_rId3.png" Type="http://schemas.openxmlformats.org/officeDocument/2006/relationships/image" Id="rId3"/></Relationships>
</file>

<file path=ppt/slides/_rels/slide9.xml.rels><?xml version="1.0" encoding="UTF-8" standalone="yes"?><Relationships xmlns="http://schemas.openxmlformats.org/package/2006/relationships"><Relationship Target="../slideLayouts/slideLayout9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27526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puis_fiscale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anc_veh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codepostal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energie_veh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kmage_annuel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crm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profession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Rapport automatisé RSTUDIO</a:t>
            </a:r>
          </a:p>
        </p:txBody>
      </p:sp>
      <p:sp>
        <p:nvSpPr>
          <p:cNvPr id="76" name="Espace réservé du texte 75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719400" y="2636389"/>
            <a:ext cx="7795949" cy="30777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Réalisé par Lejaille Thibault</a:t>
            </a:r>
          </a:p>
        </p:txBody>
      </p:sp>
    </p:spTree>
  </p:cSld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var7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var8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var9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var10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var11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Synthèse</a:t>
            </a:r>
          </a:p>
        </p:txBody>
      </p:sp>
    </p:spTree>
  </p:cSld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var17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var18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var19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var20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var21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var22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Synthèse TRAIN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19138" y="1270000"/>
          <a:ext cx="10753725" cy="4597400"/>
        </p:xfrm>
        <a:graphic>
          <a:graphicData uri="http://schemas.openxmlformats.org/drawingml/2006/table">
            <a:tbl>
              <a:tblPr/>
              <a:tblGrid>
                <a:gridCol w="1536246"/>
                <a:gridCol w="1536246"/>
                <a:gridCol w="1536246"/>
                <a:gridCol w="1536246"/>
                <a:gridCol w="1536246"/>
                <a:gridCol w="1536246"/>
                <a:gridCol w="1536246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nmiss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propmiss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valdiff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1/2/3/4/5/6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annee_naissance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69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1986/1982/1987/1994/1985/1974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annee_permis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2006/2001/2013/1994/2008/2009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marque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RENAULT/DACIA/CITROEN/HONDA/CHRYSLER/DAEWOO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puis_fiscale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4/8/7/5/11/9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anc_veh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1/2/4/16/20/3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codepostal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23696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1034/1001/1002/1004/1005/1007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energie_veh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gpl/hybride essence/electricite/gazole/essence/NR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kmage_annuel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1244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2924/11580/7149/6526/2872/7191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149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68/50/95/100/51/72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profession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enseignant, formateur, chercheur/cadre, ingenieur/artisan/homme ou femme au foyer/demandeur d'emploi/etudiant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10/15/3/22/8/7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1/2/4/5/3/0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372/272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0/2/1/4/3/7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A/B/C/D/N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1/7/10/3/11/20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B1/H1/M1/B2/M2/T1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60/115/90/75/150/121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213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155/175/170/161/162/185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1/2/4/16/20/3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1244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855/1490/1278/1065/825/1293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3/5/4/2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N/E/D/A/F/C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1/2/3/0/4/5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1/3/0/5/2/4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1/4/2/0/3/5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27/28/29/26/33/34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0/2/3/1/6/5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1/4/2/0/3/6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prime_tot_ttc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52717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254.75/259.89/431.65/577.99/222.67/595.23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prix_ref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174228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374.632352941176/519.78/454.368421052632/577.99/445.34/595.23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23696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1034/1001/1002/1004/1005/1007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count_AD_val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0.47/0/0.01/0.02/0.07/0.03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Synthèse TRAIN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19138" y="1270000"/>
          <a:ext cx="10753725" cy="4597400"/>
        </p:xfrm>
        <a:graphic>
          <a:graphicData uri="http://schemas.openxmlformats.org/drawingml/2006/table">
            <a:tbl>
              <a:tblPr/>
              <a:tblGrid>
                <a:gridCol w="1194858"/>
                <a:gridCol w="1194858"/>
                <a:gridCol w="1194858"/>
                <a:gridCol w="1194858"/>
                <a:gridCol w="1194858"/>
                <a:gridCol w="1194858"/>
                <a:gridCol w="1194858"/>
                <a:gridCol w="1194858"/>
                <a:gridCol w="1194858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nmiss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propmiss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valdiff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nb_new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value_new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97109/97110/97111/97112/97113/97114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97110/97111/97112/97113/97114/97115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anc_veh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2/36/3/1/0/33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annee_naissance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1992/1991/1976/1984/1990/1980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annee_permis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2011/2010/1995/2004/2009/1999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codepostal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97109/97110/97111/97112/97113/97114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97110/97111/97112/97113/97114/97115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count_AD_val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0.16/0.07/0.36/0.29/3.58/0.72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28330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3.58/0.72/1.65/1.35/1.9/2.82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88/50/68/100/54/125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energie_veh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essence/gazole/gpl/hybride essence/NR/electricite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300001/300002/300003/300004/300005/300006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300001/300002/300003/300004/300005/300006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kmage_annuel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900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2983/6496/6971/7293/6982/7000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12267/13757/12801/2959/3026/12945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marque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RENAULT/BMW/PEUGEOT/MITSUBISHI/FORD/TOYOTA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GEELY/SOVAM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profession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enseignant, formateur, chercheur/ouvrier/educateur, animateur, moniteur/agent, employe/artisan/profession liberale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puis_fiscale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4/6/10/13/9/7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5/6/21/12/7/17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151/184/178/233/205/180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2/36/3/1/0/33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899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890/1055/1215/1330/1219/1225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1672/2103/1821/876/916/1862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3/5/4/2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0/7/2/1/3/4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1/4/3/0/2/5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0/1/4/2/3/5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20/21/22/16/17/18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2/1/0/3/6/7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3/5/2/4/1/0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0/1/2/4/3/6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372/272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0/1/2/5/9/3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A/C/B/D/N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1/7/5/6/2/10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B1/M1/H1/M2/B2/T2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221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60/90/120/192/138/95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Synthèse TRAIN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19138" y="1270000"/>
          <a:ext cx="10753725" cy="4597400"/>
        </p:xfrm>
        <a:graphic>
          <a:graphicData uri="http://schemas.openxmlformats.org/drawingml/2006/table">
            <a:tbl>
              <a:tblPr/>
              <a:tblGrid>
                <a:gridCol w="5376862"/>
                <a:gridCol w="5376862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Freq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annee_naissance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annee_permis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Variable : marque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719400" y="1133268"/>
            <a:ext cx="5040000" cy="3641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>
            <p:ph idx="5"/>
          </p:nvPr>
        </p:nvPicPr>
        <p:blipFill>
          <a:blip cstate="print" r:embed="rId3"/>
          <a:stretch>
            <a:fillRect/>
          </a:stretch>
        </p:blipFill>
        <p:spPr>
          <a:xfrm>
            <a:off x="6432863" y="1133269"/>
            <a:ext cx="5040000" cy="3641931"/>
          </a:xfrm>
          <a:prstGeom prst="rect">
            <a:avLst/>
          </a:prstGeom>
        </p:spPr>
      </p:pic>
      <p:sp>
        <p:nvSpPr>
          <p:cNvPr id="10" name="Espace réservé du texte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19400" y="4978401"/>
            <a:ext cx="10753200" cy="964367"/>
          </a:xfrm>
        </p:spPr>
        <p:txBody>
          <a:bodyPr/>
          <a:lstStyle>
            <a:lvl1pPr marL="0" marR="0" indent="0" algn="l" defTabSz="914347" rtl="false" eaLnBrk="true" fontAlgn="auto" latinLnBrk="false" hangingPunct="tru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false" eaLnBrk="true" fontAlgn="auto" latinLnBrk="false" hangingPunct="tru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false" dirty="false" smtClean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false" eaLnBrk="true" fontAlgn="auto" latinLnBrk="false" hangingPunct="true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false" eaLnBrk="true" fontAlgn="auto" latinLnBrk="false" hangingPunct="tru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r>
              <a:rPr/>
              <a:t>Commentaires :</a:t>
            </a:r>
          </a:p>
        </p:txBody>
      </p:sp>
    </p:spTree>
  </p:cSld>
</p:sld>
</file>

<file path=ppt/theme/theme1.xml><?xml version="1.0" encoding="utf-8"?>
<a:theme xmlns:a="http://schemas.openxmlformats.org/drawingml/2006/main" name="Keyrus">
  <a:themeElements>
    <a:clrScheme name="Keyrus">
      <a:dk1>
        <a:srgbClr val="000000"/>
      </a:dk1>
      <a:lt1>
        <a:srgbClr val="FFFFFF"/>
      </a:lt1>
      <a:dk2>
        <a:srgbClr val="D9D9D9"/>
      </a:dk2>
      <a:lt2>
        <a:srgbClr val="9D9DB2"/>
      </a:lt2>
      <a:accent1>
        <a:srgbClr val="1AABE2"/>
      </a:accent1>
      <a:accent2>
        <a:srgbClr val="B11A2E"/>
      </a:accent2>
      <a:accent3>
        <a:srgbClr val="E57200"/>
      </a:accent3>
      <a:accent4>
        <a:srgbClr val="35B8B5"/>
      </a:accent4>
      <a:accent5>
        <a:srgbClr val="153A8D"/>
      </a:accent5>
      <a:accent6>
        <a:srgbClr val="D8C098"/>
      </a:accent6>
      <a:hlink>
        <a:srgbClr val="1AABE2"/>
      </a:hlink>
      <a:folHlink>
        <a:srgbClr val="9D9DB2"/>
      </a:folHlink>
    </a:clrScheme>
    <a:fontScheme name="Keyru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lIns="0" tIns="0" rIns="0" bIns="0"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rnd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Keyrus" id="{B350FB9B-99C1-48F1-B658-05CED77D30CA}" vid="{DF8A1EA8-7651-4263-8693-F2586FDDEB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Target="itemProps1.xml" Type="http://schemas.openxmlformats.org/officeDocument/2006/relationships/customXmlProps" Id="rId1"></Relationship></Relationships>
</file>

<file path=customXml/_rels/item2.xml.rels><?xml version="1.0" encoding="UTF-8" standalone="yes"?><Relationships xmlns="http://schemas.openxmlformats.org/package/2006/relationships"><Relationship Target="itemProps2.xml" Type="http://schemas.openxmlformats.org/officeDocument/2006/relationships/customXmlProps" Id="rId1"></Relationship></Relationships>
</file>

<file path=customXml/_rels/item3.xml.rels><?xml version="1.0" encoding="UTF-8" standalone="yes"?><Relationships xmlns="http://schemas.openxmlformats.org/package/2006/relationships"><Relationship Target="itemProps3.xml" Type="http://schemas.openxmlformats.org/officeDocument/2006/relationships/customXmlProps" Id="rId1"></Relationship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E28D4181AA719043ACEBFB9B941FB7DA" ma:contentTypeName="Document" ma:contentTypeScope="" ma:contentTypeVersion="2" ma:versionID="9c177bf9de8008310d3159c8b0f8edba">
  <xsd:schema xmlns:ns1="http://schemas.microsoft.com/sharepoint/v3" xmlns:p="http://schemas.microsoft.com/office/2006/metadata/properties" xmlns:xs="http://www.w3.org/2001/XMLSchema" xmlns:xsd="http://www.w3.org/2001/XMLSchema" ma:fieldsID="f0fbb5ef17a5ed71a279dc076b1778e5" ma:root="true" ns1:_="" targetNamespace="http://schemas.microsoft.com/office/2006/metadata/properties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minOccurs="0" ref="ns1:AverageRating"/>
                <xsd:element minOccurs="0" ref="ns1:RatingCount"/>
              </xsd:all>
            </xsd:complexType>
          </xsd:element>
        </xsd:sequence>
      </xsd:complex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http://schemas.microsoft.com/sharepoint/v3">
    <xsd:import namespace="http://schemas.microsoft.com/office/2006/documentManagement/types"/>
    <xsd:import namespace="http://schemas.microsoft.com/office/infopath/2007/PartnerControls"/>
    <xsd:element ma:decimals="2" ma:description="Average value of all the ratings that have been submitted" ma:displayName="Rating (0-5)" ma:index="8" ma:internalName="AverageRating" ma:readOnly="true" name="AverageRating" nillable="true">
      <xsd:simpleType>
        <xsd:restriction base="dms:Number"/>
      </xsd:simpleType>
    </xsd:element>
    <xsd:element ma:decimals="0" ma:description="Number of ratings submitted" ma:displayName="Number of Ratings" ma:index="9" ma:internalName="RatingCount" ma:readOnly="true" name="RatingCount" nillable="true">
      <xsd:simpleType>
        <xsd:restriction base="dms:Number"/>
      </xsd:simpleType>
    </xsd:element>
  </xsd:schema>
  <xsd:schema xmlns="http://schemas.openxmlformats.org/package/2006/metadata/core-properties" xmlns:dc="http://purl.org/dc/elements/1.1/" xmlns:dcterms="http://purl.org/dc/terms/" xmlns:odoc="http://schemas.microsoft.com/internal/obd" xmlns:xsd="http://www.w3.org/2001/XMLSchema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pc="http://schemas.microsoft.com/office/infopath/2007/PartnerControls" xmlns:xs="http://www.w3.org/2001/XMLSchema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004C4F-9A73-484D-A2CD-7D17BD423580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sharepoint/v3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0EF288-80E4-45FA-B05F-E60BF292D4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23DC25-36E3-4FE5-B150-1A3BC99A5273}">
  <ds:schemaRefs>
    <ds:schemaRef ds:uri="http://schemas.microsoft.com/sharepoint/v3/contenttype/forms"/>
  </ds:schemaRefs>
</ds:datastoreItem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Template/>
  <properties:Company>Novaty</properties:Company>
  <properties:Words>0</properties:Words>
  <properties:PresentationFormat>Personnalisé</properties:PresentationFormat>
  <properties:Paragraphs>0</properties:Paragraphs>
  <properties:Slides>1</properties:Slides>
  <properties:Notes>0</properties:Notes>
  <properties:TotalTime>10575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properties:HeadingPairs>
  <properties:TitlesOfParts>
    <vt:vector baseType="lpstr" size="2">
      <vt:lpstr>Keyrus</vt:lpstr>
      <vt:lpstr>Présentation PowerPoint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2014-05-26T12:52:45Z</dcterms:created>
  <dc:creator>Novaty</dc:creator>
  <cp:lastModifiedBy>docx4j</cp:lastModifiedBy>
  <cp:lastPrinted>2015-08-03T09:12:48Z</cp:lastPrinted>
  <dcterms:modified xmlns:xsi="http://www.w3.org/2001/XMLSchema-instance" xsi:type="dcterms:W3CDTF">2016-06-23T08:39:12Z</dcterms:modified>
  <cp:revision>840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0x010100E28D4181AA719043ACEBFB9B941FB7DA</vt:lpwstr>
  </property>
  <property fmtid="{D5CDD505-2E9C-101B-9397-08002B2CF9AE}" pid="3" name="_NewReviewCycle">
    <vt:lpwstr/>
  </property>
</Properties>
</file>