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4"/>
  </p:sldMasterIdLst>
  <p:notesMasterIdLst>
    <p:notesMasterId r:id="rId6"/>
  </p:notesMasterIdLst>
  <p:handoutMasterIdLst>
    <p:handoutMasterId r:id="rId7"/>
  </p:handoutMasterIdLst>
  <p:sldIdLst>
    <p:sldId id="256" r:id="rId5"/>
  </p:sldIdLst>
  <p:sldSz cx="12192000" cy="6858000"/>
  <p:notesSz cx="6797675" cy="9926638"/>
  <p:defaultTextStyle>
    <a:defPPr>
      <a:defRPr lang="fr-FR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678" userDrawn="1">
          <p15:clr>
            <a:srgbClr val="A4A3A4"/>
          </p15:clr>
        </p15:guide>
        <p15:guide id="2" orient="horz" pos="3817" userDrawn="1">
          <p15:clr>
            <a:srgbClr val="A4A3A4"/>
          </p15:clr>
        </p15:guide>
        <p15:guide id="3" pos="3688" userDrawn="1">
          <p15:clr>
            <a:srgbClr val="A4A3A4"/>
          </p15:clr>
        </p15:guide>
        <p15:guide id="4" pos="3990" userDrawn="1">
          <p15:clr>
            <a:srgbClr val="A4A3A4"/>
          </p15:clr>
        </p15:guide>
        <p15:guide id="5" pos="7226" userDrawn="1">
          <p15:clr>
            <a:srgbClr val="A4A3A4"/>
          </p15:clr>
        </p15:guide>
        <p15:guide id="6" pos="452" userDrawn="1">
          <p15:clr>
            <a:srgbClr val="A4A3A4"/>
          </p15:clr>
        </p15:guide>
        <p15:guide id="7" orient="horz" pos="96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779E"/>
    <a:srgbClr val="666666"/>
    <a:srgbClr val="A197B9"/>
    <a:srgbClr val="E2DDFF"/>
    <a:srgbClr val="B2B2B2"/>
    <a:srgbClr val="D9D9D9"/>
    <a:srgbClr val="A3A3A3"/>
    <a:srgbClr val="99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Style à thème 1 - Accentuation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4C1A8A3-306A-4EB7-A6B1-4F7E0EB9C5D6}" styleName="Style moyen 3 - Accentuation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301B821-A1FF-4177-AEE7-76D212191A09}" styleName="Style moyen 1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9" autoAdjust="0"/>
    <p:restoredTop sz="95509" autoAdjust="0"/>
  </p:normalViewPr>
  <p:slideViewPr>
    <p:cSldViewPr snapToGrid="0" snapToObjects="1">
      <p:cViewPr>
        <p:scale>
          <a:sx n="75" d="100"/>
          <a:sy n="75" d="100"/>
        </p:scale>
        <p:origin x="-1194" y="-516"/>
      </p:cViewPr>
      <p:guideLst>
        <p:guide orient="horz" pos="1743"/>
        <p:guide orient="horz" pos="3817"/>
        <p:guide orient="horz" pos="967"/>
        <p:guide pos="3688"/>
        <p:guide pos="3990"/>
        <p:guide pos="7226"/>
        <p:guide pos="4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64" d="100"/>
          <a:sy n="64" d="100"/>
        </p:scale>
        <p:origin x="-912" y="-114"/>
      </p:cViewPr>
      <p:guideLst>
        <p:guide orient="horz" pos="3126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677065-B574-4CA8-827F-6CA30F09E34C}" type="datetimeFigureOut">
              <a:rPr lang="en-GB" smtClean="0"/>
              <a:pPr/>
              <a:t>23/06/2016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AA3CB1-438A-4392-ADBE-23FB33394BC5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5248025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241957-315C-4E7C-A348-DA0FDC366426}" type="datetimeFigureOut">
              <a:rPr lang="en-GB" smtClean="0"/>
              <a:pPr/>
              <a:t>23/06/2016</a:t>
            </a:fld>
            <a:endParaRPr lang="en-GB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ACADA5-65C0-4C15-9E3F-F782583ECA6D}" type="slidenum">
              <a:rPr lang="en-GB" smtClean="0"/>
              <a:pPr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3606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175"/>
            <a:ext cx="12193588" cy="686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8236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 - 2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Modifiez le style du titre</a:t>
            </a:r>
            <a:endParaRPr lang="fr-FR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 hasCustomPrompt="1"/>
          </p:nvPr>
        </p:nvSpPr>
        <p:spPr>
          <a:xfrm>
            <a:off x="720000" y="1080000"/>
            <a:ext cx="5136000" cy="1426031"/>
          </a:xfrm>
        </p:spPr>
        <p:txBody>
          <a:bodyPr numCol="1" spcCol="432000"/>
          <a:lstStyle>
            <a:lvl1pPr>
              <a:defRPr>
                <a:solidFill>
                  <a:schemeClr val="tx1"/>
                </a:solidFill>
              </a:defRPr>
            </a:lvl1pPr>
            <a:lvl2pPr marL="209550" indent="-209550">
              <a:buClr>
                <a:schemeClr val="tx1">
                  <a:lumMod val="95000"/>
                  <a:lumOff val="5000"/>
                </a:schemeClr>
              </a:buClr>
              <a:defRPr lang="fr-FR" sz="1600" kern="1200" noProof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5pPr>
              <a:defRPr/>
            </a:lvl5pPr>
          </a:lstStyle>
          <a:p>
            <a:pPr lvl="0"/>
            <a:r>
              <a:rPr lang="fr-FR" noProof="0" dirty="0" smtClean="0"/>
              <a:t>Modifiez les styles du texte du masque </a:t>
            </a:r>
          </a:p>
          <a:p>
            <a:pPr marL="209550" lvl="1" indent="-209550" algn="l" defTabSz="914347" rtl="0" eaLnBrk="1" latinLnBrk="0" hangingPunct="1">
              <a:spcBef>
                <a:spcPts val="600"/>
              </a:spcBef>
              <a:spcAft>
                <a:spcPts val="200"/>
              </a:spcAft>
              <a:buClrTx/>
              <a:buFont typeface="Segoe UI" panose="020B0502040204020203" pitchFamily="34" charset="0"/>
              <a:buChar char="●"/>
            </a:pPr>
            <a:r>
              <a:rPr lang="fr-FR" noProof="0" dirty="0" smtClean="0"/>
              <a:t>Deuxième niveau</a:t>
            </a:r>
          </a:p>
          <a:p>
            <a:pPr lvl="2"/>
            <a:r>
              <a:rPr lang="fr-FR" noProof="0" dirty="0" smtClean="0"/>
              <a:t>Troisième niveau</a:t>
            </a:r>
          </a:p>
          <a:p>
            <a:pPr lvl="3"/>
            <a:r>
              <a:rPr lang="fr-FR" noProof="0" dirty="0" smtClean="0"/>
              <a:t>Quatrième niveau</a:t>
            </a:r>
          </a:p>
          <a:p>
            <a:pPr lvl="4"/>
            <a:r>
              <a:rPr lang="fr-FR" noProof="0" dirty="0" smtClean="0"/>
              <a:t>Cinquième niveau</a:t>
            </a:r>
          </a:p>
        </p:txBody>
      </p:sp>
      <p:sp>
        <p:nvSpPr>
          <p:cNvPr id="15" name="Espace réservé du texte 4"/>
          <p:cNvSpPr>
            <a:spLocks noGrp="1"/>
          </p:cNvSpPr>
          <p:nvPr>
            <p:ph type="body" sz="quarter" idx="12" hasCustomPrompt="1"/>
          </p:nvPr>
        </p:nvSpPr>
        <p:spPr>
          <a:xfrm>
            <a:off x="6334728" y="1080000"/>
            <a:ext cx="5137872" cy="1426031"/>
          </a:xfrm>
        </p:spPr>
        <p:txBody>
          <a:bodyPr numCol="1" spcCol="432000"/>
          <a:lstStyle>
            <a:lvl1pPr>
              <a:defRPr>
                <a:solidFill>
                  <a:schemeClr val="tx1"/>
                </a:solidFill>
              </a:defRPr>
            </a:lvl1pPr>
            <a:lvl2pPr>
              <a:buClrTx/>
              <a:defRPr/>
            </a:lvl2pPr>
            <a:lvl5pPr>
              <a:defRPr/>
            </a:lvl5pPr>
          </a:lstStyle>
          <a:p>
            <a:pPr lvl="0"/>
            <a:r>
              <a:rPr lang="fr-FR" noProof="0" dirty="0" smtClean="0"/>
              <a:t>Modifiez les styles du texte du masque </a:t>
            </a:r>
          </a:p>
          <a:p>
            <a:pPr lvl="1"/>
            <a:r>
              <a:rPr lang="fr-FR" noProof="0" dirty="0" smtClean="0"/>
              <a:t>Deuxième niveau</a:t>
            </a:r>
          </a:p>
          <a:p>
            <a:pPr lvl="2"/>
            <a:r>
              <a:rPr lang="fr-FR" noProof="0" dirty="0" smtClean="0"/>
              <a:t>Troisième niveau</a:t>
            </a:r>
          </a:p>
          <a:p>
            <a:pPr lvl="3"/>
            <a:r>
              <a:rPr lang="fr-FR" noProof="0" dirty="0" smtClean="0"/>
              <a:t>Quatrième niveau</a:t>
            </a:r>
          </a:p>
          <a:p>
            <a:pPr lvl="4"/>
            <a:r>
              <a:rPr lang="fr-FR" noProof="0" dirty="0" smtClean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625379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- Visu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rme libre 8"/>
          <p:cNvSpPr/>
          <p:nvPr userDrawn="1"/>
        </p:nvSpPr>
        <p:spPr>
          <a:xfrm>
            <a:off x="7264786" y="1262062"/>
            <a:ext cx="4927211" cy="4461403"/>
          </a:xfrm>
          <a:custGeom>
            <a:avLst/>
            <a:gdLst>
              <a:gd name="connsiteX0" fmla="*/ 2721239 w 6010718"/>
              <a:gd name="connsiteY0" fmla="*/ 0 h 5442478"/>
              <a:gd name="connsiteX1" fmla="*/ 2734119 w 6010718"/>
              <a:gd name="connsiteY1" fmla="*/ 650 h 5442478"/>
              <a:gd name="connsiteX2" fmla="*/ 2734119 w 6010718"/>
              <a:gd name="connsiteY2" fmla="*/ 0 h 5442478"/>
              <a:gd name="connsiteX3" fmla="*/ 6010718 w 6010718"/>
              <a:gd name="connsiteY3" fmla="*/ 0 h 5442478"/>
              <a:gd name="connsiteX4" fmla="*/ 6010718 w 6010718"/>
              <a:gd name="connsiteY4" fmla="*/ 5442478 h 5442478"/>
              <a:gd name="connsiteX5" fmla="*/ 2734119 w 6010718"/>
              <a:gd name="connsiteY5" fmla="*/ 5442478 h 5442478"/>
              <a:gd name="connsiteX6" fmla="*/ 2734119 w 6010718"/>
              <a:gd name="connsiteY6" fmla="*/ 5441828 h 5442478"/>
              <a:gd name="connsiteX7" fmla="*/ 2721239 w 6010718"/>
              <a:gd name="connsiteY7" fmla="*/ 5442478 h 5442478"/>
              <a:gd name="connsiteX8" fmla="*/ 0 w 6010718"/>
              <a:gd name="connsiteY8" fmla="*/ 2721239 h 5442478"/>
              <a:gd name="connsiteX9" fmla="*/ 2721239 w 6010718"/>
              <a:gd name="connsiteY9" fmla="*/ 0 h 5442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010718" h="5442478">
                <a:moveTo>
                  <a:pt x="2721239" y="0"/>
                </a:moveTo>
                <a:lnTo>
                  <a:pt x="2734119" y="650"/>
                </a:lnTo>
                <a:lnTo>
                  <a:pt x="2734119" y="0"/>
                </a:lnTo>
                <a:lnTo>
                  <a:pt x="6010718" y="0"/>
                </a:lnTo>
                <a:lnTo>
                  <a:pt x="6010718" y="5442478"/>
                </a:lnTo>
                <a:lnTo>
                  <a:pt x="2734119" y="5442478"/>
                </a:lnTo>
                <a:lnTo>
                  <a:pt x="2734119" y="5441828"/>
                </a:lnTo>
                <a:lnTo>
                  <a:pt x="2721239" y="5442478"/>
                </a:lnTo>
                <a:cubicBezTo>
                  <a:pt x="1218340" y="5442478"/>
                  <a:pt x="0" y="4224138"/>
                  <a:pt x="0" y="2721239"/>
                </a:cubicBezTo>
                <a:cubicBezTo>
                  <a:pt x="0" y="1218340"/>
                  <a:pt x="1218340" y="0"/>
                  <a:pt x="2721239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fr-FR" sz="1800" dirty="0" smtClean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Modifiez le style du titre</a:t>
            </a:r>
            <a:endParaRPr lang="fr-FR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 hasCustomPrompt="1"/>
          </p:nvPr>
        </p:nvSpPr>
        <p:spPr>
          <a:xfrm>
            <a:off x="720000" y="1080000"/>
            <a:ext cx="5136000" cy="1426031"/>
          </a:xfrm>
        </p:spPr>
        <p:txBody>
          <a:bodyPr numCol="1" spcCol="432000"/>
          <a:lstStyle>
            <a:lvl1pPr marL="0" marR="0" indent="0" algn="l" defTabSz="914347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1"/>
                </a:solidFill>
              </a:defRPr>
            </a:lvl1pPr>
            <a:lvl2pPr marL="209550" marR="0" indent="-209550" algn="l" defTabSz="91434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Tx/>
              <a:buFont typeface="Segoe UI" panose="020B0502040204020203" pitchFamily="34" charset="0"/>
              <a:buChar char="●"/>
              <a:tabLst/>
              <a:def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419100" marR="0" indent="-200025" algn="l" defTabSz="914347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lvl3pPr>
            <a:lvl4pPr marL="571500" marR="0" indent="-161925" algn="l" defTabSz="914347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lvl4pPr>
            <a:lvl5pPr marL="571500" marR="0" indent="0" algn="l" defTabSz="914347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5pPr>
          </a:lstStyle>
          <a:p>
            <a:pPr marL="0" marR="0" lvl="0" indent="0" algn="l" defTabSz="914347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Modifiez les styles du texte du masque</a:t>
            </a:r>
          </a:p>
          <a:p>
            <a:pPr marL="209550" marR="0" lvl="1" indent="-209550" algn="l" defTabSz="91434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ClrTx/>
              <a:buSzTx/>
              <a:buFont typeface="Segoe UI" panose="020B0502040204020203" pitchFamily="34" charset="0"/>
              <a:buChar char="●"/>
              <a:tabLst/>
              <a:defRPr/>
            </a:pP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Deuxième niveau</a:t>
            </a:r>
          </a:p>
          <a:p>
            <a:pPr marL="419100" marR="0" lvl="2" indent="-200025" algn="l" defTabSz="914347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fr-F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Troisième niveau</a:t>
            </a:r>
          </a:p>
          <a:p>
            <a:pPr marL="571500" marR="0" lvl="3" indent="-161925" algn="l" defTabSz="914347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Quatrième niveau</a:t>
            </a:r>
          </a:p>
          <a:p>
            <a:pPr marL="571500" marR="0" lvl="4" indent="0" algn="l" defTabSz="914347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Cinquième niveau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Espace réservé pour une image  77"/>
          <p:cNvSpPr>
            <a:spLocks noGrp="1"/>
          </p:cNvSpPr>
          <p:nvPr>
            <p:ph type="pic" sz="quarter" idx="12" hasCustomPrompt="1"/>
          </p:nvPr>
        </p:nvSpPr>
        <p:spPr>
          <a:xfrm>
            <a:off x="6429375" y="855275"/>
            <a:ext cx="5274976" cy="527497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wrap="square" lIns="0" tIns="864000" rIns="0" bIns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0" i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fr-FR" dirty="0" smtClean="0"/>
              <a:t>Cliquer sur l’icône ci-dessus</a:t>
            </a:r>
            <a:br>
              <a:rPr lang="fr-FR" dirty="0" smtClean="0"/>
            </a:br>
            <a:r>
              <a:rPr lang="fr-FR" dirty="0" smtClean="0"/>
              <a:t>pour insérer un visuel</a:t>
            </a:r>
            <a:endParaRPr lang="fr-FR" dirty="0"/>
          </a:p>
        </p:txBody>
      </p:sp>
      <p:sp>
        <p:nvSpPr>
          <p:cNvPr id="7" name="Forme libre 12"/>
          <p:cNvSpPr txBox="1">
            <a:spLocks/>
          </p:cNvSpPr>
          <p:nvPr userDrawn="1"/>
        </p:nvSpPr>
        <p:spPr>
          <a:xfrm>
            <a:off x="6276975" y="702875"/>
            <a:ext cx="5579776" cy="5579776"/>
          </a:xfrm>
          <a:custGeom>
            <a:avLst/>
            <a:gdLst>
              <a:gd name="connsiteX0" fmla="*/ 2988346 w 6002092"/>
              <a:gd name="connsiteY0" fmla="*/ 175406 h 6002092"/>
              <a:gd name="connsiteX1" fmla="*/ 162706 w 6002092"/>
              <a:gd name="connsiteY1" fmla="*/ 3001046 h 6002092"/>
              <a:gd name="connsiteX2" fmla="*/ 2988346 w 6002092"/>
              <a:gd name="connsiteY2" fmla="*/ 5826686 h 6002092"/>
              <a:gd name="connsiteX3" fmla="*/ 5813986 w 6002092"/>
              <a:gd name="connsiteY3" fmla="*/ 3001046 h 6002092"/>
              <a:gd name="connsiteX4" fmla="*/ 2988346 w 6002092"/>
              <a:gd name="connsiteY4" fmla="*/ 175406 h 6002092"/>
              <a:gd name="connsiteX5" fmla="*/ 3001046 w 6002092"/>
              <a:gd name="connsiteY5" fmla="*/ 0 h 6002092"/>
              <a:gd name="connsiteX6" fmla="*/ 6002092 w 6002092"/>
              <a:gd name="connsiteY6" fmla="*/ 3001046 h 6002092"/>
              <a:gd name="connsiteX7" fmla="*/ 3001046 w 6002092"/>
              <a:gd name="connsiteY7" fmla="*/ 6002092 h 6002092"/>
              <a:gd name="connsiteX8" fmla="*/ 0 w 6002092"/>
              <a:gd name="connsiteY8" fmla="*/ 3001046 h 6002092"/>
              <a:gd name="connsiteX9" fmla="*/ 3001046 w 6002092"/>
              <a:gd name="connsiteY9" fmla="*/ 0 h 6002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002092" h="6002092">
                <a:moveTo>
                  <a:pt x="2988346" y="175406"/>
                </a:moveTo>
                <a:cubicBezTo>
                  <a:pt x="1427788" y="175406"/>
                  <a:pt x="162706" y="1440488"/>
                  <a:pt x="162706" y="3001046"/>
                </a:cubicBezTo>
                <a:cubicBezTo>
                  <a:pt x="162706" y="4561604"/>
                  <a:pt x="1427788" y="5826686"/>
                  <a:pt x="2988346" y="5826686"/>
                </a:cubicBezTo>
                <a:cubicBezTo>
                  <a:pt x="4548904" y="5826686"/>
                  <a:pt x="5813986" y="4561604"/>
                  <a:pt x="5813986" y="3001046"/>
                </a:cubicBezTo>
                <a:cubicBezTo>
                  <a:pt x="5813986" y="1440488"/>
                  <a:pt x="4548904" y="175406"/>
                  <a:pt x="2988346" y="175406"/>
                </a:cubicBezTo>
                <a:close/>
                <a:moveTo>
                  <a:pt x="3001046" y="0"/>
                </a:moveTo>
                <a:cubicBezTo>
                  <a:pt x="4658478" y="0"/>
                  <a:pt x="6002092" y="1343614"/>
                  <a:pt x="6002092" y="3001046"/>
                </a:cubicBezTo>
                <a:cubicBezTo>
                  <a:pt x="6002092" y="4658478"/>
                  <a:pt x="4658478" y="6002092"/>
                  <a:pt x="3001046" y="6002092"/>
                </a:cubicBezTo>
                <a:cubicBezTo>
                  <a:pt x="1343614" y="6002092"/>
                  <a:pt x="0" y="4658478"/>
                  <a:pt x="0" y="3001046"/>
                </a:cubicBezTo>
                <a:cubicBezTo>
                  <a:pt x="0" y="1343614"/>
                  <a:pt x="1343614" y="0"/>
                  <a:pt x="3001046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 marL="0" indent="0" algn="l" defTabSz="914347" rtl="0" eaLnBrk="1" latinLnBrk="0" hangingPunct="1">
              <a:spcBef>
                <a:spcPts val="12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347" rtl="0" eaLnBrk="1" latinLnBrk="0" hangingPunct="1">
              <a:spcBef>
                <a:spcPts val="600"/>
              </a:spcBef>
              <a:spcAft>
                <a:spcPts val="200"/>
              </a:spcAft>
              <a:buClrTx/>
              <a:buFont typeface="Wingdings 2" panose="05020102010507070707" pitchFamily="18" charset="2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95263" indent="-195263" algn="l" defTabSz="914347" rtl="0" eaLnBrk="1" latinLnBrk="0" hangingPunct="1">
              <a:spcBef>
                <a:spcPts val="400"/>
              </a:spcBef>
              <a:spcAft>
                <a:spcPts val="200"/>
              </a:spcAft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385763" indent="-190500" algn="l" defTabSz="914347" rtl="0" eaLnBrk="1" latinLnBrk="0" hangingPunct="1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552450" indent="-158750" algn="l" defTabSz="914347" rtl="0" eaLnBrk="1" latinLnBrk="0" hangingPunct="1">
              <a:spcBef>
                <a:spcPts val="200"/>
              </a:spcBef>
              <a:spcAft>
                <a:spcPts val="200"/>
              </a:spcAft>
              <a:buClrTx/>
              <a:buFont typeface="Arial" panose="020B0604020202020204" pitchFamily="34" charset="0"/>
              <a:buChar char="–"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53" indent="-228587" algn="l" defTabSz="91434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26" indent="-228587" algn="l" defTabSz="91434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0" indent="-228587" algn="l" defTabSz="91434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73" indent="-228587" algn="l" defTabSz="91434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85443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- Message cl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rme libre 17"/>
          <p:cNvSpPr/>
          <p:nvPr userDrawn="1"/>
        </p:nvSpPr>
        <p:spPr>
          <a:xfrm>
            <a:off x="6181280" y="771525"/>
            <a:ext cx="6010718" cy="5442478"/>
          </a:xfrm>
          <a:custGeom>
            <a:avLst/>
            <a:gdLst>
              <a:gd name="connsiteX0" fmla="*/ 2721239 w 6010718"/>
              <a:gd name="connsiteY0" fmla="*/ 0 h 5442478"/>
              <a:gd name="connsiteX1" fmla="*/ 2734119 w 6010718"/>
              <a:gd name="connsiteY1" fmla="*/ 650 h 5442478"/>
              <a:gd name="connsiteX2" fmla="*/ 2734119 w 6010718"/>
              <a:gd name="connsiteY2" fmla="*/ 0 h 5442478"/>
              <a:gd name="connsiteX3" fmla="*/ 6010718 w 6010718"/>
              <a:gd name="connsiteY3" fmla="*/ 0 h 5442478"/>
              <a:gd name="connsiteX4" fmla="*/ 6010718 w 6010718"/>
              <a:gd name="connsiteY4" fmla="*/ 5442478 h 5442478"/>
              <a:gd name="connsiteX5" fmla="*/ 2734119 w 6010718"/>
              <a:gd name="connsiteY5" fmla="*/ 5442478 h 5442478"/>
              <a:gd name="connsiteX6" fmla="*/ 2734119 w 6010718"/>
              <a:gd name="connsiteY6" fmla="*/ 5441828 h 5442478"/>
              <a:gd name="connsiteX7" fmla="*/ 2721239 w 6010718"/>
              <a:gd name="connsiteY7" fmla="*/ 5442478 h 5442478"/>
              <a:gd name="connsiteX8" fmla="*/ 0 w 6010718"/>
              <a:gd name="connsiteY8" fmla="*/ 2721239 h 5442478"/>
              <a:gd name="connsiteX9" fmla="*/ 2721239 w 6010718"/>
              <a:gd name="connsiteY9" fmla="*/ 0 h 5442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010718" h="5442478">
                <a:moveTo>
                  <a:pt x="2721239" y="0"/>
                </a:moveTo>
                <a:lnTo>
                  <a:pt x="2734119" y="650"/>
                </a:lnTo>
                <a:lnTo>
                  <a:pt x="2734119" y="0"/>
                </a:lnTo>
                <a:lnTo>
                  <a:pt x="6010718" y="0"/>
                </a:lnTo>
                <a:lnTo>
                  <a:pt x="6010718" y="5442478"/>
                </a:lnTo>
                <a:lnTo>
                  <a:pt x="2734119" y="5442478"/>
                </a:lnTo>
                <a:lnTo>
                  <a:pt x="2734119" y="5441828"/>
                </a:lnTo>
                <a:lnTo>
                  <a:pt x="2721239" y="5442478"/>
                </a:lnTo>
                <a:cubicBezTo>
                  <a:pt x="1218340" y="5442478"/>
                  <a:pt x="0" y="4224138"/>
                  <a:pt x="0" y="2721239"/>
                </a:cubicBezTo>
                <a:cubicBezTo>
                  <a:pt x="0" y="1218340"/>
                  <a:pt x="1218340" y="0"/>
                  <a:pt x="2721239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fr-FR" sz="1800" dirty="0" smtClean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 hasCustomPrompt="1"/>
          </p:nvPr>
        </p:nvSpPr>
        <p:spPr>
          <a:xfrm>
            <a:off x="6334726" y="924970"/>
            <a:ext cx="5135587" cy="5135587"/>
          </a:xfrm>
          <a:prstGeom prst="ellipse">
            <a:avLst/>
          </a:prstGeom>
          <a:solidFill>
            <a:schemeClr val="tx1"/>
          </a:solidFill>
        </p:spPr>
        <p:txBody>
          <a:bodyPr wrap="square" lIns="0" tIns="0" rIns="0" bIns="0" anchor="ctr">
            <a:noAutofit/>
          </a:bodyPr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smtClean="0"/>
              <a:t>Message clé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Modifiez le style du titre</a:t>
            </a:r>
            <a:endParaRPr lang="fr-FR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 hasCustomPrompt="1"/>
          </p:nvPr>
        </p:nvSpPr>
        <p:spPr>
          <a:xfrm>
            <a:off x="720000" y="1080000"/>
            <a:ext cx="5136000" cy="1426031"/>
          </a:xfrm>
        </p:spPr>
        <p:txBody>
          <a:bodyPr numCol="1" spcCol="432000"/>
          <a:lstStyle>
            <a:lvl1pPr>
              <a:defRPr>
                <a:solidFill>
                  <a:schemeClr val="tx1"/>
                </a:solidFill>
              </a:defRPr>
            </a:lvl1pPr>
            <a:lvl2pPr>
              <a:buClrTx/>
              <a:defRPr/>
            </a:lvl2pPr>
            <a:lvl5pPr>
              <a:defRPr/>
            </a:lvl5pPr>
          </a:lstStyle>
          <a:p>
            <a:pPr lvl="0"/>
            <a:r>
              <a:rPr lang="fr-FR" noProof="0" dirty="0" smtClean="0"/>
              <a:t>Modifiez les styles du texte du masque </a:t>
            </a:r>
          </a:p>
          <a:p>
            <a:pPr lvl="1"/>
            <a:r>
              <a:rPr lang="fr-FR" noProof="0" dirty="0" smtClean="0"/>
              <a:t>Deuxième niveau</a:t>
            </a:r>
          </a:p>
          <a:p>
            <a:pPr lvl="2"/>
            <a:r>
              <a:rPr lang="fr-FR" noProof="0" dirty="0" smtClean="0"/>
              <a:t>Troisième niveau</a:t>
            </a:r>
          </a:p>
          <a:p>
            <a:pPr lvl="3"/>
            <a:r>
              <a:rPr lang="fr-FR" noProof="0" dirty="0" smtClean="0"/>
              <a:t>Quatrième niveau</a:t>
            </a:r>
          </a:p>
          <a:p>
            <a:pPr lvl="4"/>
            <a:r>
              <a:rPr lang="fr-FR" noProof="0" dirty="0" smtClean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89832199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Espace réservé du texte 15"/>
          <p:cNvSpPr>
            <a:spLocks noGrp="1"/>
          </p:cNvSpPr>
          <p:nvPr>
            <p:ph type="body" sz="quarter" idx="20"/>
          </p:nvPr>
        </p:nvSpPr>
        <p:spPr>
          <a:xfrm>
            <a:off x="721100" y="4394471"/>
            <a:ext cx="5133600" cy="180049"/>
          </a:xfrm>
          <a:noFill/>
        </p:spPr>
        <p:txBody>
          <a:bodyPr anchor="b"/>
          <a:lstStyle>
            <a:lvl1pPr algn="l">
              <a:lnSpc>
                <a:spcPct val="90000"/>
              </a:lnSpc>
              <a:spcBef>
                <a:spcPts val="0"/>
              </a:spcBef>
              <a:defRPr sz="1300" b="1" cap="all" baseline="0">
                <a:solidFill>
                  <a:schemeClr val="bg2"/>
                </a:solidFill>
              </a:defRPr>
            </a:lvl1pPr>
            <a:lvl2pPr>
              <a:lnSpc>
                <a:spcPct val="90000"/>
              </a:lnSpc>
              <a:defRPr sz="1600" b="1" cap="all" baseline="0">
                <a:solidFill>
                  <a:schemeClr val="tx1"/>
                </a:solidFill>
              </a:defRPr>
            </a:lvl2pPr>
            <a:lvl3pPr>
              <a:lnSpc>
                <a:spcPct val="90000"/>
              </a:lnSpc>
              <a:defRPr sz="1600" b="1" cap="all" baseline="0">
                <a:solidFill>
                  <a:schemeClr val="tx1"/>
                </a:solidFill>
              </a:defRPr>
            </a:lvl3pPr>
            <a:lvl4pPr>
              <a:lnSpc>
                <a:spcPct val="90000"/>
              </a:lnSpc>
              <a:defRPr sz="1600" b="1" cap="all" baseline="0">
                <a:solidFill>
                  <a:schemeClr val="tx1"/>
                </a:solidFill>
              </a:defRPr>
            </a:lvl4pPr>
            <a:lvl5pPr>
              <a:lnSpc>
                <a:spcPct val="90000"/>
              </a:lnSpc>
              <a:defRPr sz="1600" b="1" cap="all" baseline="0">
                <a:solidFill>
                  <a:schemeClr val="tx1"/>
                </a:solidFill>
              </a:defRPr>
            </a:lvl5pPr>
          </a:lstStyle>
          <a:p>
            <a:pPr lvl="0"/>
            <a:endParaRPr lang="fr-FR" dirty="0" smtClean="0"/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13"/>
          </p:nvPr>
        </p:nvSpPr>
        <p:spPr>
          <a:xfrm>
            <a:off x="2559515" y="1397421"/>
            <a:ext cx="3295185" cy="221599"/>
          </a:xfrm>
        </p:spPr>
        <p:txBody>
          <a:bodyPr anchor="b"/>
          <a:lstStyle>
            <a:lvl1pPr>
              <a:lnSpc>
                <a:spcPct val="90000"/>
              </a:lnSpc>
              <a:spcBef>
                <a:spcPts val="0"/>
              </a:spcBef>
              <a:defRPr sz="1600" b="1" cap="all" baseline="0">
                <a:solidFill>
                  <a:schemeClr val="tx1"/>
                </a:solidFill>
              </a:defRPr>
            </a:lvl1pPr>
            <a:lvl2pPr>
              <a:lnSpc>
                <a:spcPct val="90000"/>
              </a:lnSpc>
              <a:defRPr sz="1600" b="1" cap="all" baseline="0">
                <a:solidFill>
                  <a:schemeClr val="tx1"/>
                </a:solidFill>
              </a:defRPr>
            </a:lvl2pPr>
            <a:lvl3pPr>
              <a:lnSpc>
                <a:spcPct val="90000"/>
              </a:lnSpc>
              <a:defRPr sz="1600" b="1" cap="all" baseline="0">
                <a:solidFill>
                  <a:schemeClr val="tx1"/>
                </a:solidFill>
              </a:defRPr>
            </a:lvl3pPr>
            <a:lvl4pPr>
              <a:lnSpc>
                <a:spcPct val="90000"/>
              </a:lnSpc>
              <a:defRPr sz="1600" b="1" cap="all" baseline="0">
                <a:solidFill>
                  <a:schemeClr val="tx1"/>
                </a:solidFill>
              </a:defRPr>
            </a:lvl4pPr>
            <a:lvl5pPr>
              <a:lnSpc>
                <a:spcPct val="90000"/>
              </a:lnSpc>
              <a:defRPr sz="1600" b="1" cap="all" baseline="0">
                <a:solidFill>
                  <a:schemeClr val="tx1"/>
                </a:solidFill>
              </a:defRPr>
            </a:lvl5pPr>
          </a:lstStyle>
          <a:p>
            <a:pPr lvl="0"/>
            <a:endParaRPr lang="fr-FR" dirty="0" smtClean="0"/>
          </a:p>
        </p:txBody>
      </p:sp>
      <p:sp>
        <p:nvSpPr>
          <p:cNvPr id="17" name="Espace réservé du texte 15"/>
          <p:cNvSpPr>
            <a:spLocks noGrp="1"/>
          </p:cNvSpPr>
          <p:nvPr>
            <p:ph type="body" sz="quarter" idx="14"/>
          </p:nvPr>
        </p:nvSpPr>
        <p:spPr>
          <a:xfrm>
            <a:off x="2559515" y="1661959"/>
            <a:ext cx="3295185" cy="246221"/>
          </a:xfrm>
        </p:spPr>
        <p:txBody>
          <a:bodyPr anchor="t"/>
          <a:lstStyle>
            <a:lvl1pPr>
              <a:lnSpc>
                <a:spcPct val="100000"/>
              </a:lnSpc>
              <a:spcBef>
                <a:spcPts val="0"/>
              </a:spcBef>
              <a:defRPr sz="1600" b="0" cap="none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90000"/>
              </a:lnSpc>
              <a:defRPr sz="1600" b="1" cap="all" baseline="0">
                <a:solidFill>
                  <a:schemeClr val="tx1"/>
                </a:solidFill>
              </a:defRPr>
            </a:lvl2pPr>
            <a:lvl3pPr>
              <a:lnSpc>
                <a:spcPct val="90000"/>
              </a:lnSpc>
              <a:defRPr sz="1600" b="1" cap="all" baseline="0">
                <a:solidFill>
                  <a:schemeClr val="tx1"/>
                </a:solidFill>
              </a:defRPr>
            </a:lvl3pPr>
            <a:lvl4pPr>
              <a:lnSpc>
                <a:spcPct val="90000"/>
              </a:lnSpc>
              <a:defRPr sz="1600" b="1" cap="all" baseline="0">
                <a:solidFill>
                  <a:schemeClr val="tx1"/>
                </a:solidFill>
              </a:defRPr>
            </a:lvl4pPr>
            <a:lvl5pPr>
              <a:lnSpc>
                <a:spcPct val="90000"/>
              </a:lnSpc>
              <a:defRPr sz="1600" b="1" cap="all" baseline="0">
                <a:solidFill>
                  <a:schemeClr val="tx1"/>
                </a:solidFill>
              </a:defRPr>
            </a:lvl5pPr>
          </a:lstStyle>
          <a:p>
            <a:pPr lvl="0"/>
            <a:endParaRPr lang="fr-FR" dirty="0" smtClean="0"/>
          </a:p>
        </p:txBody>
      </p:sp>
      <p:sp>
        <p:nvSpPr>
          <p:cNvPr id="18" name="Espace réservé du texte 15"/>
          <p:cNvSpPr>
            <a:spLocks noGrp="1"/>
          </p:cNvSpPr>
          <p:nvPr>
            <p:ph type="body" sz="quarter" idx="15"/>
          </p:nvPr>
        </p:nvSpPr>
        <p:spPr>
          <a:xfrm>
            <a:off x="2559515" y="1970169"/>
            <a:ext cx="3295185" cy="215444"/>
          </a:xfrm>
        </p:spPr>
        <p:txBody>
          <a:bodyPr anchor="t"/>
          <a:lstStyle>
            <a:lvl1pPr>
              <a:lnSpc>
                <a:spcPct val="100000"/>
              </a:lnSpc>
              <a:spcBef>
                <a:spcPts val="0"/>
              </a:spcBef>
              <a:defRPr sz="1400" b="0" i="1" cap="none" baseline="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90000"/>
              </a:lnSpc>
              <a:defRPr sz="1600" b="1" cap="all" baseline="0">
                <a:solidFill>
                  <a:schemeClr val="tx1"/>
                </a:solidFill>
              </a:defRPr>
            </a:lvl2pPr>
            <a:lvl3pPr>
              <a:lnSpc>
                <a:spcPct val="90000"/>
              </a:lnSpc>
              <a:defRPr sz="1600" b="1" cap="all" baseline="0">
                <a:solidFill>
                  <a:schemeClr val="tx1"/>
                </a:solidFill>
              </a:defRPr>
            </a:lvl3pPr>
            <a:lvl4pPr>
              <a:lnSpc>
                <a:spcPct val="90000"/>
              </a:lnSpc>
              <a:defRPr sz="1600" b="1" cap="all" baseline="0">
                <a:solidFill>
                  <a:schemeClr val="tx1"/>
                </a:solidFill>
              </a:defRPr>
            </a:lvl4pPr>
            <a:lvl5pPr>
              <a:lnSpc>
                <a:spcPct val="90000"/>
              </a:lnSpc>
              <a:defRPr sz="1600" b="1" cap="all" baseline="0">
                <a:solidFill>
                  <a:schemeClr val="tx1"/>
                </a:solidFill>
              </a:defRPr>
            </a:lvl5pPr>
          </a:lstStyle>
          <a:p>
            <a:pPr lvl="0"/>
            <a:endParaRPr lang="fr-FR" dirty="0" smtClean="0"/>
          </a:p>
        </p:txBody>
      </p:sp>
      <p:sp>
        <p:nvSpPr>
          <p:cNvPr id="19" name="Espace réservé du texte 15"/>
          <p:cNvSpPr>
            <a:spLocks noGrp="1"/>
          </p:cNvSpPr>
          <p:nvPr>
            <p:ph type="body" sz="quarter" idx="16"/>
          </p:nvPr>
        </p:nvSpPr>
        <p:spPr>
          <a:xfrm>
            <a:off x="2559515" y="2188849"/>
            <a:ext cx="3295185" cy="215444"/>
          </a:xfrm>
        </p:spPr>
        <p:txBody>
          <a:bodyPr anchor="t"/>
          <a:lstStyle>
            <a:lvl1pPr>
              <a:lnSpc>
                <a:spcPct val="100000"/>
              </a:lnSpc>
              <a:spcBef>
                <a:spcPts val="0"/>
              </a:spcBef>
              <a:defRPr sz="1400" b="0" i="0" cap="none" baseline="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90000"/>
              </a:lnSpc>
              <a:defRPr sz="1600" b="1" cap="all" baseline="0">
                <a:solidFill>
                  <a:schemeClr val="tx1"/>
                </a:solidFill>
              </a:defRPr>
            </a:lvl2pPr>
            <a:lvl3pPr>
              <a:lnSpc>
                <a:spcPct val="90000"/>
              </a:lnSpc>
              <a:defRPr sz="1600" b="1" cap="all" baseline="0">
                <a:solidFill>
                  <a:schemeClr val="tx1"/>
                </a:solidFill>
              </a:defRPr>
            </a:lvl3pPr>
            <a:lvl4pPr>
              <a:lnSpc>
                <a:spcPct val="90000"/>
              </a:lnSpc>
              <a:defRPr sz="1600" b="1" cap="all" baseline="0">
                <a:solidFill>
                  <a:schemeClr val="tx1"/>
                </a:solidFill>
              </a:defRPr>
            </a:lvl4pPr>
            <a:lvl5pPr>
              <a:lnSpc>
                <a:spcPct val="90000"/>
              </a:lnSpc>
              <a:defRPr sz="1600" b="1" cap="all" baseline="0">
                <a:solidFill>
                  <a:schemeClr val="tx1"/>
                </a:solidFill>
              </a:defRPr>
            </a:lvl5pPr>
          </a:lstStyle>
          <a:p>
            <a:pPr lvl="0"/>
            <a:endParaRPr lang="fr-FR" dirty="0" smtClean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Modifiez le style du titre</a:t>
            </a:r>
            <a:endParaRPr lang="fr-FR" noProof="0" dirty="0"/>
          </a:p>
        </p:txBody>
      </p:sp>
      <p:sp>
        <p:nvSpPr>
          <p:cNvPr id="20" name="Espace réservé du texte 15"/>
          <p:cNvSpPr>
            <a:spLocks noGrp="1"/>
          </p:cNvSpPr>
          <p:nvPr>
            <p:ph type="body" sz="quarter" idx="17"/>
          </p:nvPr>
        </p:nvSpPr>
        <p:spPr>
          <a:xfrm>
            <a:off x="721100" y="2659728"/>
            <a:ext cx="5133600" cy="180049"/>
          </a:xfrm>
          <a:noFill/>
        </p:spPr>
        <p:txBody>
          <a:bodyPr anchor="b"/>
          <a:lstStyle>
            <a:lvl1pPr algn="r">
              <a:lnSpc>
                <a:spcPct val="90000"/>
              </a:lnSpc>
              <a:spcBef>
                <a:spcPts val="0"/>
              </a:spcBef>
              <a:defRPr sz="1300" b="1" cap="all" baseline="0">
                <a:solidFill>
                  <a:schemeClr val="bg2"/>
                </a:solidFill>
              </a:defRPr>
            </a:lvl1pPr>
            <a:lvl2pPr>
              <a:lnSpc>
                <a:spcPct val="90000"/>
              </a:lnSpc>
              <a:defRPr sz="1600" b="1" cap="all" baseline="0">
                <a:solidFill>
                  <a:schemeClr val="tx1"/>
                </a:solidFill>
              </a:defRPr>
            </a:lvl2pPr>
            <a:lvl3pPr>
              <a:lnSpc>
                <a:spcPct val="90000"/>
              </a:lnSpc>
              <a:defRPr sz="1600" b="1" cap="all" baseline="0">
                <a:solidFill>
                  <a:schemeClr val="tx1"/>
                </a:solidFill>
              </a:defRPr>
            </a:lvl3pPr>
            <a:lvl4pPr>
              <a:lnSpc>
                <a:spcPct val="90000"/>
              </a:lnSpc>
              <a:defRPr sz="1600" b="1" cap="all" baseline="0">
                <a:solidFill>
                  <a:schemeClr val="tx1"/>
                </a:solidFill>
              </a:defRPr>
            </a:lvl4pPr>
            <a:lvl5pPr>
              <a:lnSpc>
                <a:spcPct val="90000"/>
              </a:lnSpc>
              <a:defRPr sz="1600" b="1" cap="all" baseline="0">
                <a:solidFill>
                  <a:schemeClr val="tx1"/>
                </a:solidFill>
              </a:defRPr>
            </a:lvl5pPr>
          </a:lstStyle>
          <a:p>
            <a:pPr lvl="0"/>
            <a:endParaRPr lang="fr-FR" dirty="0" smtClean="0"/>
          </a:p>
        </p:txBody>
      </p:sp>
      <p:sp>
        <p:nvSpPr>
          <p:cNvPr id="43" name="Espace réservé du texte 42"/>
          <p:cNvSpPr>
            <a:spLocks noGrp="1"/>
          </p:cNvSpPr>
          <p:nvPr>
            <p:ph type="body" sz="quarter" idx="18" hasCustomPrompt="1"/>
          </p:nvPr>
        </p:nvSpPr>
        <p:spPr>
          <a:xfrm>
            <a:off x="721100" y="2866269"/>
            <a:ext cx="5133600" cy="4387"/>
          </a:xfrm>
          <a:custGeom>
            <a:avLst/>
            <a:gdLst>
              <a:gd name="connsiteX0" fmla="*/ 0 w 5133600"/>
              <a:gd name="connsiteY0" fmla="*/ 0 h 4387"/>
              <a:gd name="connsiteX1" fmla="*/ 5133600 w 5133600"/>
              <a:gd name="connsiteY1" fmla="*/ 0 h 4387"/>
              <a:gd name="connsiteX2" fmla="*/ 5133600 w 5133600"/>
              <a:gd name="connsiteY2" fmla="*/ 4387 h 4387"/>
              <a:gd name="connsiteX3" fmla="*/ 0 w 5133600"/>
              <a:gd name="connsiteY3" fmla="*/ 4387 h 4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33600" h="4387">
                <a:moveTo>
                  <a:pt x="0" y="0"/>
                </a:moveTo>
                <a:lnTo>
                  <a:pt x="5133600" y="0"/>
                </a:lnTo>
                <a:lnTo>
                  <a:pt x="5133600" y="4387"/>
                </a:lnTo>
                <a:lnTo>
                  <a:pt x="0" y="4387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0" tIns="0" rIns="0" bIns="0">
            <a:noAutofit/>
          </a:bodyPr>
          <a:lstStyle>
            <a:lvl1pPr>
              <a:defRPr/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44" name="Espace réservé du texte 15"/>
          <p:cNvSpPr>
            <a:spLocks noGrp="1"/>
          </p:cNvSpPr>
          <p:nvPr>
            <p:ph type="body" sz="quarter" idx="19"/>
          </p:nvPr>
        </p:nvSpPr>
        <p:spPr>
          <a:xfrm>
            <a:off x="719401" y="2947122"/>
            <a:ext cx="5135299" cy="160813"/>
          </a:xfrm>
        </p:spPr>
        <p:txBody>
          <a:bodyPr anchor="t"/>
          <a:lstStyle>
            <a:lvl1pPr>
              <a:lnSpc>
                <a:spcPct val="95000"/>
              </a:lnSpc>
              <a:spcBef>
                <a:spcPts val="400"/>
              </a:spcBef>
              <a:defRPr sz="1100" b="0" cap="none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90000"/>
              </a:lnSpc>
              <a:defRPr sz="1600" b="1" cap="all" baseline="0">
                <a:solidFill>
                  <a:schemeClr val="tx1"/>
                </a:solidFill>
              </a:defRPr>
            </a:lvl2pPr>
            <a:lvl3pPr>
              <a:lnSpc>
                <a:spcPct val="90000"/>
              </a:lnSpc>
              <a:defRPr sz="1600" b="1" cap="all" baseline="0">
                <a:solidFill>
                  <a:schemeClr val="tx1"/>
                </a:solidFill>
              </a:defRPr>
            </a:lvl3pPr>
            <a:lvl4pPr>
              <a:lnSpc>
                <a:spcPct val="90000"/>
              </a:lnSpc>
              <a:defRPr sz="1600" b="1" cap="all" baseline="0">
                <a:solidFill>
                  <a:schemeClr val="tx1"/>
                </a:solidFill>
              </a:defRPr>
            </a:lvl4pPr>
            <a:lvl5pPr>
              <a:lnSpc>
                <a:spcPct val="90000"/>
              </a:lnSpc>
              <a:defRPr sz="1600" b="1" cap="all" baseline="0">
                <a:solidFill>
                  <a:schemeClr val="tx1"/>
                </a:solidFill>
              </a:defRPr>
            </a:lvl5pPr>
          </a:lstStyle>
          <a:p>
            <a:pPr lvl="0"/>
            <a:endParaRPr lang="fr-FR" dirty="0" smtClean="0"/>
          </a:p>
        </p:txBody>
      </p:sp>
      <p:sp>
        <p:nvSpPr>
          <p:cNvPr id="8" name="Espace réservé pour une image  77"/>
          <p:cNvSpPr>
            <a:spLocks noGrp="1"/>
          </p:cNvSpPr>
          <p:nvPr>
            <p:ph type="pic" sz="quarter" idx="12" hasCustomPrompt="1"/>
          </p:nvPr>
        </p:nvSpPr>
        <p:spPr>
          <a:xfrm>
            <a:off x="770285" y="1123950"/>
            <a:ext cx="1553815" cy="1553815"/>
          </a:xfrm>
          <a:prstGeom prst="ellipse">
            <a:avLst/>
          </a:prstGeom>
          <a:solidFill>
            <a:schemeClr val="bg1">
              <a:lumMod val="95000"/>
            </a:schemeClr>
          </a:solidFill>
          <a:ln w="63500" cmpd="sng">
            <a:solidFill>
              <a:schemeClr val="bg2">
                <a:alpha val="20000"/>
              </a:schemeClr>
            </a:solidFill>
          </a:ln>
          <a:effectLst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0" i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fr-FR" dirty="0" smtClean="0"/>
              <a:t>Cliquer sur l’icône</a:t>
            </a:r>
            <a:br>
              <a:rPr lang="fr-FR" dirty="0" smtClean="0"/>
            </a:br>
            <a:r>
              <a:rPr lang="fr-FR" dirty="0" smtClean="0"/>
              <a:t>pour insérer une photo</a:t>
            </a:r>
            <a:endParaRPr lang="fr-FR" dirty="0"/>
          </a:p>
        </p:txBody>
      </p:sp>
      <p:sp>
        <p:nvSpPr>
          <p:cNvPr id="47" name="Espace réservé du texte 15"/>
          <p:cNvSpPr>
            <a:spLocks noGrp="1"/>
          </p:cNvSpPr>
          <p:nvPr>
            <p:ph type="body" sz="quarter" idx="22"/>
          </p:nvPr>
        </p:nvSpPr>
        <p:spPr>
          <a:xfrm>
            <a:off x="719401" y="4681865"/>
            <a:ext cx="5135299" cy="160813"/>
          </a:xfrm>
        </p:spPr>
        <p:txBody>
          <a:bodyPr anchor="t"/>
          <a:lstStyle>
            <a:lvl1pPr>
              <a:lnSpc>
                <a:spcPct val="95000"/>
              </a:lnSpc>
              <a:spcBef>
                <a:spcPts val="400"/>
              </a:spcBef>
              <a:defRPr sz="1100" b="0" cap="none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90000"/>
              </a:lnSpc>
              <a:defRPr sz="1600" b="1" cap="all" baseline="0">
                <a:solidFill>
                  <a:schemeClr val="tx1"/>
                </a:solidFill>
              </a:defRPr>
            </a:lvl2pPr>
            <a:lvl3pPr>
              <a:lnSpc>
                <a:spcPct val="90000"/>
              </a:lnSpc>
              <a:defRPr sz="1600" b="1" cap="all" baseline="0">
                <a:solidFill>
                  <a:schemeClr val="tx1"/>
                </a:solidFill>
              </a:defRPr>
            </a:lvl3pPr>
            <a:lvl4pPr>
              <a:lnSpc>
                <a:spcPct val="90000"/>
              </a:lnSpc>
              <a:defRPr sz="1600" b="1" cap="all" baseline="0">
                <a:solidFill>
                  <a:schemeClr val="tx1"/>
                </a:solidFill>
              </a:defRPr>
            </a:lvl4pPr>
            <a:lvl5pPr>
              <a:lnSpc>
                <a:spcPct val="90000"/>
              </a:lnSpc>
              <a:defRPr sz="1600" b="1" cap="all" baseline="0">
                <a:solidFill>
                  <a:schemeClr val="tx1"/>
                </a:solidFill>
              </a:defRPr>
            </a:lvl5pPr>
          </a:lstStyle>
          <a:p>
            <a:pPr lvl="0"/>
            <a:endParaRPr lang="fr-FR" dirty="0" smtClean="0"/>
          </a:p>
        </p:txBody>
      </p:sp>
      <p:sp>
        <p:nvSpPr>
          <p:cNvPr id="48" name="Espace réservé du texte 15"/>
          <p:cNvSpPr>
            <a:spLocks noGrp="1"/>
          </p:cNvSpPr>
          <p:nvPr>
            <p:ph type="body" sz="quarter" idx="23"/>
          </p:nvPr>
        </p:nvSpPr>
        <p:spPr>
          <a:xfrm>
            <a:off x="6339000" y="1348933"/>
            <a:ext cx="5133600" cy="180049"/>
          </a:xfrm>
          <a:noFill/>
        </p:spPr>
        <p:txBody>
          <a:bodyPr anchor="b"/>
          <a:lstStyle>
            <a:lvl1pPr algn="l">
              <a:lnSpc>
                <a:spcPct val="90000"/>
              </a:lnSpc>
              <a:spcBef>
                <a:spcPts val="0"/>
              </a:spcBef>
              <a:defRPr sz="1300" b="1" cap="all" baseline="0">
                <a:solidFill>
                  <a:schemeClr val="accent6"/>
                </a:solidFill>
              </a:defRPr>
            </a:lvl1pPr>
            <a:lvl2pPr>
              <a:lnSpc>
                <a:spcPct val="90000"/>
              </a:lnSpc>
              <a:defRPr sz="1600" b="1" cap="all" baseline="0">
                <a:solidFill>
                  <a:schemeClr val="tx1"/>
                </a:solidFill>
              </a:defRPr>
            </a:lvl2pPr>
            <a:lvl3pPr>
              <a:lnSpc>
                <a:spcPct val="90000"/>
              </a:lnSpc>
              <a:defRPr sz="1600" b="1" cap="all" baseline="0">
                <a:solidFill>
                  <a:schemeClr val="tx1"/>
                </a:solidFill>
              </a:defRPr>
            </a:lvl3pPr>
            <a:lvl4pPr>
              <a:lnSpc>
                <a:spcPct val="90000"/>
              </a:lnSpc>
              <a:defRPr sz="1600" b="1" cap="all" baseline="0">
                <a:solidFill>
                  <a:schemeClr val="tx1"/>
                </a:solidFill>
              </a:defRPr>
            </a:lvl4pPr>
            <a:lvl5pPr>
              <a:lnSpc>
                <a:spcPct val="90000"/>
              </a:lnSpc>
              <a:defRPr sz="1600" b="1" cap="all" baseline="0">
                <a:solidFill>
                  <a:schemeClr val="tx1"/>
                </a:solidFill>
              </a:defRPr>
            </a:lvl5pPr>
          </a:lstStyle>
          <a:p>
            <a:pPr lvl="0"/>
            <a:endParaRPr lang="fr-FR" dirty="0" smtClean="0"/>
          </a:p>
        </p:txBody>
      </p:sp>
      <p:sp>
        <p:nvSpPr>
          <p:cNvPr id="49" name="Espace réservé du texte 48"/>
          <p:cNvSpPr>
            <a:spLocks noGrp="1"/>
          </p:cNvSpPr>
          <p:nvPr>
            <p:ph type="body" sz="quarter" idx="24" hasCustomPrompt="1"/>
          </p:nvPr>
        </p:nvSpPr>
        <p:spPr>
          <a:xfrm>
            <a:off x="6339000" y="1555474"/>
            <a:ext cx="5133600" cy="4387"/>
          </a:xfrm>
          <a:custGeom>
            <a:avLst/>
            <a:gdLst>
              <a:gd name="connsiteX0" fmla="*/ 0 w 5133600"/>
              <a:gd name="connsiteY0" fmla="*/ 0 h 4387"/>
              <a:gd name="connsiteX1" fmla="*/ 5133600 w 5133600"/>
              <a:gd name="connsiteY1" fmla="*/ 0 h 4387"/>
              <a:gd name="connsiteX2" fmla="*/ 5133600 w 5133600"/>
              <a:gd name="connsiteY2" fmla="*/ 4387 h 4387"/>
              <a:gd name="connsiteX3" fmla="*/ 0 w 5133600"/>
              <a:gd name="connsiteY3" fmla="*/ 4387 h 4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33600" h="4387">
                <a:moveTo>
                  <a:pt x="0" y="0"/>
                </a:moveTo>
                <a:lnTo>
                  <a:pt x="5133600" y="0"/>
                </a:lnTo>
                <a:lnTo>
                  <a:pt x="5133600" y="4387"/>
                </a:lnTo>
                <a:lnTo>
                  <a:pt x="0" y="4387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lIns="0" tIns="0" rIns="0" bIns="0">
            <a:noAutofit/>
          </a:bodyPr>
          <a:lstStyle>
            <a:lvl1pPr>
              <a:defRPr/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50" name="Espace réservé du texte 15"/>
          <p:cNvSpPr>
            <a:spLocks noGrp="1"/>
          </p:cNvSpPr>
          <p:nvPr>
            <p:ph type="body" sz="quarter" idx="25" hasCustomPrompt="1"/>
          </p:nvPr>
        </p:nvSpPr>
        <p:spPr>
          <a:xfrm>
            <a:off x="6337301" y="1636327"/>
            <a:ext cx="5135299" cy="160813"/>
          </a:xfrm>
        </p:spPr>
        <p:txBody>
          <a:bodyPr anchor="t"/>
          <a:lstStyle>
            <a:lvl1pPr algn="ctr">
              <a:lnSpc>
                <a:spcPct val="95000"/>
              </a:lnSpc>
              <a:spcBef>
                <a:spcPts val="400"/>
              </a:spcBef>
              <a:defRPr sz="1100" b="0" cap="none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90000"/>
              </a:lnSpc>
              <a:defRPr sz="1600" b="1" cap="all" baseline="0">
                <a:solidFill>
                  <a:schemeClr val="tx1"/>
                </a:solidFill>
              </a:defRPr>
            </a:lvl2pPr>
            <a:lvl3pPr>
              <a:lnSpc>
                <a:spcPct val="90000"/>
              </a:lnSpc>
              <a:defRPr sz="1600" b="1" cap="all" baseline="0">
                <a:solidFill>
                  <a:schemeClr val="tx1"/>
                </a:solidFill>
              </a:defRPr>
            </a:lvl3pPr>
            <a:lvl4pPr>
              <a:lnSpc>
                <a:spcPct val="90000"/>
              </a:lnSpc>
              <a:defRPr sz="1600" b="1" cap="all" baseline="0">
                <a:solidFill>
                  <a:schemeClr val="tx1"/>
                </a:solidFill>
              </a:defRPr>
            </a:lvl4pPr>
            <a:lvl5pPr>
              <a:lnSpc>
                <a:spcPct val="90000"/>
              </a:lnSpc>
              <a:defRPr sz="1600" b="1" cap="all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fr-FR" dirty="0" smtClean="0"/>
              <a:t>LOGOS</a:t>
            </a:r>
          </a:p>
        </p:txBody>
      </p:sp>
      <p:sp>
        <p:nvSpPr>
          <p:cNvPr id="51" name="Espace réservé du texte 15"/>
          <p:cNvSpPr>
            <a:spLocks noGrp="1"/>
          </p:cNvSpPr>
          <p:nvPr>
            <p:ph type="body" sz="quarter" idx="26"/>
          </p:nvPr>
        </p:nvSpPr>
        <p:spPr>
          <a:xfrm>
            <a:off x="6340699" y="2659728"/>
            <a:ext cx="5133600" cy="180049"/>
          </a:xfrm>
          <a:noFill/>
        </p:spPr>
        <p:txBody>
          <a:bodyPr anchor="b"/>
          <a:lstStyle>
            <a:lvl1pPr algn="l">
              <a:lnSpc>
                <a:spcPct val="90000"/>
              </a:lnSpc>
              <a:spcBef>
                <a:spcPts val="0"/>
              </a:spcBef>
              <a:defRPr sz="1300" b="1" cap="all" baseline="0">
                <a:solidFill>
                  <a:schemeClr val="accent6"/>
                </a:solidFill>
              </a:defRPr>
            </a:lvl1pPr>
            <a:lvl2pPr>
              <a:lnSpc>
                <a:spcPct val="90000"/>
              </a:lnSpc>
              <a:defRPr sz="1600" b="1" cap="all" baseline="0">
                <a:solidFill>
                  <a:schemeClr val="tx1"/>
                </a:solidFill>
              </a:defRPr>
            </a:lvl2pPr>
            <a:lvl3pPr>
              <a:lnSpc>
                <a:spcPct val="90000"/>
              </a:lnSpc>
              <a:defRPr sz="1600" b="1" cap="all" baseline="0">
                <a:solidFill>
                  <a:schemeClr val="tx1"/>
                </a:solidFill>
              </a:defRPr>
            </a:lvl3pPr>
            <a:lvl4pPr>
              <a:lnSpc>
                <a:spcPct val="90000"/>
              </a:lnSpc>
              <a:defRPr sz="1600" b="1" cap="all" baseline="0">
                <a:solidFill>
                  <a:schemeClr val="tx1"/>
                </a:solidFill>
              </a:defRPr>
            </a:lvl4pPr>
            <a:lvl5pPr>
              <a:lnSpc>
                <a:spcPct val="90000"/>
              </a:lnSpc>
              <a:defRPr sz="1600" b="1" cap="all" baseline="0">
                <a:solidFill>
                  <a:schemeClr val="tx1"/>
                </a:solidFill>
              </a:defRPr>
            </a:lvl5pPr>
          </a:lstStyle>
          <a:p>
            <a:pPr lvl="0"/>
            <a:endParaRPr lang="fr-FR" dirty="0" smtClean="0"/>
          </a:p>
        </p:txBody>
      </p:sp>
      <p:sp>
        <p:nvSpPr>
          <p:cNvPr id="52" name="Espace réservé du texte 51"/>
          <p:cNvSpPr>
            <a:spLocks noGrp="1"/>
          </p:cNvSpPr>
          <p:nvPr>
            <p:ph type="body" sz="quarter" idx="27" hasCustomPrompt="1"/>
          </p:nvPr>
        </p:nvSpPr>
        <p:spPr>
          <a:xfrm>
            <a:off x="6340699" y="2866269"/>
            <a:ext cx="5133600" cy="4387"/>
          </a:xfrm>
          <a:custGeom>
            <a:avLst/>
            <a:gdLst>
              <a:gd name="connsiteX0" fmla="*/ 0 w 5133600"/>
              <a:gd name="connsiteY0" fmla="*/ 0 h 4387"/>
              <a:gd name="connsiteX1" fmla="*/ 5133600 w 5133600"/>
              <a:gd name="connsiteY1" fmla="*/ 0 h 4387"/>
              <a:gd name="connsiteX2" fmla="*/ 5133600 w 5133600"/>
              <a:gd name="connsiteY2" fmla="*/ 4387 h 4387"/>
              <a:gd name="connsiteX3" fmla="*/ 0 w 5133600"/>
              <a:gd name="connsiteY3" fmla="*/ 4387 h 4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33600" h="4387">
                <a:moveTo>
                  <a:pt x="0" y="0"/>
                </a:moveTo>
                <a:lnTo>
                  <a:pt x="5133600" y="0"/>
                </a:lnTo>
                <a:lnTo>
                  <a:pt x="5133600" y="4387"/>
                </a:lnTo>
                <a:lnTo>
                  <a:pt x="0" y="4387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lIns="0" tIns="0" rIns="0" bIns="0">
            <a:noAutofit/>
          </a:bodyPr>
          <a:lstStyle>
            <a:lvl1pPr>
              <a:defRPr/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54" name="Espace réservé du texte 15"/>
          <p:cNvSpPr>
            <a:spLocks noGrp="1"/>
          </p:cNvSpPr>
          <p:nvPr>
            <p:ph type="body" sz="quarter" idx="28"/>
          </p:nvPr>
        </p:nvSpPr>
        <p:spPr>
          <a:xfrm>
            <a:off x="6339000" y="2947122"/>
            <a:ext cx="5135299" cy="160813"/>
          </a:xfrm>
        </p:spPr>
        <p:txBody>
          <a:bodyPr numCol="2" spcCol="360000" anchor="t"/>
          <a:lstStyle>
            <a:lvl1pPr>
              <a:lnSpc>
                <a:spcPct val="95000"/>
              </a:lnSpc>
              <a:spcBef>
                <a:spcPts val="400"/>
              </a:spcBef>
              <a:defRPr sz="1100" b="1" cap="none" baseline="0">
                <a:solidFill>
                  <a:schemeClr val="accent6"/>
                </a:solidFill>
              </a:defRPr>
            </a:lvl1pPr>
            <a:lvl2pPr marL="0" indent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None/>
              <a:defRPr sz="1100" b="0" cap="none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90000"/>
              </a:lnSpc>
              <a:defRPr sz="1600" b="1" cap="all" baseline="0">
                <a:solidFill>
                  <a:schemeClr val="tx1"/>
                </a:solidFill>
              </a:defRPr>
            </a:lvl3pPr>
            <a:lvl4pPr>
              <a:lnSpc>
                <a:spcPct val="90000"/>
              </a:lnSpc>
              <a:defRPr sz="1600" b="1" cap="all" baseline="0">
                <a:solidFill>
                  <a:schemeClr val="tx1"/>
                </a:solidFill>
              </a:defRPr>
            </a:lvl4pPr>
            <a:lvl5pPr>
              <a:lnSpc>
                <a:spcPct val="90000"/>
              </a:lnSpc>
              <a:defRPr sz="1600" b="1" cap="all" baseline="0">
                <a:solidFill>
                  <a:schemeClr val="tx1"/>
                </a:solidFill>
              </a:defRPr>
            </a:lvl5pPr>
          </a:lstStyle>
          <a:p>
            <a:pPr lvl="0"/>
            <a:endParaRPr lang="fr-FR" dirty="0" smtClean="0"/>
          </a:p>
        </p:txBody>
      </p:sp>
      <p:sp>
        <p:nvSpPr>
          <p:cNvPr id="55" name="Espace réservé du texte 54"/>
          <p:cNvSpPr>
            <a:spLocks noGrp="1"/>
          </p:cNvSpPr>
          <p:nvPr>
            <p:ph type="body" sz="quarter" idx="29" hasCustomPrompt="1"/>
          </p:nvPr>
        </p:nvSpPr>
        <p:spPr>
          <a:xfrm>
            <a:off x="721100" y="4617638"/>
            <a:ext cx="5133600" cy="4387"/>
          </a:xfrm>
          <a:custGeom>
            <a:avLst/>
            <a:gdLst>
              <a:gd name="connsiteX0" fmla="*/ 0 w 5133600"/>
              <a:gd name="connsiteY0" fmla="*/ 0 h 4387"/>
              <a:gd name="connsiteX1" fmla="*/ 5133600 w 5133600"/>
              <a:gd name="connsiteY1" fmla="*/ 0 h 4387"/>
              <a:gd name="connsiteX2" fmla="*/ 5133600 w 5133600"/>
              <a:gd name="connsiteY2" fmla="*/ 4387 h 4387"/>
              <a:gd name="connsiteX3" fmla="*/ 0 w 5133600"/>
              <a:gd name="connsiteY3" fmla="*/ 4387 h 4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33600" h="4387">
                <a:moveTo>
                  <a:pt x="0" y="0"/>
                </a:moveTo>
                <a:lnTo>
                  <a:pt x="5133600" y="0"/>
                </a:lnTo>
                <a:lnTo>
                  <a:pt x="5133600" y="4387"/>
                </a:lnTo>
                <a:lnTo>
                  <a:pt x="0" y="438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wrap="square" lIns="0" tIns="0" rIns="0" bIns="0">
            <a:noAutofit/>
          </a:bodyPr>
          <a:lstStyle>
            <a:lvl1pPr>
              <a:defRPr/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9565119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 - 3 pers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Modifiez le style du titre</a:t>
            </a:r>
            <a:endParaRPr lang="fr-FR" noProof="0" dirty="0"/>
          </a:p>
        </p:txBody>
      </p:sp>
      <p:sp>
        <p:nvSpPr>
          <p:cNvPr id="8" name="Espace réservé pour une image  77"/>
          <p:cNvSpPr>
            <a:spLocks noGrp="1"/>
          </p:cNvSpPr>
          <p:nvPr>
            <p:ph type="pic" sz="quarter" idx="12" hasCustomPrompt="1"/>
          </p:nvPr>
        </p:nvSpPr>
        <p:spPr>
          <a:xfrm>
            <a:off x="770286" y="1220990"/>
            <a:ext cx="1346218" cy="1346218"/>
          </a:xfrm>
          <a:prstGeom prst="ellipse">
            <a:avLst/>
          </a:prstGeom>
          <a:solidFill>
            <a:schemeClr val="bg1">
              <a:lumMod val="95000"/>
            </a:schemeClr>
          </a:solidFill>
          <a:ln w="63500" cmpd="sng">
            <a:solidFill>
              <a:schemeClr val="bg2">
                <a:alpha val="20000"/>
              </a:schemeClr>
            </a:solidFill>
          </a:ln>
          <a:effectLst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0" i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fr-FR" dirty="0" smtClean="0"/>
              <a:t>Cliquer sur l’icône</a:t>
            </a:r>
            <a:br>
              <a:rPr lang="fr-FR" dirty="0" smtClean="0"/>
            </a:br>
            <a:r>
              <a:rPr lang="fr-FR" dirty="0" smtClean="0"/>
              <a:t>pour insérer une photo</a:t>
            </a:r>
            <a:endParaRPr lang="fr-FR" dirty="0"/>
          </a:p>
        </p:txBody>
      </p:sp>
      <p:sp>
        <p:nvSpPr>
          <p:cNvPr id="11" name="Espace réservé pour une image  77"/>
          <p:cNvSpPr>
            <a:spLocks noGrp="1"/>
          </p:cNvSpPr>
          <p:nvPr>
            <p:ph type="pic" sz="quarter" idx="13" hasCustomPrompt="1"/>
          </p:nvPr>
        </p:nvSpPr>
        <p:spPr>
          <a:xfrm>
            <a:off x="4399311" y="1220990"/>
            <a:ext cx="1346218" cy="1346218"/>
          </a:xfrm>
          <a:prstGeom prst="ellipse">
            <a:avLst/>
          </a:prstGeom>
          <a:solidFill>
            <a:schemeClr val="bg1">
              <a:lumMod val="95000"/>
            </a:schemeClr>
          </a:solidFill>
          <a:ln w="63500" cmpd="sng">
            <a:solidFill>
              <a:schemeClr val="bg2">
                <a:alpha val="20000"/>
              </a:schemeClr>
            </a:solidFill>
          </a:ln>
          <a:effectLst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0" i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fr-FR" dirty="0" smtClean="0"/>
              <a:t>Cliquer sur l’icône</a:t>
            </a:r>
            <a:br>
              <a:rPr lang="fr-FR" dirty="0" smtClean="0"/>
            </a:br>
            <a:r>
              <a:rPr lang="fr-FR" dirty="0" smtClean="0"/>
              <a:t>pour insérer une photo</a:t>
            </a:r>
            <a:endParaRPr lang="fr-FR" dirty="0"/>
          </a:p>
        </p:txBody>
      </p:sp>
      <p:sp>
        <p:nvSpPr>
          <p:cNvPr id="12" name="Espace réservé pour une image  77"/>
          <p:cNvSpPr>
            <a:spLocks noGrp="1"/>
          </p:cNvSpPr>
          <p:nvPr>
            <p:ph type="pic" sz="quarter" idx="14" hasCustomPrompt="1"/>
          </p:nvPr>
        </p:nvSpPr>
        <p:spPr>
          <a:xfrm>
            <a:off x="8037861" y="1220990"/>
            <a:ext cx="1346218" cy="1346218"/>
          </a:xfrm>
          <a:prstGeom prst="ellipse">
            <a:avLst/>
          </a:prstGeom>
          <a:solidFill>
            <a:schemeClr val="bg1">
              <a:lumMod val="95000"/>
            </a:schemeClr>
          </a:solidFill>
          <a:ln w="63500" cmpd="sng">
            <a:solidFill>
              <a:schemeClr val="bg2">
                <a:alpha val="20000"/>
              </a:schemeClr>
            </a:solidFill>
          </a:ln>
          <a:effectLst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0" i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fr-FR" dirty="0" smtClean="0"/>
              <a:t>Cliquer sur l’icône</a:t>
            </a:r>
            <a:br>
              <a:rPr lang="fr-FR" dirty="0" smtClean="0"/>
            </a:br>
            <a:r>
              <a:rPr lang="fr-FR" dirty="0" smtClean="0"/>
              <a:t>pour insérer une photo</a:t>
            </a:r>
            <a:endParaRPr lang="fr-FR" dirty="0"/>
          </a:p>
        </p:txBody>
      </p:sp>
      <p:sp>
        <p:nvSpPr>
          <p:cNvPr id="7" name="Espace réservé du texte 15"/>
          <p:cNvSpPr>
            <a:spLocks noGrp="1"/>
          </p:cNvSpPr>
          <p:nvPr>
            <p:ph type="body" sz="quarter" idx="15"/>
          </p:nvPr>
        </p:nvSpPr>
        <p:spPr>
          <a:xfrm>
            <a:off x="2283290" y="1425121"/>
            <a:ext cx="1908000" cy="193899"/>
          </a:xfrm>
        </p:spPr>
        <p:txBody>
          <a:bodyPr anchor="b"/>
          <a:lstStyle>
            <a:lvl1pPr>
              <a:lnSpc>
                <a:spcPct val="90000"/>
              </a:lnSpc>
              <a:spcBef>
                <a:spcPts val="0"/>
              </a:spcBef>
              <a:defRPr sz="1400" b="1" cap="all" baseline="0">
                <a:solidFill>
                  <a:schemeClr val="tx1"/>
                </a:solidFill>
              </a:defRPr>
            </a:lvl1pPr>
            <a:lvl2pPr>
              <a:lnSpc>
                <a:spcPct val="90000"/>
              </a:lnSpc>
              <a:defRPr sz="1600" b="1" cap="all" baseline="0">
                <a:solidFill>
                  <a:schemeClr val="tx1"/>
                </a:solidFill>
              </a:defRPr>
            </a:lvl2pPr>
            <a:lvl3pPr>
              <a:lnSpc>
                <a:spcPct val="90000"/>
              </a:lnSpc>
              <a:defRPr sz="1600" b="1" cap="all" baseline="0">
                <a:solidFill>
                  <a:schemeClr val="tx1"/>
                </a:solidFill>
              </a:defRPr>
            </a:lvl3pPr>
            <a:lvl4pPr>
              <a:lnSpc>
                <a:spcPct val="90000"/>
              </a:lnSpc>
              <a:defRPr sz="1600" b="1" cap="all" baseline="0">
                <a:solidFill>
                  <a:schemeClr val="tx1"/>
                </a:solidFill>
              </a:defRPr>
            </a:lvl4pPr>
            <a:lvl5pPr>
              <a:lnSpc>
                <a:spcPct val="90000"/>
              </a:lnSpc>
              <a:defRPr sz="1600" b="1" cap="all" baseline="0">
                <a:solidFill>
                  <a:schemeClr val="tx1"/>
                </a:solidFill>
              </a:defRPr>
            </a:lvl5pPr>
          </a:lstStyle>
          <a:p>
            <a:pPr lvl="0"/>
            <a:endParaRPr lang="fr-FR" dirty="0" smtClean="0"/>
          </a:p>
        </p:txBody>
      </p:sp>
      <p:sp>
        <p:nvSpPr>
          <p:cNvPr id="9" name="Espace réservé du texte 15"/>
          <p:cNvSpPr>
            <a:spLocks noGrp="1"/>
          </p:cNvSpPr>
          <p:nvPr>
            <p:ph type="body" sz="quarter" idx="16"/>
          </p:nvPr>
        </p:nvSpPr>
        <p:spPr>
          <a:xfrm>
            <a:off x="2283290" y="1661959"/>
            <a:ext cx="1908000" cy="215444"/>
          </a:xfrm>
        </p:spPr>
        <p:txBody>
          <a:bodyPr anchor="t"/>
          <a:lstStyle>
            <a:lvl1pPr>
              <a:lnSpc>
                <a:spcPct val="100000"/>
              </a:lnSpc>
              <a:spcBef>
                <a:spcPts val="0"/>
              </a:spcBef>
              <a:defRPr sz="1400" b="0" cap="none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90000"/>
              </a:lnSpc>
              <a:defRPr sz="1600" b="1" cap="all" baseline="0">
                <a:solidFill>
                  <a:schemeClr val="tx1"/>
                </a:solidFill>
              </a:defRPr>
            </a:lvl2pPr>
            <a:lvl3pPr>
              <a:lnSpc>
                <a:spcPct val="90000"/>
              </a:lnSpc>
              <a:defRPr sz="1600" b="1" cap="all" baseline="0">
                <a:solidFill>
                  <a:schemeClr val="tx1"/>
                </a:solidFill>
              </a:defRPr>
            </a:lvl3pPr>
            <a:lvl4pPr>
              <a:lnSpc>
                <a:spcPct val="90000"/>
              </a:lnSpc>
              <a:defRPr sz="1600" b="1" cap="all" baseline="0">
                <a:solidFill>
                  <a:schemeClr val="tx1"/>
                </a:solidFill>
              </a:defRPr>
            </a:lvl4pPr>
            <a:lvl5pPr>
              <a:lnSpc>
                <a:spcPct val="90000"/>
              </a:lnSpc>
              <a:defRPr sz="1600" b="1" cap="all" baseline="0">
                <a:solidFill>
                  <a:schemeClr val="tx1"/>
                </a:solidFill>
              </a:defRPr>
            </a:lvl5pPr>
          </a:lstStyle>
          <a:p>
            <a:pPr lvl="0"/>
            <a:endParaRPr lang="fr-FR" dirty="0" smtClean="0"/>
          </a:p>
        </p:txBody>
      </p:sp>
      <p:sp>
        <p:nvSpPr>
          <p:cNvPr id="10" name="Espace réservé du texte 15"/>
          <p:cNvSpPr>
            <a:spLocks noGrp="1"/>
          </p:cNvSpPr>
          <p:nvPr>
            <p:ph type="body" sz="quarter" idx="17"/>
          </p:nvPr>
        </p:nvSpPr>
        <p:spPr>
          <a:xfrm>
            <a:off x="2283290" y="1970169"/>
            <a:ext cx="1908000" cy="184666"/>
          </a:xfrm>
        </p:spPr>
        <p:txBody>
          <a:bodyPr anchor="t"/>
          <a:lstStyle>
            <a:lvl1pPr>
              <a:lnSpc>
                <a:spcPct val="100000"/>
              </a:lnSpc>
              <a:spcBef>
                <a:spcPts val="0"/>
              </a:spcBef>
              <a:defRPr sz="1200" b="0" i="1" cap="none" baseline="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90000"/>
              </a:lnSpc>
              <a:defRPr sz="1600" b="1" cap="all" baseline="0">
                <a:solidFill>
                  <a:schemeClr val="tx1"/>
                </a:solidFill>
              </a:defRPr>
            </a:lvl2pPr>
            <a:lvl3pPr>
              <a:lnSpc>
                <a:spcPct val="90000"/>
              </a:lnSpc>
              <a:defRPr sz="1600" b="1" cap="all" baseline="0">
                <a:solidFill>
                  <a:schemeClr val="tx1"/>
                </a:solidFill>
              </a:defRPr>
            </a:lvl3pPr>
            <a:lvl4pPr>
              <a:lnSpc>
                <a:spcPct val="90000"/>
              </a:lnSpc>
              <a:defRPr sz="1600" b="1" cap="all" baseline="0">
                <a:solidFill>
                  <a:schemeClr val="tx1"/>
                </a:solidFill>
              </a:defRPr>
            </a:lvl4pPr>
            <a:lvl5pPr>
              <a:lnSpc>
                <a:spcPct val="90000"/>
              </a:lnSpc>
              <a:defRPr sz="1600" b="1" cap="all" baseline="0">
                <a:solidFill>
                  <a:schemeClr val="tx1"/>
                </a:solidFill>
              </a:defRPr>
            </a:lvl5pPr>
          </a:lstStyle>
          <a:p>
            <a:pPr lvl="0"/>
            <a:endParaRPr lang="fr-FR" dirty="0" smtClean="0"/>
          </a:p>
        </p:txBody>
      </p:sp>
      <p:sp>
        <p:nvSpPr>
          <p:cNvPr id="13" name="Espace réservé du texte 15"/>
          <p:cNvSpPr>
            <a:spLocks noGrp="1"/>
          </p:cNvSpPr>
          <p:nvPr>
            <p:ph type="body" sz="quarter" idx="18"/>
          </p:nvPr>
        </p:nvSpPr>
        <p:spPr>
          <a:xfrm>
            <a:off x="2283290" y="2188849"/>
            <a:ext cx="1908000" cy="184666"/>
          </a:xfrm>
        </p:spPr>
        <p:txBody>
          <a:bodyPr anchor="t"/>
          <a:lstStyle>
            <a:lvl1pPr>
              <a:lnSpc>
                <a:spcPct val="100000"/>
              </a:lnSpc>
              <a:spcBef>
                <a:spcPts val="0"/>
              </a:spcBef>
              <a:defRPr sz="1200" b="0" i="0" cap="none" baseline="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90000"/>
              </a:lnSpc>
              <a:defRPr sz="1600" b="1" cap="all" baseline="0">
                <a:solidFill>
                  <a:schemeClr val="tx1"/>
                </a:solidFill>
              </a:defRPr>
            </a:lvl2pPr>
            <a:lvl3pPr>
              <a:lnSpc>
                <a:spcPct val="90000"/>
              </a:lnSpc>
              <a:defRPr sz="1600" b="1" cap="all" baseline="0">
                <a:solidFill>
                  <a:schemeClr val="tx1"/>
                </a:solidFill>
              </a:defRPr>
            </a:lvl3pPr>
            <a:lvl4pPr>
              <a:lnSpc>
                <a:spcPct val="90000"/>
              </a:lnSpc>
              <a:defRPr sz="1600" b="1" cap="all" baseline="0">
                <a:solidFill>
                  <a:schemeClr val="tx1"/>
                </a:solidFill>
              </a:defRPr>
            </a:lvl4pPr>
            <a:lvl5pPr>
              <a:lnSpc>
                <a:spcPct val="90000"/>
              </a:lnSpc>
              <a:defRPr sz="1600" b="1" cap="all" baseline="0">
                <a:solidFill>
                  <a:schemeClr val="tx1"/>
                </a:solidFill>
              </a:defRPr>
            </a:lvl5pPr>
          </a:lstStyle>
          <a:p>
            <a:pPr lvl="0"/>
            <a:endParaRPr lang="fr-FR" dirty="0" smtClean="0"/>
          </a:p>
        </p:txBody>
      </p:sp>
      <p:sp>
        <p:nvSpPr>
          <p:cNvPr id="14" name="Espace réservé du texte 15"/>
          <p:cNvSpPr>
            <a:spLocks noGrp="1"/>
          </p:cNvSpPr>
          <p:nvPr>
            <p:ph type="body" sz="quarter" idx="19"/>
          </p:nvPr>
        </p:nvSpPr>
        <p:spPr>
          <a:xfrm>
            <a:off x="721100" y="2668041"/>
            <a:ext cx="3492000" cy="180049"/>
          </a:xfrm>
          <a:noFill/>
        </p:spPr>
        <p:txBody>
          <a:bodyPr anchor="b"/>
          <a:lstStyle>
            <a:lvl1pPr algn="r">
              <a:lnSpc>
                <a:spcPct val="90000"/>
              </a:lnSpc>
              <a:spcBef>
                <a:spcPts val="0"/>
              </a:spcBef>
              <a:defRPr sz="1300" b="1" cap="all" baseline="0">
                <a:solidFill>
                  <a:schemeClr val="bg2"/>
                </a:solidFill>
              </a:defRPr>
            </a:lvl1pPr>
            <a:lvl2pPr>
              <a:lnSpc>
                <a:spcPct val="90000"/>
              </a:lnSpc>
              <a:defRPr sz="1600" b="1" cap="all" baseline="0">
                <a:solidFill>
                  <a:schemeClr val="tx1"/>
                </a:solidFill>
              </a:defRPr>
            </a:lvl2pPr>
            <a:lvl3pPr>
              <a:lnSpc>
                <a:spcPct val="90000"/>
              </a:lnSpc>
              <a:defRPr sz="1600" b="1" cap="all" baseline="0">
                <a:solidFill>
                  <a:schemeClr val="tx1"/>
                </a:solidFill>
              </a:defRPr>
            </a:lvl3pPr>
            <a:lvl4pPr>
              <a:lnSpc>
                <a:spcPct val="90000"/>
              </a:lnSpc>
              <a:defRPr sz="1600" b="1" cap="all" baseline="0">
                <a:solidFill>
                  <a:schemeClr val="tx1"/>
                </a:solidFill>
              </a:defRPr>
            </a:lvl4pPr>
            <a:lvl5pPr>
              <a:lnSpc>
                <a:spcPct val="90000"/>
              </a:lnSpc>
              <a:defRPr sz="1600" b="1" cap="all" baseline="0">
                <a:solidFill>
                  <a:schemeClr val="tx1"/>
                </a:solidFill>
              </a:defRPr>
            </a:lvl5pPr>
          </a:lstStyle>
          <a:p>
            <a:pPr lvl="0"/>
            <a:endParaRPr lang="fr-FR" dirty="0" smtClean="0"/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20" hasCustomPrompt="1"/>
          </p:nvPr>
        </p:nvSpPr>
        <p:spPr>
          <a:xfrm>
            <a:off x="721100" y="2874582"/>
            <a:ext cx="3492000" cy="4387"/>
          </a:xfrm>
          <a:custGeom>
            <a:avLst/>
            <a:gdLst>
              <a:gd name="connsiteX0" fmla="*/ 0 w 5133600"/>
              <a:gd name="connsiteY0" fmla="*/ 0 h 4387"/>
              <a:gd name="connsiteX1" fmla="*/ 5133600 w 5133600"/>
              <a:gd name="connsiteY1" fmla="*/ 0 h 4387"/>
              <a:gd name="connsiteX2" fmla="*/ 5133600 w 5133600"/>
              <a:gd name="connsiteY2" fmla="*/ 4387 h 4387"/>
              <a:gd name="connsiteX3" fmla="*/ 0 w 5133600"/>
              <a:gd name="connsiteY3" fmla="*/ 4387 h 4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33600" h="4387">
                <a:moveTo>
                  <a:pt x="0" y="0"/>
                </a:moveTo>
                <a:lnTo>
                  <a:pt x="5133600" y="0"/>
                </a:lnTo>
                <a:lnTo>
                  <a:pt x="5133600" y="4387"/>
                </a:lnTo>
                <a:lnTo>
                  <a:pt x="0" y="4387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0" tIns="0" rIns="0" bIns="0">
            <a:noAutofit/>
          </a:bodyPr>
          <a:lstStyle>
            <a:lvl1pPr>
              <a:defRPr/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21"/>
          </p:nvPr>
        </p:nvSpPr>
        <p:spPr>
          <a:xfrm>
            <a:off x="719401" y="2955435"/>
            <a:ext cx="3492000" cy="160813"/>
          </a:xfrm>
        </p:spPr>
        <p:txBody>
          <a:bodyPr anchor="t"/>
          <a:lstStyle>
            <a:lvl1pPr>
              <a:lnSpc>
                <a:spcPct val="95000"/>
              </a:lnSpc>
              <a:spcBef>
                <a:spcPts val="400"/>
              </a:spcBef>
              <a:defRPr sz="1100" b="0" cap="none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90000"/>
              </a:lnSpc>
              <a:defRPr sz="1600" b="1" cap="all" baseline="0">
                <a:solidFill>
                  <a:schemeClr val="tx1"/>
                </a:solidFill>
              </a:defRPr>
            </a:lvl2pPr>
            <a:lvl3pPr>
              <a:lnSpc>
                <a:spcPct val="90000"/>
              </a:lnSpc>
              <a:defRPr sz="1600" b="1" cap="all" baseline="0">
                <a:solidFill>
                  <a:schemeClr val="tx1"/>
                </a:solidFill>
              </a:defRPr>
            </a:lvl3pPr>
            <a:lvl4pPr>
              <a:lnSpc>
                <a:spcPct val="90000"/>
              </a:lnSpc>
              <a:defRPr sz="1600" b="1" cap="all" baseline="0">
                <a:solidFill>
                  <a:schemeClr val="tx1"/>
                </a:solidFill>
              </a:defRPr>
            </a:lvl4pPr>
            <a:lvl5pPr>
              <a:lnSpc>
                <a:spcPct val="90000"/>
              </a:lnSpc>
              <a:defRPr sz="1600" b="1" cap="all" baseline="0">
                <a:solidFill>
                  <a:schemeClr val="tx1"/>
                </a:solidFill>
              </a:defRPr>
            </a:lvl5pPr>
          </a:lstStyle>
          <a:p>
            <a:pPr lvl="0"/>
            <a:endParaRPr lang="fr-FR" dirty="0" smtClean="0"/>
          </a:p>
        </p:txBody>
      </p:sp>
      <p:sp>
        <p:nvSpPr>
          <p:cNvPr id="17" name="Espace réservé du texte 15"/>
          <p:cNvSpPr>
            <a:spLocks noGrp="1"/>
          </p:cNvSpPr>
          <p:nvPr>
            <p:ph type="body" sz="quarter" idx="22"/>
          </p:nvPr>
        </p:nvSpPr>
        <p:spPr>
          <a:xfrm>
            <a:off x="5929115" y="1425121"/>
            <a:ext cx="1908000" cy="193899"/>
          </a:xfrm>
        </p:spPr>
        <p:txBody>
          <a:bodyPr anchor="b"/>
          <a:lstStyle>
            <a:lvl1pPr>
              <a:lnSpc>
                <a:spcPct val="90000"/>
              </a:lnSpc>
              <a:spcBef>
                <a:spcPts val="0"/>
              </a:spcBef>
              <a:defRPr sz="1400" b="1" cap="all" baseline="0">
                <a:solidFill>
                  <a:schemeClr val="tx1"/>
                </a:solidFill>
              </a:defRPr>
            </a:lvl1pPr>
            <a:lvl2pPr>
              <a:lnSpc>
                <a:spcPct val="90000"/>
              </a:lnSpc>
              <a:defRPr sz="1600" b="1" cap="all" baseline="0">
                <a:solidFill>
                  <a:schemeClr val="tx1"/>
                </a:solidFill>
              </a:defRPr>
            </a:lvl2pPr>
            <a:lvl3pPr>
              <a:lnSpc>
                <a:spcPct val="90000"/>
              </a:lnSpc>
              <a:defRPr sz="1600" b="1" cap="all" baseline="0">
                <a:solidFill>
                  <a:schemeClr val="tx1"/>
                </a:solidFill>
              </a:defRPr>
            </a:lvl3pPr>
            <a:lvl4pPr>
              <a:lnSpc>
                <a:spcPct val="90000"/>
              </a:lnSpc>
              <a:defRPr sz="1600" b="1" cap="all" baseline="0">
                <a:solidFill>
                  <a:schemeClr val="tx1"/>
                </a:solidFill>
              </a:defRPr>
            </a:lvl4pPr>
            <a:lvl5pPr>
              <a:lnSpc>
                <a:spcPct val="90000"/>
              </a:lnSpc>
              <a:defRPr sz="1600" b="1" cap="all" baseline="0">
                <a:solidFill>
                  <a:schemeClr val="tx1"/>
                </a:solidFill>
              </a:defRPr>
            </a:lvl5pPr>
          </a:lstStyle>
          <a:p>
            <a:pPr lvl="0"/>
            <a:endParaRPr lang="fr-FR" dirty="0" smtClean="0"/>
          </a:p>
        </p:txBody>
      </p:sp>
      <p:sp>
        <p:nvSpPr>
          <p:cNvPr id="18" name="Espace réservé du texte 15"/>
          <p:cNvSpPr>
            <a:spLocks noGrp="1"/>
          </p:cNvSpPr>
          <p:nvPr>
            <p:ph type="body" sz="quarter" idx="23"/>
          </p:nvPr>
        </p:nvSpPr>
        <p:spPr>
          <a:xfrm>
            <a:off x="5929115" y="1661959"/>
            <a:ext cx="1908000" cy="215444"/>
          </a:xfrm>
        </p:spPr>
        <p:txBody>
          <a:bodyPr anchor="t"/>
          <a:lstStyle>
            <a:lvl1pPr>
              <a:lnSpc>
                <a:spcPct val="100000"/>
              </a:lnSpc>
              <a:spcBef>
                <a:spcPts val="0"/>
              </a:spcBef>
              <a:defRPr sz="1400" b="0" cap="none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90000"/>
              </a:lnSpc>
              <a:defRPr sz="1600" b="1" cap="all" baseline="0">
                <a:solidFill>
                  <a:schemeClr val="tx1"/>
                </a:solidFill>
              </a:defRPr>
            </a:lvl2pPr>
            <a:lvl3pPr>
              <a:lnSpc>
                <a:spcPct val="90000"/>
              </a:lnSpc>
              <a:defRPr sz="1600" b="1" cap="all" baseline="0">
                <a:solidFill>
                  <a:schemeClr val="tx1"/>
                </a:solidFill>
              </a:defRPr>
            </a:lvl3pPr>
            <a:lvl4pPr>
              <a:lnSpc>
                <a:spcPct val="90000"/>
              </a:lnSpc>
              <a:defRPr sz="1600" b="1" cap="all" baseline="0">
                <a:solidFill>
                  <a:schemeClr val="tx1"/>
                </a:solidFill>
              </a:defRPr>
            </a:lvl4pPr>
            <a:lvl5pPr>
              <a:lnSpc>
                <a:spcPct val="90000"/>
              </a:lnSpc>
              <a:defRPr sz="1600" b="1" cap="all" baseline="0">
                <a:solidFill>
                  <a:schemeClr val="tx1"/>
                </a:solidFill>
              </a:defRPr>
            </a:lvl5pPr>
          </a:lstStyle>
          <a:p>
            <a:pPr lvl="0"/>
            <a:endParaRPr lang="fr-FR" dirty="0" smtClean="0"/>
          </a:p>
        </p:txBody>
      </p:sp>
      <p:sp>
        <p:nvSpPr>
          <p:cNvPr id="19" name="Espace réservé du texte 15"/>
          <p:cNvSpPr>
            <a:spLocks noGrp="1"/>
          </p:cNvSpPr>
          <p:nvPr>
            <p:ph type="body" sz="quarter" idx="24"/>
          </p:nvPr>
        </p:nvSpPr>
        <p:spPr>
          <a:xfrm>
            <a:off x="5929115" y="1970169"/>
            <a:ext cx="1908000" cy="184666"/>
          </a:xfrm>
        </p:spPr>
        <p:txBody>
          <a:bodyPr anchor="t"/>
          <a:lstStyle>
            <a:lvl1pPr>
              <a:lnSpc>
                <a:spcPct val="100000"/>
              </a:lnSpc>
              <a:spcBef>
                <a:spcPts val="0"/>
              </a:spcBef>
              <a:defRPr sz="1200" b="0" i="1" cap="none" baseline="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90000"/>
              </a:lnSpc>
              <a:defRPr sz="1600" b="1" cap="all" baseline="0">
                <a:solidFill>
                  <a:schemeClr val="tx1"/>
                </a:solidFill>
              </a:defRPr>
            </a:lvl2pPr>
            <a:lvl3pPr>
              <a:lnSpc>
                <a:spcPct val="90000"/>
              </a:lnSpc>
              <a:defRPr sz="1600" b="1" cap="all" baseline="0">
                <a:solidFill>
                  <a:schemeClr val="tx1"/>
                </a:solidFill>
              </a:defRPr>
            </a:lvl3pPr>
            <a:lvl4pPr>
              <a:lnSpc>
                <a:spcPct val="90000"/>
              </a:lnSpc>
              <a:defRPr sz="1600" b="1" cap="all" baseline="0">
                <a:solidFill>
                  <a:schemeClr val="tx1"/>
                </a:solidFill>
              </a:defRPr>
            </a:lvl4pPr>
            <a:lvl5pPr>
              <a:lnSpc>
                <a:spcPct val="90000"/>
              </a:lnSpc>
              <a:defRPr sz="1600" b="1" cap="all" baseline="0">
                <a:solidFill>
                  <a:schemeClr val="tx1"/>
                </a:solidFill>
              </a:defRPr>
            </a:lvl5pPr>
          </a:lstStyle>
          <a:p>
            <a:pPr lvl="0"/>
            <a:endParaRPr lang="fr-FR" dirty="0" smtClean="0"/>
          </a:p>
        </p:txBody>
      </p:sp>
      <p:sp>
        <p:nvSpPr>
          <p:cNvPr id="20" name="Espace réservé du texte 15"/>
          <p:cNvSpPr>
            <a:spLocks noGrp="1"/>
          </p:cNvSpPr>
          <p:nvPr>
            <p:ph type="body" sz="quarter" idx="25"/>
          </p:nvPr>
        </p:nvSpPr>
        <p:spPr>
          <a:xfrm>
            <a:off x="5929115" y="2188849"/>
            <a:ext cx="1908000" cy="184666"/>
          </a:xfrm>
        </p:spPr>
        <p:txBody>
          <a:bodyPr anchor="t"/>
          <a:lstStyle>
            <a:lvl1pPr>
              <a:lnSpc>
                <a:spcPct val="100000"/>
              </a:lnSpc>
              <a:spcBef>
                <a:spcPts val="0"/>
              </a:spcBef>
              <a:defRPr sz="1200" b="0" i="0" cap="none" baseline="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90000"/>
              </a:lnSpc>
              <a:defRPr sz="1600" b="1" cap="all" baseline="0">
                <a:solidFill>
                  <a:schemeClr val="tx1"/>
                </a:solidFill>
              </a:defRPr>
            </a:lvl2pPr>
            <a:lvl3pPr>
              <a:lnSpc>
                <a:spcPct val="90000"/>
              </a:lnSpc>
              <a:defRPr sz="1600" b="1" cap="all" baseline="0">
                <a:solidFill>
                  <a:schemeClr val="tx1"/>
                </a:solidFill>
              </a:defRPr>
            </a:lvl3pPr>
            <a:lvl4pPr>
              <a:lnSpc>
                <a:spcPct val="90000"/>
              </a:lnSpc>
              <a:defRPr sz="1600" b="1" cap="all" baseline="0">
                <a:solidFill>
                  <a:schemeClr val="tx1"/>
                </a:solidFill>
              </a:defRPr>
            </a:lvl4pPr>
            <a:lvl5pPr>
              <a:lnSpc>
                <a:spcPct val="90000"/>
              </a:lnSpc>
              <a:defRPr sz="1600" b="1" cap="all" baseline="0">
                <a:solidFill>
                  <a:schemeClr val="tx1"/>
                </a:solidFill>
              </a:defRPr>
            </a:lvl5pPr>
          </a:lstStyle>
          <a:p>
            <a:pPr lvl="0"/>
            <a:endParaRPr lang="fr-FR" dirty="0" smtClean="0"/>
          </a:p>
        </p:txBody>
      </p:sp>
      <p:sp>
        <p:nvSpPr>
          <p:cNvPr id="21" name="Espace réservé du texte 15"/>
          <p:cNvSpPr>
            <a:spLocks noGrp="1"/>
          </p:cNvSpPr>
          <p:nvPr>
            <p:ph type="body" sz="quarter" idx="26"/>
          </p:nvPr>
        </p:nvSpPr>
        <p:spPr>
          <a:xfrm>
            <a:off x="4366925" y="2668041"/>
            <a:ext cx="3492000" cy="180049"/>
          </a:xfrm>
          <a:noFill/>
        </p:spPr>
        <p:txBody>
          <a:bodyPr anchor="b"/>
          <a:lstStyle>
            <a:lvl1pPr algn="r">
              <a:lnSpc>
                <a:spcPct val="90000"/>
              </a:lnSpc>
              <a:spcBef>
                <a:spcPts val="0"/>
              </a:spcBef>
              <a:defRPr sz="1300" b="1" cap="all" baseline="0">
                <a:solidFill>
                  <a:schemeClr val="bg2"/>
                </a:solidFill>
              </a:defRPr>
            </a:lvl1pPr>
            <a:lvl2pPr>
              <a:lnSpc>
                <a:spcPct val="90000"/>
              </a:lnSpc>
              <a:defRPr sz="1600" b="1" cap="all" baseline="0">
                <a:solidFill>
                  <a:schemeClr val="tx1"/>
                </a:solidFill>
              </a:defRPr>
            </a:lvl2pPr>
            <a:lvl3pPr>
              <a:lnSpc>
                <a:spcPct val="90000"/>
              </a:lnSpc>
              <a:defRPr sz="1600" b="1" cap="all" baseline="0">
                <a:solidFill>
                  <a:schemeClr val="tx1"/>
                </a:solidFill>
              </a:defRPr>
            </a:lvl3pPr>
            <a:lvl4pPr>
              <a:lnSpc>
                <a:spcPct val="90000"/>
              </a:lnSpc>
              <a:defRPr sz="1600" b="1" cap="all" baseline="0">
                <a:solidFill>
                  <a:schemeClr val="tx1"/>
                </a:solidFill>
              </a:defRPr>
            </a:lvl4pPr>
            <a:lvl5pPr>
              <a:lnSpc>
                <a:spcPct val="90000"/>
              </a:lnSpc>
              <a:defRPr sz="1600" b="1" cap="all" baseline="0">
                <a:solidFill>
                  <a:schemeClr val="tx1"/>
                </a:solidFill>
              </a:defRPr>
            </a:lvl5pPr>
          </a:lstStyle>
          <a:p>
            <a:pPr lvl="0"/>
            <a:endParaRPr lang="fr-FR" dirty="0" smtClean="0"/>
          </a:p>
        </p:txBody>
      </p:sp>
      <p:sp>
        <p:nvSpPr>
          <p:cNvPr id="22" name="Espace réservé du texte 21"/>
          <p:cNvSpPr>
            <a:spLocks noGrp="1"/>
          </p:cNvSpPr>
          <p:nvPr>
            <p:ph type="body" sz="quarter" idx="27" hasCustomPrompt="1"/>
          </p:nvPr>
        </p:nvSpPr>
        <p:spPr>
          <a:xfrm>
            <a:off x="4366925" y="2874582"/>
            <a:ext cx="3492000" cy="4387"/>
          </a:xfrm>
          <a:custGeom>
            <a:avLst/>
            <a:gdLst>
              <a:gd name="connsiteX0" fmla="*/ 0 w 5133600"/>
              <a:gd name="connsiteY0" fmla="*/ 0 h 4387"/>
              <a:gd name="connsiteX1" fmla="*/ 5133600 w 5133600"/>
              <a:gd name="connsiteY1" fmla="*/ 0 h 4387"/>
              <a:gd name="connsiteX2" fmla="*/ 5133600 w 5133600"/>
              <a:gd name="connsiteY2" fmla="*/ 4387 h 4387"/>
              <a:gd name="connsiteX3" fmla="*/ 0 w 5133600"/>
              <a:gd name="connsiteY3" fmla="*/ 4387 h 4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33600" h="4387">
                <a:moveTo>
                  <a:pt x="0" y="0"/>
                </a:moveTo>
                <a:lnTo>
                  <a:pt x="5133600" y="0"/>
                </a:lnTo>
                <a:lnTo>
                  <a:pt x="5133600" y="4387"/>
                </a:lnTo>
                <a:lnTo>
                  <a:pt x="0" y="4387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0" tIns="0" rIns="0" bIns="0">
            <a:noAutofit/>
          </a:bodyPr>
          <a:lstStyle>
            <a:lvl1pPr>
              <a:defRPr/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3" name="Espace réservé du texte 15"/>
          <p:cNvSpPr>
            <a:spLocks noGrp="1"/>
          </p:cNvSpPr>
          <p:nvPr>
            <p:ph type="body" sz="quarter" idx="28"/>
          </p:nvPr>
        </p:nvSpPr>
        <p:spPr>
          <a:xfrm>
            <a:off x="4365226" y="2955435"/>
            <a:ext cx="3492000" cy="160813"/>
          </a:xfrm>
        </p:spPr>
        <p:txBody>
          <a:bodyPr anchor="t"/>
          <a:lstStyle>
            <a:lvl1pPr>
              <a:lnSpc>
                <a:spcPct val="95000"/>
              </a:lnSpc>
              <a:spcBef>
                <a:spcPts val="400"/>
              </a:spcBef>
              <a:defRPr sz="1100" b="0" cap="none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90000"/>
              </a:lnSpc>
              <a:defRPr sz="1600" b="1" cap="all" baseline="0">
                <a:solidFill>
                  <a:schemeClr val="tx1"/>
                </a:solidFill>
              </a:defRPr>
            </a:lvl2pPr>
            <a:lvl3pPr>
              <a:lnSpc>
                <a:spcPct val="90000"/>
              </a:lnSpc>
              <a:defRPr sz="1600" b="1" cap="all" baseline="0">
                <a:solidFill>
                  <a:schemeClr val="tx1"/>
                </a:solidFill>
              </a:defRPr>
            </a:lvl3pPr>
            <a:lvl4pPr>
              <a:lnSpc>
                <a:spcPct val="90000"/>
              </a:lnSpc>
              <a:defRPr sz="1600" b="1" cap="all" baseline="0">
                <a:solidFill>
                  <a:schemeClr val="tx1"/>
                </a:solidFill>
              </a:defRPr>
            </a:lvl4pPr>
            <a:lvl5pPr>
              <a:lnSpc>
                <a:spcPct val="90000"/>
              </a:lnSpc>
              <a:defRPr sz="1600" b="1" cap="all" baseline="0">
                <a:solidFill>
                  <a:schemeClr val="tx1"/>
                </a:solidFill>
              </a:defRPr>
            </a:lvl5pPr>
          </a:lstStyle>
          <a:p>
            <a:pPr lvl="0"/>
            <a:endParaRPr lang="fr-FR" dirty="0" smtClean="0"/>
          </a:p>
        </p:txBody>
      </p:sp>
      <p:sp>
        <p:nvSpPr>
          <p:cNvPr id="24" name="Espace réservé du texte 15"/>
          <p:cNvSpPr>
            <a:spLocks noGrp="1"/>
          </p:cNvSpPr>
          <p:nvPr>
            <p:ph type="body" sz="quarter" idx="29"/>
          </p:nvPr>
        </p:nvSpPr>
        <p:spPr>
          <a:xfrm>
            <a:off x="9578401" y="1425121"/>
            <a:ext cx="1908000" cy="193899"/>
          </a:xfrm>
        </p:spPr>
        <p:txBody>
          <a:bodyPr anchor="b"/>
          <a:lstStyle>
            <a:lvl1pPr>
              <a:lnSpc>
                <a:spcPct val="90000"/>
              </a:lnSpc>
              <a:spcBef>
                <a:spcPts val="0"/>
              </a:spcBef>
              <a:defRPr sz="1400" b="1" cap="all" baseline="0">
                <a:solidFill>
                  <a:schemeClr val="tx1"/>
                </a:solidFill>
              </a:defRPr>
            </a:lvl1pPr>
            <a:lvl2pPr>
              <a:lnSpc>
                <a:spcPct val="90000"/>
              </a:lnSpc>
              <a:defRPr sz="1600" b="1" cap="all" baseline="0">
                <a:solidFill>
                  <a:schemeClr val="tx1"/>
                </a:solidFill>
              </a:defRPr>
            </a:lvl2pPr>
            <a:lvl3pPr>
              <a:lnSpc>
                <a:spcPct val="90000"/>
              </a:lnSpc>
              <a:defRPr sz="1600" b="1" cap="all" baseline="0">
                <a:solidFill>
                  <a:schemeClr val="tx1"/>
                </a:solidFill>
              </a:defRPr>
            </a:lvl3pPr>
            <a:lvl4pPr>
              <a:lnSpc>
                <a:spcPct val="90000"/>
              </a:lnSpc>
              <a:defRPr sz="1600" b="1" cap="all" baseline="0">
                <a:solidFill>
                  <a:schemeClr val="tx1"/>
                </a:solidFill>
              </a:defRPr>
            </a:lvl4pPr>
            <a:lvl5pPr>
              <a:lnSpc>
                <a:spcPct val="90000"/>
              </a:lnSpc>
              <a:defRPr sz="1600" b="1" cap="all" baseline="0">
                <a:solidFill>
                  <a:schemeClr val="tx1"/>
                </a:solidFill>
              </a:defRPr>
            </a:lvl5pPr>
          </a:lstStyle>
          <a:p>
            <a:pPr lvl="0"/>
            <a:endParaRPr lang="fr-FR" dirty="0" smtClean="0"/>
          </a:p>
        </p:txBody>
      </p:sp>
      <p:sp>
        <p:nvSpPr>
          <p:cNvPr id="25" name="Espace réservé du texte 15"/>
          <p:cNvSpPr>
            <a:spLocks noGrp="1"/>
          </p:cNvSpPr>
          <p:nvPr>
            <p:ph type="body" sz="quarter" idx="30"/>
          </p:nvPr>
        </p:nvSpPr>
        <p:spPr>
          <a:xfrm>
            <a:off x="9578401" y="1661959"/>
            <a:ext cx="1908000" cy="215444"/>
          </a:xfrm>
        </p:spPr>
        <p:txBody>
          <a:bodyPr anchor="t"/>
          <a:lstStyle>
            <a:lvl1pPr>
              <a:lnSpc>
                <a:spcPct val="100000"/>
              </a:lnSpc>
              <a:spcBef>
                <a:spcPts val="0"/>
              </a:spcBef>
              <a:defRPr sz="1400" b="0" cap="none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90000"/>
              </a:lnSpc>
              <a:defRPr sz="1600" b="1" cap="all" baseline="0">
                <a:solidFill>
                  <a:schemeClr val="tx1"/>
                </a:solidFill>
              </a:defRPr>
            </a:lvl2pPr>
            <a:lvl3pPr>
              <a:lnSpc>
                <a:spcPct val="90000"/>
              </a:lnSpc>
              <a:defRPr sz="1600" b="1" cap="all" baseline="0">
                <a:solidFill>
                  <a:schemeClr val="tx1"/>
                </a:solidFill>
              </a:defRPr>
            </a:lvl3pPr>
            <a:lvl4pPr>
              <a:lnSpc>
                <a:spcPct val="90000"/>
              </a:lnSpc>
              <a:defRPr sz="1600" b="1" cap="all" baseline="0">
                <a:solidFill>
                  <a:schemeClr val="tx1"/>
                </a:solidFill>
              </a:defRPr>
            </a:lvl4pPr>
            <a:lvl5pPr>
              <a:lnSpc>
                <a:spcPct val="90000"/>
              </a:lnSpc>
              <a:defRPr sz="1600" b="1" cap="all" baseline="0">
                <a:solidFill>
                  <a:schemeClr val="tx1"/>
                </a:solidFill>
              </a:defRPr>
            </a:lvl5pPr>
          </a:lstStyle>
          <a:p>
            <a:pPr lvl="0"/>
            <a:endParaRPr lang="fr-FR" dirty="0" smtClean="0"/>
          </a:p>
        </p:txBody>
      </p:sp>
      <p:sp>
        <p:nvSpPr>
          <p:cNvPr id="26" name="Espace réservé du texte 15"/>
          <p:cNvSpPr>
            <a:spLocks noGrp="1"/>
          </p:cNvSpPr>
          <p:nvPr>
            <p:ph type="body" sz="quarter" idx="31"/>
          </p:nvPr>
        </p:nvSpPr>
        <p:spPr>
          <a:xfrm>
            <a:off x="9578401" y="1970169"/>
            <a:ext cx="1908000" cy="184666"/>
          </a:xfrm>
        </p:spPr>
        <p:txBody>
          <a:bodyPr anchor="t"/>
          <a:lstStyle>
            <a:lvl1pPr>
              <a:lnSpc>
                <a:spcPct val="100000"/>
              </a:lnSpc>
              <a:spcBef>
                <a:spcPts val="0"/>
              </a:spcBef>
              <a:defRPr sz="1200" b="0" i="1" cap="none" baseline="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90000"/>
              </a:lnSpc>
              <a:defRPr sz="1600" b="1" cap="all" baseline="0">
                <a:solidFill>
                  <a:schemeClr val="tx1"/>
                </a:solidFill>
              </a:defRPr>
            </a:lvl2pPr>
            <a:lvl3pPr>
              <a:lnSpc>
                <a:spcPct val="90000"/>
              </a:lnSpc>
              <a:defRPr sz="1600" b="1" cap="all" baseline="0">
                <a:solidFill>
                  <a:schemeClr val="tx1"/>
                </a:solidFill>
              </a:defRPr>
            </a:lvl3pPr>
            <a:lvl4pPr>
              <a:lnSpc>
                <a:spcPct val="90000"/>
              </a:lnSpc>
              <a:defRPr sz="1600" b="1" cap="all" baseline="0">
                <a:solidFill>
                  <a:schemeClr val="tx1"/>
                </a:solidFill>
              </a:defRPr>
            </a:lvl4pPr>
            <a:lvl5pPr>
              <a:lnSpc>
                <a:spcPct val="90000"/>
              </a:lnSpc>
              <a:defRPr sz="1600" b="1" cap="all" baseline="0">
                <a:solidFill>
                  <a:schemeClr val="tx1"/>
                </a:solidFill>
              </a:defRPr>
            </a:lvl5pPr>
          </a:lstStyle>
          <a:p>
            <a:pPr lvl="0"/>
            <a:endParaRPr lang="fr-FR" dirty="0" smtClean="0"/>
          </a:p>
        </p:txBody>
      </p:sp>
      <p:sp>
        <p:nvSpPr>
          <p:cNvPr id="27" name="Espace réservé du texte 15"/>
          <p:cNvSpPr>
            <a:spLocks noGrp="1"/>
          </p:cNvSpPr>
          <p:nvPr>
            <p:ph type="body" sz="quarter" idx="32"/>
          </p:nvPr>
        </p:nvSpPr>
        <p:spPr>
          <a:xfrm>
            <a:off x="9578401" y="2188849"/>
            <a:ext cx="1908000" cy="184666"/>
          </a:xfrm>
        </p:spPr>
        <p:txBody>
          <a:bodyPr anchor="t"/>
          <a:lstStyle>
            <a:lvl1pPr>
              <a:lnSpc>
                <a:spcPct val="100000"/>
              </a:lnSpc>
              <a:spcBef>
                <a:spcPts val="0"/>
              </a:spcBef>
              <a:defRPr sz="1200" b="0" i="0" cap="none" baseline="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90000"/>
              </a:lnSpc>
              <a:defRPr sz="1600" b="1" cap="all" baseline="0">
                <a:solidFill>
                  <a:schemeClr val="tx1"/>
                </a:solidFill>
              </a:defRPr>
            </a:lvl2pPr>
            <a:lvl3pPr>
              <a:lnSpc>
                <a:spcPct val="90000"/>
              </a:lnSpc>
              <a:defRPr sz="1600" b="1" cap="all" baseline="0">
                <a:solidFill>
                  <a:schemeClr val="tx1"/>
                </a:solidFill>
              </a:defRPr>
            </a:lvl3pPr>
            <a:lvl4pPr>
              <a:lnSpc>
                <a:spcPct val="90000"/>
              </a:lnSpc>
              <a:defRPr sz="1600" b="1" cap="all" baseline="0">
                <a:solidFill>
                  <a:schemeClr val="tx1"/>
                </a:solidFill>
              </a:defRPr>
            </a:lvl4pPr>
            <a:lvl5pPr>
              <a:lnSpc>
                <a:spcPct val="90000"/>
              </a:lnSpc>
              <a:defRPr sz="1600" b="1" cap="all" baseline="0">
                <a:solidFill>
                  <a:schemeClr val="tx1"/>
                </a:solidFill>
              </a:defRPr>
            </a:lvl5pPr>
          </a:lstStyle>
          <a:p>
            <a:pPr lvl="0"/>
            <a:endParaRPr lang="fr-FR" dirty="0" smtClean="0"/>
          </a:p>
        </p:txBody>
      </p:sp>
      <p:sp>
        <p:nvSpPr>
          <p:cNvPr id="28" name="Espace réservé du texte 15"/>
          <p:cNvSpPr>
            <a:spLocks noGrp="1"/>
          </p:cNvSpPr>
          <p:nvPr>
            <p:ph type="body" sz="quarter" idx="33"/>
          </p:nvPr>
        </p:nvSpPr>
        <p:spPr>
          <a:xfrm>
            <a:off x="8016211" y="2668041"/>
            <a:ext cx="3492000" cy="180049"/>
          </a:xfrm>
          <a:noFill/>
        </p:spPr>
        <p:txBody>
          <a:bodyPr anchor="b"/>
          <a:lstStyle>
            <a:lvl1pPr algn="r">
              <a:lnSpc>
                <a:spcPct val="90000"/>
              </a:lnSpc>
              <a:spcBef>
                <a:spcPts val="0"/>
              </a:spcBef>
              <a:defRPr sz="1300" b="1" cap="all" baseline="0">
                <a:solidFill>
                  <a:schemeClr val="bg2"/>
                </a:solidFill>
              </a:defRPr>
            </a:lvl1pPr>
            <a:lvl2pPr>
              <a:lnSpc>
                <a:spcPct val="90000"/>
              </a:lnSpc>
              <a:defRPr sz="1600" b="1" cap="all" baseline="0">
                <a:solidFill>
                  <a:schemeClr val="tx1"/>
                </a:solidFill>
              </a:defRPr>
            </a:lvl2pPr>
            <a:lvl3pPr>
              <a:lnSpc>
                <a:spcPct val="90000"/>
              </a:lnSpc>
              <a:defRPr sz="1600" b="1" cap="all" baseline="0">
                <a:solidFill>
                  <a:schemeClr val="tx1"/>
                </a:solidFill>
              </a:defRPr>
            </a:lvl3pPr>
            <a:lvl4pPr>
              <a:lnSpc>
                <a:spcPct val="90000"/>
              </a:lnSpc>
              <a:defRPr sz="1600" b="1" cap="all" baseline="0">
                <a:solidFill>
                  <a:schemeClr val="tx1"/>
                </a:solidFill>
              </a:defRPr>
            </a:lvl4pPr>
            <a:lvl5pPr>
              <a:lnSpc>
                <a:spcPct val="90000"/>
              </a:lnSpc>
              <a:defRPr sz="1600" b="1" cap="all" baseline="0">
                <a:solidFill>
                  <a:schemeClr val="tx1"/>
                </a:solidFill>
              </a:defRPr>
            </a:lvl5pPr>
          </a:lstStyle>
          <a:p>
            <a:pPr lvl="0"/>
            <a:endParaRPr lang="fr-FR" dirty="0" smtClean="0"/>
          </a:p>
        </p:txBody>
      </p:sp>
      <p:sp>
        <p:nvSpPr>
          <p:cNvPr id="29" name="Espace réservé du texte 28"/>
          <p:cNvSpPr>
            <a:spLocks noGrp="1"/>
          </p:cNvSpPr>
          <p:nvPr>
            <p:ph type="body" sz="quarter" idx="34" hasCustomPrompt="1"/>
          </p:nvPr>
        </p:nvSpPr>
        <p:spPr>
          <a:xfrm>
            <a:off x="8016211" y="2874582"/>
            <a:ext cx="3492000" cy="4387"/>
          </a:xfrm>
          <a:custGeom>
            <a:avLst/>
            <a:gdLst>
              <a:gd name="connsiteX0" fmla="*/ 0 w 5133600"/>
              <a:gd name="connsiteY0" fmla="*/ 0 h 4387"/>
              <a:gd name="connsiteX1" fmla="*/ 5133600 w 5133600"/>
              <a:gd name="connsiteY1" fmla="*/ 0 h 4387"/>
              <a:gd name="connsiteX2" fmla="*/ 5133600 w 5133600"/>
              <a:gd name="connsiteY2" fmla="*/ 4387 h 4387"/>
              <a:gd name="connsiteX3" fmla="*/ 0 w 5133600"/>
              <a:gd name="connsiteY3" fmla="*/ 4387 h 4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33600" h="4387">
                <a:moveTo>
                  <a:pt x="0" y="0"/>
                </a:moveTo>
                <a:lnTo>
                  <a:pt x="5133600" y="0"/>
                </a:lnTo>
                <a:lnTo>
                  <a:pt x="5133600" y="4387"/>
                </a:lnTo>
                <a:lnTo>
                  <a:pt x="0" y="4387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0" tIns="0" rIns="0" bIns="0">
            <a:noAutofit/>
          </a:bodyPr>
          <a:lstStyle>
            <a:lvl1pPr>
              <a:defRPr/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0" name="Espace réservé du texte 15"/>
          <p:cNvSpPr>
            <a:spLocks noGrp="1"/>
          </p:cNvSpPr>
          <p:nvPr>
            <p:ph type="body" sz="quarter" idx="35"/>
          </p:nvPr>
        </p:nvSpPr>
        <p:spPr>
          <a:xfrm>
            <a:off x="8014512" y="2955435"/>
            <a:ext cx="3492000" cy="160813"/>
          </a:xfrm>
        </p:spPr>
        <p:txBody>
          <a:bodyPr anchor="t"/>
          <a:lstStyle>
            <a:lvl1pPr>
              <a:lnSpc>
                <a:spcPct val="95000"/>
              </a:lnSpc>
              <a:spcBef>
                <a:spcPts val="400"/>
              </a:spcBef>
              <a:defRPr sz="1100" b="0" cap="none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90000"/>
              </a:lnSpc>
              <a:defRPr sz="1600" b="1" cap="all" baseline="0">
                <a:solidFill>
                  <a:schemeClr val="tx1"/>
                </a:solidFill>
              </a:defRPr>
            </a:lvl2pPr>
            <a:lvl3pPr>
              <a:lnSpc>
                <a:spcPct val="90000"/>
              </a:lnSpc>
              <a:defRPr sz="1600" b="1" cap="all" baseline="0">
                <a:solidFill>
                  <a:schemeClr val="tx1"/>
                </a:solidFill>
              </a:defRPr>
            </a:lvl3pPr>
            <a:lvl4pPr>
              <a:lnSpc>
                <a:spcPct val="90000"/>
              </a:lnSpc>
              <a:defRPr sz="1600" b="1" cap="all" baseline="0">
                <a:solidFill>
                  <a:schemeClr val="tx1"/>
                </a:solidFill>
              </a:defRPr>
            </a:lvl4pPr>
            <a:lvl5pPr>
              <a:lnSpc>
                <a:spcPct val="90000"/>
              </a:lnSpc>
              <a:defRPr sz="1600" b="1" cap="all" baseline="0">
                <a:solidFill>
                  <a:schemeClr val="tx1"/>
                </a:solidFill>
              </a:defRPr>
            </a:lvl5pPr>
          </a:lstStyle>
          <a:p>
            <a:pPr lvl="0"/>
            <a:endParaRPr lang="fr-FR" dirty="0" smtClean="0"/>
          </a:p>
        </p:txBody>
      </p:sp>
      <p:sp>
        <p:nvSpPr>
          <p:cNvPr id="31" name="Espace réservé du texte 15"/>
          <p:cNvSpPr>
            <a:spLocks noGrp="1"/>
          </p:cNvSpPr>
          <p:nvPr>
            <p:ph type="body" sz="quarter" idx="36"/>
          </p:nvPr>
        </p:nvSpPr>
        <p:spPr>
          <a:xfrm>
            <a:off x="719400" y="5128296"/>
            <a:ext cx="3492000" cy="180049"/>
          </a:xfrm>
          <a:noFill/>
        </p:spPr>
        <p:txBody>
          <a:bodyPr anchor="b"/>
          <a:lstStyle>
            <a:lvl1pPr algn="l">
              <a:lnSpc>
                <a:spcPct val="90000"/>
              </a:lnSpc>
              <a:spcBef>
                <a:spcPts val="0"/>
              </a:spcBef>
              <a:defRPr sz="1300" b="1" cap="all" baseline="0">
                <a:solidFill>
                  <a:schemeClr val="accent6"/>
                </a:solidFill>
              </a:defRPr>
            </a:lvl1pPr>
            <a:lvl2pPr>
              <a:lnSpc>
                <a:spcPct val="90000"/>
              </a:lnSpc>
              <a:defRPr sz="1600" b="1" cap="all" baseline="0">
                <a:solidFill>
                  <a:schemeClr val="tx1"/>
                </a:solidFill>
              </a:defRPr>
            </a:lvl2pPr>
            <a:lvl3pPr>
              <a:lnSpc>
                <a:spcPct val="90000"/>
              </a:lnSpc>
              <a:defRPr sz="1600" b="1" cap="all" baseline="0">
                <a:solidFill>
                  <a:schemeClr val="tx1"/>
                </a:solidFill>
              </a:defRPr>
            </a:lvl3pPr>
            <a:lvl4pPr>
              <a:lnSpc>
                <a:spcPct val="90000"/>
              </a:lnSpc>
              <a:defRPr sz="1600" b="1" cap="all" baseline="0">
                <a:solidFill>
                  <a:schemeClr val="tx1"/>
                </a:solidFill>
              </a:defRPr>
            </a:lvl4pPr>
            <a:lvl5pPr>
              <a:lnSpc>
                <a:spcPct val="90000"/>
              </a:lnSpc>
              <a:defRPr sz="1600" b="1" cap="all" baseline="0">
                <a:solidFill>
                  <a:schemeClr val="tx1"/>
                </a:solidFill>
              </a:defRPr>
            </a:lvl5pPr>
          </a:lstStyle>
          <a:p>
            <a:pPr lvl="0"/>
            <a:endParaRPr lang="fr-FR" dirty="0" smtClean="0"/>
          </a:p>
        </p:txBody>
      </p:sp>
      <p:sp>
        <p:nvSpPr>
          <p:cNvPr id="32" name="Espace réservé du texte 31"/>
          <p:cNvSpPr>
            <a:spLocks noGrp="1"/>
          </p:cNvSpPr>
          <p:nvPr>
            <p:ph type="body" sz="quarter" idx="37" hasCustomPrompt="1"/>
          </p:nvPr>
        </p:nvSpPr>
        <p:spPr>
          <a:xfrm>
            <a:off x="719400" y="5334837"/>
            <a:ext cx="3492000" cy="4387"/>
          </a:xfrm>
          <a:custGeom>
            <a:avLst/>
            <a:gdLst>
              <a:gd name="connsiteX0" fmla="*/ 0 w 5133600"/>
              <a:gd name="connsiteY0" fmla="*/ 0 h 4387"/>
              <a:gd name="connsiteX1" fmla="*/ 5133600 w 5133600"/>
              <a:gd name="connsiteY1" fmla="*/ 0 h 4387"/>
              <a:gd name="connsiteX2" fmla="*/ 5133600 w 5133600"/>
              <a:gd name="connsiteY2" fmla="*/ 4387 h 4387"/>
              <a:gd name="connsiteX3" fmla="*/ 0 w 5133600"/>
              <a:gd name="connsiteY3" fmla="*/ 4387 h 4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33600" h="4387">
                <a:moveTo>
                  <a:pt x="0" y="0"/>
                </a:moveTo>
                <a:lnTo>
                  <a:pt x="5133600" y="0"/>
                </a:lnTo>
                <a:lnTo>
                  <a:pt x="5133600" y="4387"/>
                </a:lnTo>
                <a:lnTo>
                  <a:pt x="0" y="4387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lIns="0" tIns="0" rIns="0" bIns="0">
            <a:noAutofit/>
          </a:bodyPr>
          <a:lstStyle>
            <a:lvl1pPr>
              <a:defRPr/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3" name="Espace réservé du texte 15"/>
          <p:cNvSpPr>
            <a:spLocks noGrp="1"/>
          </p:cNvSpPr>
          <p:nvPr>
            <p:ph type="body" sz="quarter" idx="38" hasCustomPrompt="1"/>
          </p:nvPr>
        </p:nvSpPr>
        <p:spPr>
          <a:xfrm>
            <a:off x="717701" y="5415690"/>
            <a:ext cx="3492000" cy="160813"/>
          </a:xfrm>
        </p:spPr>
        <p:txBody>
          <a:bodyPr anchor="t"/>
          <a:lstStyle>
            <a:lvl1pPr algn="ctr">
              <a:lnSpc>
                <a:spcPct val="95000"/>
              </a:lnSpc>
              <a:spcBef>
                <a:spcPts val="400"/>
              </a:spcBef>
              <a:defRPr sz="1100" b="0" cap="none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90000"/>
              </a:lnSpc>
              <a:defRPr sz="1600" b="1" cap="all" baseline="0">
                <a:solidFill>
                  <a:schemeClr val="tx1"/>
                </a:solidFill>
              </a:defRPr>
            </a:lvl2pPr>
            <a:lvl3pPr>
              <a:lnSpc>
                <a:spcPct val="90000"/>
              </a:lnSpc>
              <a:defRPr sz="1600" b="1" cap="all" baseline="0">
                <a:solidFill>
                  <a:schemeClr val="tx1"/>
                </a:solidFill>
              </a:defRPr>
            </a:lvl3pPr>
            <a:lvl4pPr>
              <a:lnSpc>
                <a:spcPct val="90000"/>
              </a:lnSpc>
              <a:defRPr sz="1600" b="1" cap="all" baseline="0">
                <a:solidFill>
                  <a:schemeClr val="tx1"/>
                </a:solidFill>
              </a:defRPr>
            </a:lvl4pPr>
            <a:lvl5pPr>
              <a:lnSpc>
                <a:spcPct val="90000"/>
              </a:lnSpc>
              <a:defRPr sz="1600" b="1" cap="all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fr-FR" dirty="0" smtClean="0"/>
              <a:t>LOGOS</a:t>
            </a:r>
          </a:p>
        </p:txBody>
      </p:sp>
      <p:sp>
        <p:nvSpPr>
          <p:cNvPr id="34" name="Espace réservé du texte 15"/>
          <p:cNvSpPr>
            <a:spLocks noGrp="1"/>
          </p:cNvSpPr>
          <p:nvPr>
            <p:ph type="body" sz="quarter" idx="39"/>
          </p:nvPr>
        </p:nvSpPr>
        <p:spPr>
          <a:xfrm>
            <a:off x="4366925" y="5128296"/>
            <a:ext cx="3492000" cy="180049"/>
          </a:xfrm>
          <a:noFill/>
        </p:spPr>
        <p:txBody>
          <a:bodyPr anchor="b"/>
          <a:lstStyle>
            <a:lvl1pPr algn="l">
              <a:lnSpc>
                <a:spcPct val="90000"/>
              </a:lnSpc>
              <a:spcBef>
                <a:spcPts val="0"/>
              </a:spcBef>
              <a:defRPr sz="1300" b="1" cap="all" baseline="0">
                <a:solidFill>
                  <a:schemeClr val="accent6"/>
                </a:solidFill>
              </a:defRPr>
            </a:lvl1pPr>
            <a:lvl2pPr>
              <a:lnSpc>
                <a:spcPct val="90000"/>
              </a:lnSpc>
              <a:defRPr sz="1600" b="1" cap="all" baseline="0">
                <a:solidFill>
                  <a:schemeClr val="tx1"/>
                </a:solidFill>
              </a:defRPr>
            </a:lvl2pPr>
            <a:lvl3pPr>
              <a:lnSpc>
                <a:spcPct val="90000"/>
              </a:lnSpc>
              <a:defRPr sz="1600" b="1" cap="all" baseline="0">
                <a:solidFill>
                  <a:schemeClr val="tx1"/>
                </a:solidFill>
              </a:defRPr>
            </a:lvl3pPr>
            <a:lvl4pPr>
              <a:lnSpc>
                <a:spcPct val="90000"/>
              </a:lnSpc>
              <a:defRPr sz="1600" b="1" cap="all" baseline="0">
                <a:solidFill>
                  <a:schemeClr val="tx1"/>
                </a:solidFill>
              </a:defRPr>
            </a:lvl4pPr>
            <a:lvl5pPr>
              <a:lnSpc>
                <a:spcPct val="90000"/>
              </a:lnSpc>
              <a:defRPr sz="1600" b="1" cap="all" baseline="0">
                <a:solidFill>
                  <a:schemeClr val="tx1"/>
                </a:solidFill>
              </a:defRPr>
            </a:lvl5pPr>
          </a:lstStyle>
          <a:p>
            <a:pPr lvl="0"/>
            <a:endParaRPr lang="fr-FR" dirty="0" smtClean="0"/>
          </a:p>
        </p:txBody>
      </p:sp>
      <p:sp>
        <p:nvSpPr>
          <p:cNvPr id="35" name="Espace réservé du texte 34"/>
          <p:cNvSpPr>
            <a:spLocks noGrp="1"/>
          </p:cNvSpPr>
          <p:nvPr>
            <p:ph type="body" sz="quarter" idx="40" hasCustomPrompt="1"/>
          </p:nvPr>
        </p:nvSpPr>
        <p:spPr>
          <a:xfrm>
            <a:off x="4366925" y="5334837"/>
            <a:ext cx="3492000" cy="4387"/>
          </a:xfrm>
          <a:custGeom>
            <a:avLst/>
            <a:gdLst>
              <a:gd name="connsiteX0" fmla="*/ 0 w 5133600"/>
              <a:gd name="connsiteY0" fmla="*/ 0 h 4387"/>
              <a:gd name="connsiteX1" fmla="*/ 5133600 w 5133600"/>
              <a:gd name="connsiteY1" fmla="*/ 0 h 4387"/>
              <a:gd name="connsiteX2" fmla="*/ 5133600 w 5133600"/>
              <a:gd name="connsiteY2" fmla="*/ 4387 h 4387"/>
              <a:gd name="connsiteX3" fmla="*/ 0 w 5133600"/>
              <a:gd name="connsiteY3" fmla="*/ 4387 h 4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33600" h="4387">
                <a:moveTo>
                  <a:pt x="0" y="0"/>
                </a:moveTo>
                <a:lnTo>
                  <a:pt x="5133600" y="0"/>
                </a:lnTo>
                <a:lnTo>
                  <a:pt x="5133600" y="4387"/>
                </a:lnTo>
                <a:lnTo>
                  <a:pt x="0" y="4387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lIns="0" tIns="0" rIns="0" bIns="0">
            <a:noAutofit/>
          </a:bodyPr>
          <a:lstStyle>
            <a:lvl1pPr>
              <a:defRPr/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6" name="Espace réservé du texte 15"/>
          <p:cNvSpPr>
            <a:spLocks noGrp="1"/>
          </p:cNvSpPr>
          <p:nvPr>
            <p:ph type="body" sz="quarter" idx="41" hasCustomPrompt="1"/>
          </p:nvPr>
        </p:nvSpPr>
        <p:spPr>
          <a:xfrm>
            <a:off x="4366925" y="5415690"/>
            <a:ext cx="3492000" cy="160813"/>
          </a:xfrm>
        </p:spPr>
        <p:txBody>
          <a:bodyPr anchor="t"/>
          <a:lstStyle>
            <a:lvl1pPr algn="ctr">
              <a:lnSpc>
                <a:spcPct val="95000"/>
              </a:lnSpc>
              <a:spcBef>
                <a:spcPts val="400"/>
              </a:spcBef>
              <a:defRPr sz="1100" b="0" cap="none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90000"/>
              </a:lnSpc>
              <a:defRPr sz="1600" b="1" cap="all" baseline="0">
                <a:solidFill>
                  <a:schemeClr val="tx1"/>
                </a:solidFill>
              </a:defRPr>
            </a:lvl2pPr>
            <a:lvl3pPr>
              <a:lnSpc>
                <a:spcPct val="90000"/>
              </a:lnSpc>
              <a:defRPr sz="1600" b="1" cap="all" baseline="0">
                <a:solidFill>
                  <a:schemeClr val="tx1"/>
                </a:solidFill>
              </a:defRPr>
            </a:lvl3pPr>
            <a:lvl4pPr>
              <a:lnSpc>
                <a:spcPct val="90000"/>
              </a:lnSpc>
              <a:defRPr sz="1600" b="1" cap="all" baseline="0">
                <a:solidFill>
                  <a:schemeClr val="tx1"/>
                </a:solidFill>
              </a:defRPr>
            </a:lvl4pPr>
            <a:lvl5pPr>
              <a:lnSpc>
                <a:spcPct val="90000"/>
              </a:lnSpc>
              <a:defRPr sz="1600" b="1" cap="all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fr-FR" dirty="0" smtClean="0"/>
              <a:t>LOGOS</a:t>
            </a:r>
          </a:p>
        </p:txBody>
      </p:sp>
      <p:sp>
        <p:nvSpPr>
          <p:cNvPr id="37" name="Espace réservé du texte 15"/>
          <p:cNvSpPr>
            <a:spLocks noGrp="1"/>
          </p:cNvSpPr>
          <p:nvPr>
            <p:ph type="body" sz="quarter" idx="42"/>
          </p:nvPr>
        </p:nvSpPr>
        <p:spPr>
          <a:xfrm>
            <a:off x="8014512" y="5128296"/>
            <a:ext cx="3492000" cy="180049"/>
          </a:xfrm>
          <a:noFill/>
        </p:spPr>
        <p:txBody>
          <a:bodyPr anchor="b"/>
          <a:lstStyle>
            <a:lvl1pPr algn="l">
              <a:lnSpc>
                <a:spcPct val="90000"/>
              </a:lnSpc>
              <a:spcBef>
                <a:spcPts val="0"/>
              </a:spcBef>
              <a:defRPr sz="1300" b="1" cap="all" baseline="0">
                <a:solidFill>
                  <a:schemeClr val="accent6"/>
                </a:solidFill>
              </a:defRPr>
            </a:lvl1pPr>
            <a:lvl2pPr>
              <a:lnSpc>
                <a:spcPct val="90000"/>
              </a:lnSpc>
              <a:defRPr sz="1600" b="1" cap="all" baseline="0">
                <a:solidFill>
                  <a:schemeClr val="tx1"/>
                </a:solidFill>
              </a:defRPr>
            </a:lvl2pPr>
            <a:lvl3pPr>
              <a:lnSpc>
                <a:spcPct val="90000"/>
              </a:lnSpc>
              <a:defRPr sz="1600" b="1" cap="all" baseline="0">
                <a:solidFill>
                  <a:schemeClr val="tx1"/>
                </a:solidFill>
              </a:defRPr>
            </a:lvl3pPr>
            <a:lvl4pPr>
              <a:lnSpc>
                <a:spcPct val="90000"/>
              </a:lnSpc>
              <a:defRPr sz="1600" b="1" cap="all" baseline="0">
                <a:solidFill>
                  <a:schemeClr val="tx1"/>
                </a:solidFill>
              </a:defRPr>
            </a:lvl4pPr>
            <a:lvl5pPr>
              <a:lnSpc>
                <a:spcPct val="90000"/>
              </a:lnSpc>
              <a:defRPr sz="1600" b="1" cap="all" baseline="0">
                <a:solidFill>
                  <a:schemeClr val="tx1"/>
                </a:solidFill>
              </a:defRPr>
            </a:lvl5pPr>
          </a:lstStyle>
          <a:p>
            <a:pPr lvl="0"/>
            <a:endParaRPr lang="fr-FR" dirty="0" smtClean="0"/>
          </a:p>
        </p:txBody>
      </p:sp>
      <p:sp>
        <p:nvSpPr>
          <p:cNvPr id="38" name="Espace réservé du texte 37"/>
          <p:cNvSpPr>
            <a:spLocks noGrp="1"/>
          </p:cNvSpPr>
          <p:nvPr>
            <p:ph type="body" sz="quarter" idx="43" hasCustomPrompt="1"/>
          </p:nvPr>
        </p:nvSpPr>
        <p:spPr>
          <a:xfrm>
            <a:off x="8014512" y="5334837"/>
            <a:ext cx="3492000" cy="4387"/>
          </a:xfrm>
          <a:custGeom>
            <a:avLst/>
            <a:gdLst>
              <a:gd name="connsiteX0" fmla="*/ 0 w 5133600"/>
              <a:gd name="connsiteY0" fmla="*/ 0 h 4387"/>
              <a:gd name="connsiteX1" fmla="*/ 5133600 w 5133600"/>
              <a:gd name="connsiteY1" fmla="*/ 0 h 4387"/>
              <a:gd name="connsiteX2" fmla="*/ 5133600 w 5133600"/>
              <a:gd name="connsiteY2" fmla="*/ 4387 h 4387"/>
              <a:gd name="connsiteX3" fmla="*/ 0 w 5133600"/>
              <a:gd name="connsiteY3" fmla="*/ 4387 h 4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33600" h="4387">
                <a:moveTo>
                  <a:pt x="0" y="0"/>
                </a:moveTo>
                <a:lnTo>
                  <a:pt x="5133600" y="0"/>
                </a:lnTo>
                <a:lnTo>
                  <a:pt x="5133600" y="4387"/>
                </a:lnTo>
                <a:lnTo>
                  <a:pt x="0" y="4387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lIns="0" tIns="0" rIns="0" bIns="0">
            <a:noAutofit/>
          </a:bodyPr>
          <a:lstStyle>
            <a:lvl1pPr>
              <a:defRPr/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9" name="Espace réservé du texte 15"/>
          <p:cNvSpPr>
            <a:spLocks noGrp="1"/>
          </p:cNvSpPr>
          <p:nvPr>
            <p:ph type="body" sz="quarter" idx="44" hasCustomPrompt="1"/>
          </p:nvPr>
        </p:nvSpPr>
        <p:spPr>
          <a:xfrm>
            <a:off x="8014512" y="5415690"/>
            <a:ext cx="3492000" cy="160813"/>
          </a:xfrm>
        </p:spPr>
        <p:txBody>
          <a:bodyPr anchor="t"/>
          <a:lstStyle>
            <a:lvl1pPr algn="ctr">
              <a:lnSpc>
                <a:spcPct val="95000"/>
              </a:lnSpc>
              <a:spcBef>
                <a:spcPts val="400"/>
              </a:spcBef>
              <a:defRPr sz="1100" b="0" cap="none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90000"/>
              </a:lnSpc>
              <a:defRPr sz="1600" b="1" cap="all" baseline="0">
                <a:solidFill>
                  <a:schemeClr val="tx1"/>
                </a:solidFill>
              </a:defRPr>
            </a:lvl2pPr>
            <a:lvl3pPr>
              <a:lnSpc>
                <a:spcPct val="90000"/>
              </a:lnSpc>
              <a:defRPr sz="1600" b="1" cap="all" baseline="0">
                <a:solidFill>
                  <a:schemeClr val="tx1"/>
                </a:solidFill>
              </a:defRPr>
            </a:lvl3pPr>
            <a:lvl4pPr>
              <a:lnSpc>
                <a:spcPct val="90000"/>
              </a:lnSpc>
              <a:defRPr sz="1600" b="1" cap="all" baseline="0">
                <a:solidFill>
                  <a:schemeClr val="tx1"/>
                </a:solidFill>
              </a:defRPr>
            </a:lvl4pPr>
            <a:lvl5pPr>
              <a:lnSpc>
                <a:spcPct val="90000"/>
              </a:lnSpc>
              <a:defRPr sz="1600" b="1" cap="all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fr-FR" dirty="0" smtClean="0"/>
              <a:t>LOGOS</a:t>
            </a:r>
          </a:p>
        </p:txBody>
      </p:sp>
    </p:spTree>
    <p:extLst>
      <p:ext uri="{BB962C8B-B14F-4D97-AF65-F5344CB8AC3E}">
        <p14:creationId xmlns:p14="http://schemas.microsoft.com/office/powerpoint/2010/main" val="269850935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pè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 userDrawn="1"/>
        </p:nvSpPr>
        <p:spPr>
          <a:xfrm>
            <a:off x="719622" y="5340069"/>
            <a:ext cx="10752761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 noProof="0" dirty="0"/>
          </a:p>
        </p:txBody>
      </p:sp>
      <p:sp>
        <p:nvSpPr>
          <p:cNvPr id="32" name="Rectangle 31"/>
          <p:cNvSpPr/>
          <p:nvPr userDrawn="1"/>
        </p:nvSpPr>
        <p:spPr>
          <a:xfrm>
            <a:off x="719620" y="4385412"/>
            <a:ext cx="51360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 noProof="0" dirty="0"/>
          </a:p>
        </p:txBody>
      </p:sp>
      <p:sp>
        <p:nvSpPr>
          <p:cNvPr id="33" name="Rectangle 32"/>
          <p:cNvSpPr/>
          <p:nvPr userDrawn="1"/>
        </p:nvSpPr>
        <p:spPr>
          <a:xfrm>
            <a:off x="6336381" y="4385412"/>
            <a:ext cx="51360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 noProof="0" dirty="0"/>
          </a:p>
        </p:txBody>
      </p:sp>
      <p:sp>
        <p:nvSpPr>
          <p:cNvPr id="34" name="Rectangle 33"/>
          <p:cNvSpPr/>
          <p:nvPr userDrawn="1"/>
        </p:nvSpPr>
        <p:spPr>
          <a:xfrm>
            <a:off x="722660" y="3423125"/>
            <a:ext cx="34224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 sz="1350" noProof="0" dirty="0"/>
          </a:p>
        </p:txBody>
      </p:sp>
      <p:sp>
        <p:nvSpPr>
          <p:cNvPr id="35" name="Rectangle 34"/>
          <p:cNvSpPr/>
          <p:nvPr userDrawn="1"/>
        </p:nvSpPr>
        <p:spPr>
          <a:xfrm>
            <a:off x="4386321" y="3423125"/>
            <a:ext cx="34224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 sz="1350" noProof="0" dirty="0"/>
          </a:p>
        </p:txBody>
      </p:sp>
      <p:sp>
        <p:nvSpPr>
          <p:cNvPr id="36" name="Rectangle 35"/>
          <p:cNvSpPr/>
          <p:nvPr userDrawn="1"/>
        </p:nvSpPr>
        <p:spPr>
          <a:xfrm>
            <a:off x="8049981" y="3423125"/>
            <a:ext cx="34224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 sz="1350" noProof="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Modifiez le style du titre</a:t>
            </a:r>
            <a:endParaRPr lang="fr-FR" noProof="0" dirty="0"/>
          </a:p>
        </p:txBody>
      </p:sp>
      <p:sp>
        <p:nvSpPr>
          <p:cNvPr id="18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720000" y="1080000"/>
            <a:ext cx="10752000" cy="1426031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buClr>
                <a:schemeClr val="accent1"/>
              </a:buClr>
              <a:defRPr/>
            </a:lvl2pPr>
          </a:lstStyle>
          <a:p>
            <a:pPr lvl="0"/>
            <a:r>
              <a:rPr lang="fr-FR" noProof="0" dirty="0" smtClean="0"/>
              <a:t>Modifiez les styles du texte du masque</a:t>
            </a:r>
          </a:p>
          <a:p>
            <a:pPr lvl="1"/>
            <a:r>
              <a:rPr lang="fr-FR" noProof="0" dirty="0" smtClean="0"/>
              <a:t>Deuxième niveau</a:t>
            </a:r>
          </a:p>
          <a:p>
            <a:pPr lvl="2"/>
            <a:r>
              <a:rPr lang="fr-FR" noProof="0" dirty="0" smtClean="0"/>
              <a:t>Troisième niveau</a:t>
            </a:r>
          </a:p>
          <a:p>
            <a:pPr lvl="3"/>
            <a:r>
              <a:rPr lang="fr-FR" noProof="0" dirty="0" smtClean="0"/>
              <a:t>Quatrième niveau</a:t>
            </a:r>
          </a:p>
          <a:p>
            <a:pPr lvl="4"/>
            <a:r>
              <a:rPr lang="fr-FR" noProof="0" dirty="0" smtClean="0"/>
              <a:t>Cinquième niveau</a:t>
            </a:r>
            <a:endParaRPr lang="fr-FR" noProof="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719400" y="407980"/>
            <a:ext cx="10753200" cy="15875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Titre de la partie</a:t>
            </a:r>
            <a:endParaRPr lang="fr-FR" dirty="0"/>
          </a:p>
        </p:txBody>
      </p:sp>
      <p:grpSp>
        <p:nvGrpSpPr>
          <p:cNvPr id="3" name="Groupe 2"/>
          <p:cNvGrpSpPr/>
          <p:nvPr userDrawn="1"/>
        </p:nvGrpSpPr>
        <p:grpSpPr>
          <a:xfrm>
            <a:off x="-186541" y="-108943"/>
            <a:ext cx="12565083" cy="7075886"/>
            <a:chOff x="-186541" y="-108943"/>
            <a:chExt cx="12565083" cy="7075886"/>
          </a:xfrm>
        </p:grpSpPr>
        <p:cxnSp>
          <p:nvCxnSpPr>
            <p:cNvPr id="25" name="Connecteur droit 5"/>
            <p:cNvCxnSpPr/>
            <p:nvPr userDrawn="1"/>
          </p:nvCxnSpPr>
          <p:spPr>
            <a:xfrm>
              <a:off x="717551" y="-108943"/>
              <a:ext cx="0" cy="7075886"/>
            </a:xfrm>
            <a:prstGeom prst="line">
              <a:avLst/>
            </a:prstGeom>
            <a:ln w="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7"/>
            <p:cNvCxnSpPr/>
            <p:nvPr userDrawn="1"/>
          </p:nvCxnSpPr>
          <p:spPr>
            <a:xfrm>
              <a:off x="5856000" y="-108943"/>
              <a:ext cx="0" cy="7075886"/>
            </a:xfrm>
            <a:prstGeom prst="line">
              <a:avLst/>
            </a:prstGeom>
            <a:ln w="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8"/>
            <p:cNvCxnSpPr/>
            <p:nvPr userDrawn="1"/>
          </p:nvCxnSpPr>
          <p:spPr>
            <a:xfrm>
              <a:off x="6334727" y="-108943"/>
              <a:ext cx="0" cy="7075886"/>
            </a:xfrm>
            <a:prstGeom prst="line">
              <a:avLst/>
            </a:prstGeom>
            <a:ln w="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9"/>
            <p:cNvCxnSpPr/>
            <p:nvPr userDrawn="1"/>
          </p:nvCxnSpPr>
          <p:spPr>
            <a:xfrm>
              <a:off x="11470313" y="-108943"/>
              <a:ext cx="0" cy="7075886"/>
            </a:xfrm>
            <a:prstGeom prst="line">
              <a:avLst/>
            </a:prstGeom>
            <a:ln w="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10"/>
            <p:cNvCxnSpPr/>
            <p:nvPr userDrawn="1"/>
          </p:nvCxnSpPr>
          <p:spPr>
            <a:xfrm>
              <a:off x="-186541" y="6059170"/>
              <a:ext cx="12565083" cy="0"/>
            </a:xfrm>
            <a:prstGeom prst="line">
              <a:avLst/>
            </a:prstGeom>
            <a:ln w="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14"/>
            <p:cNvCxnSpPr/>
            <p:nvPr userDrawn="1"/>
          </p:nvCxnSpPr>
          <p:spPr>
            <a:xfrm>
              <a:off x="-186541" y="1080000"/>
              <a:ext cx="12565083" cy="0"/>
            </a:xfrm>
            <a:prstGeom prst="line">
              <a:avLst/>
            </a:prstGeom>
            <a:ln w="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732248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itre 73"/>
          <p:cNvSpPr>
            <a:spLocks noGrp="1"/>
          </p:cNvSpPr>
          <p:nvPr>
            <p:ph type="title" hasCustomPrompt="1"/>
          </p:nvPr>
        </p:nvSpPr>
        <p:spPr>
          <a:xfrm>
            <a:off x="719400" y="1746048"/>
            <a:ext cx="7795950" cy="768552"/>
          </a:xfrm>
        </p:spPr>
        <p:txBody>
          <a:bodyPr anchor="b"/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fr-FR" dirty="0" smtClean="0"/>
              <a:t>TITRE Segoe UI 28 pts capitales</a:t>
            </a:r>
            <a:br>
              <a:rPr lang="fr-FR" dirty="0" smtClean="0"/>
            </a:br>
            <a:r>
              <a:rPr lang="fr-FR" dirty="0" smtClean="0"/>
              <a:t>sur deux lignes maximum</a:t>
            </a:r>
            <a:endParaRPr lang="fr-FR" dirty="0"/>
          </a:p>
        </p:txBody>
      </p:sp>
      <p:sp>
        <p:nvSpPr>
          <p:cNvPr id="76" name="Espace réservé du texte 75"/>
          <p:cNvSpPr>
            <a:spLocks noGrp="1"/>
          </p:cNvSpPr>
          <p:nvPr>
            <p:ph type="body" sz="quarter" idx="10" hasCustomPrompt="1"/>
          </p:nvPr>
        </p:nvSpPr>
        <p:spPr>
          <a:xfrm>
            <a:off x="719400" y="2636389"/>
            <a:ext cx="7795949" cy="30777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Sous-titre Segoe UI 20 pts bas de casse</a:t>
            </a:r>
          </a:p>
        </p:txBody>
      </p:sp>
      <p:sp>
        <p:nvSpPr>
          <p:cNvPr id="48" name="ZoneTexte 47"/>
          <p:cNvSpPr txBox="1">
            <a:spLocks/>
          </p:cNvSpPr>
          <p:nvPr userDrawn="1"/>
        </p:nvSpPr>
        <p:spPr>
          <a:xfrm>
            <a:off x="228600" y="6449181"/>
            <a:ext cx="1380186" cy="13849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l" defTabSz="91434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Copyright 2015 – Keyrus</a:t>
            </a:r>
          </a:p>
        </p:txBody>
      </p:sp>
      <p:sp>
        <p:nvSpPr>
          <p:cNvPr id="75" name="Ellipse 74"/>
          <p:cNvSpPr/>
          <p:nvPr userDrawn="1"/>
        </p:nvSpPr>
        <p:spPr>
          <a:xfrm>
            <a:off x="5877014" y="6314479"/>
            <a:ext cx="437972" cy="437972"/>
          </a:xfrm>
          <a:prstGeom prst="ellipse">
            <a:avLst/>
          </a:prstGeom>
          <a:solidFill>
            <a:schemeClr val="tx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noProof="0" dirty="0"/>
          </a:p>
        </p:txBody>
      </p:sp>
      <p:sp>
        <p:nvSpPr>
          <p:cNvPr id="77" name="Ellipse 76"/>
          <p:cNvSpPr/>
          <p:nvPr userDrawn="1"/>
        </p:nvSpPr>
        <p:spPr>
          <a:xfrm>
            <a:off x="5919600" y="6357065"/>
            <a:ext cx="352800" cy="352800"/>
          </a:xfrm>
          <a:prstGeom prst="ellipse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7477EA9B-5D5E-4DBE-ADB4-4DDCC0610B23}" type="slidenum">
              <a:rPr lang="fr-FR" sz="900" noProof="0" smtClean="0">
                <a:solidFill>
                  <a:schemeClr val="tx2">
                    <a:lumMod val="50000"/>
                  </a:schemeClr>
                </a:solidFill>
              </a:rPr>
              <a:pPr algn="ctr"/>
              <a:t>‹N°›</a:t>
            </a:fld>
            <a:endParaRPr lang="fr-FR" sz="1100" noProof="0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78" name="Connecteur droit 77"/>
          <p:cNvCxnSpPr>
            <a:endCxn id="75" idx="2"/>
          </p:cNvCxnSpPr>
          <p:nvPr userDrawn="1"/>
        </p:nvCxnSpPr>
        <p:spPr>
          <a:xfrm flipV="1">
            <a:off x="1712500" y="6533465"/>
            <a:ext cx="4164514" cy="1367"/>
          </a:xfrm>
          <a:prstGeom prst="line">
            <a:avLst/>
          </a:prstGeom>
          <a:ln w="9525" cap="flat">
            <a:solidFill>
              <a:schemeClr val="tx2">
                <a:lumMod val="90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78"/>
          <p:cNvCxnSpPr>
            <a:stCxn id="75" idx="6"/>
          </p:cNvCxnSpPr>
          <p:nvPr userDrawn="1"/>
        </p:nvCxnSpPr>
        <p:spPr>
          <a:xfrm>
            <a:off x="6314986" y="6533465"/>
            <a:ext cx="4433514" cy="1367"/>
          </a:xfrm>
          <a:prstGeom prst="line">
            <a:avLst/>
          </a:prstGeom>
          <a:ln w="9525" cap="flat">
            <a:solidFill>
              <a:schemeClr val="tx2">
                <a:lumMod val="90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orme libre 10"/>
          <p:cNvSpPr txBox="1">
            <a:spLocks/>
          </p:cNvSpPr>
          <p:nvPr userDrawn="1"/>
        </p:nvSpPr>
        <p:spPr>
          <a:xfrm>
            <a:off x="9565142" y="638791"/>
            <a:ext cx="2626858" cy="5255885"/>
          </a:xfrm>
          <a:custGeom>
            <a:avLst/>
            <a:gdLst>
              <a:gd name="connsiteX0" fmla="*/ 2626858 w 2626858"/>
              <a:gd name="connsiteY0" fmla="*/ 0 h 5255885"/>
              <a:gd name="connsiteX1" fmla="*/ 2626858 w 2626858"/>
              <a:gd name="connsiteY1" fmla="*/ 5255885 h 5255885"/>
              <a:gd name="connsiteX2" fmla="*/ 2359302 w 2626858"/>
              <a:gd name="connsiteY2" fmla="*/ 5242374 h 5255885"/>
              <a:gd name="connsiteX3" fmla="*/ 0 w 2626858"/>
              <a:gd name="connsiteY3" fmla="*/ 2627942 h 5255885"/>
              <a:gd name="connsiteX4" fmla="*/ 2359302 w 2626858"/>
              <a:gd name="connsiteY4" fmla="*/ 13510 h 5255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26858" h="5255885">
                <a:moveTo>
                  <a:pt x="2626858" y="0"/>
                </a:moveTo>
                <a:lnTo>
                  <a:pt x="2626858" y="5255885"/>
                </a:lnTo>
                <a:lnTo>
                  <a:pt x="2359302" y="5242374"/>
                </a:lnTo>
                <a:cubicBezTo>
                  <a:pt x="1034118" y="5107794"/>
                  <a:pt x="0" y="3988633"/>
                  <a:pt x="0" y="2627942"/>
                </a:cubicBezTo>
                <a:cubicBezTo>
                  <a:pt x="0" y="1267251"/>
                  <a:pt x="1034118" y="148090"/>
                  <a:pt x="2359302" y="13510"/>
                </a:cubicBezTo>
                <a:close/>
              </a:path>
            </a:pathLst>
          </a:cu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 algn="l" defTabSz="914347" rtl="0" eaLnBrk="1" latinLnBrk="0" hangingPunct="1">
              <a:spcBef>
                <a:spcPts val="12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347" rtl="0" eaLnBrk="1" latinLnBrk="0" hangingPunct="1">
              <a:spcBef>
                <a:spcPts val="600"/>
              </a:spcBef>
              <a:spcAft>
                <a:spcPts val="200"/>
              </a:spcAft>
              <a:buClrTx/>
              <a:buFont typeface="Wingdings 2" panose="05020102010507070707" pitchFamily="18" charset="2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95263" indent="-195263" algn="l" defTabSz="914347" rtl="0" eaLnBrk="1" latinLnBrk="0" hangingPunct="1">
              <a:spcBef>
                <a:spcPts val="400"/>
              </a:spcBef>
              <a:spcAft>
                <a:spcPts val="200"/>
              </a:spcAft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385763" indent="-190500" algn="l" defTabSz="914347" rtl="0" eaLnBrk="1" latinLnBrk="0" hangingPunct="1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552450" indent="-158750" algn="l" defTabSz="914347" rtl="0" eaLnBrk="1" latinLnBrk="0" hangingPunct="1">
              <a:spcBef>
                <a:spcPts val="200"/>
              </a:spcBef>
              <a:spcAft>
                <a:spcPts val="200"/>
              </a:spcAft>
              <a:buClrTx/>
              <a:buFont typeface="Arial" panose="020B0604020202020204" pitchFamily="34" charset="0"/>
              <a:buChar char="–"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53" indent="-228587" algn="l" defTabSz="91434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26" indent="-228587" algn="l" defTabSz="91434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0" indent="-228587" algn="l" defTabSz="91434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73" indent="-228587" algn="l" defTabSz="91434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mtClean="0"/>
              <a:t> </a:t>
            </a:r>
            <a:endParaRPr lang="en-GB" dirty="0"/>
          </a:p>
        </p:txBody>
      </p:sp>
      <p:sp>
        <p:nvSpPr>
          <p:cNvPr id="33" name="Forme libre 11"/>
          <p:cNvSpPr txBox="1">
            <a:spLocks/>
          </p:cNvSpPr>
          <p:nvPr userDrawn="1"/>
        </p:nvSpPr>
        <p:spPr>
          <a:xfrm>
            <a:off x="9402078" y="476812"/>
            <a:ext cx="2789922" cy="5579844"/>
          </a:xfrm>
          <a:custGeom>
            <a:avLst/>
            <a:gdLst>
              <a:gd name="connsiteX0" fmla="*/ 2789922 w 2789922"/>
              <a:gd name="connsiteY0" fmla="*/ 0 h 5579844"/>
              <a:gd name="connsiteX1" fmla="*/ 2789922 w 2789922"/>
              <a:gd name="connsiteY1" fmla="*/ 174645 h 5579844"/>
              <a:gd name="connsiteX2" fmla="*/ 174647 w 2789922"/>
              <a:gd name="connsiteY2" fmla="*/ 2789920 h 5579844"/>
              <a:gd name="connsiteX3" fmla="*/ 2789922 w 2789922"/>
              <a:gd name="connsiteY3" fmla="*/ 5405195 h 5579844"/>
              <a:gd name="connsiteX4" fmla="*/ 2789922 w 2789922"/>
              <a:gd name="connsiteY4" fmla="*/ 5579844 h 5579844"/>
              <a:gd name="connsiteX5" fmla="*/ 14402 w 2789922"/>
              <a:gd name="connsiteY5" fmla="*/ 3075174 h 5579844"/>
              <a:gd name="connsiteX6" fmla="*/ 0 w 2789922"/>
              <a:gd name="connsiteY6" fmla="*/ 2789958 h 5579844"/>
              <a:gd name="connsiteX7" fmla="*/ 14403 w 2789922"/>
              <a:gd name="connsiteY7" fmla="*/ 2504735 h 5579844"/>
              <a:gd name="connsiteX8" fmla="*/ 2504737 w 2789922"/>
              <a:gd name="connsiteY8" fmla="*/ 14401 h 5579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9922" h="5579844">
                <a:moveTo>
                  <a:pt x="2789922" y="0"/>
                </a:moveTo>
                <a:lnTo>
                  <a:pt x="2789922" y="174645"/>
                </a:lnTo>
                <a:cubicBezTo>
                  <a:pt x="1345545" y="174645"/>
                  <a:pt x="174647" y="1345543"/>
                  <a:pt x="174647" y="2789920"/>
                </a:cubicBezTo>
                <a:cubicBezTo>
                  <a:pt x="174647" y="4234297"/>
                  <a:pt x="1345545" y="5405195"/>
                  <a:pt x="2789922" y="5405195"/>
                </a:cubicBezTo>
                <a:lnTo>
                  <a:pt x="2789922" y="5579844"/>
                </a:lnTo>
                <a:cubicBezTo>
                  <a:pt x="1345392" y="5579844"/>
                  <a:pt x="157274" y="4482010"/>
                  <a:pt x="14402" y="3075174"/>
                </a:cubicBezTo>
                <a:lnTo>
                  <a:pt x="0" y="2789958"/>
                </a:lnTo>
                <a:lnTo>
                  <a:pt x="14403" y="2504735"/>
                </a:lnTo>
                <a:cubicBezTo>
                  <a:pt x="147753" y="1191652"/>
                  <a:pt x="1191654" y="147751"/>
                  <a:pt x="2504737" y="14401"/>
                </a:cubicBezTo>
                <a:close/>
              </a:path>
            </a:pathLst>
          </a:custGeom>
          <a:solidFill>
            <a:srgbClr val="B2B2B2"/>
          </a:solidFill>
        </p:spPr>
        <p:txBody>
          <a:bodyPr wrap="square">
            <a:noAutofit/>
          </a:bodyPr>
          <a:lstStyle>
            <a:lvl1pPr marL="0" indent="0" algn="l" defTabSz="914347" rtl="0" eaLnBrk="1" latinLnBrk="0" hangingPunct="1">
              <a:spcBef>
                <a:spcPts val="12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347" rtl="0" eaLnBrk="1" latinLnBrk="0" hangingPunct="1">
              <a:spcBef>
                <a:spcPts val="600"/>
              </a:spcBef>
              <a:spcAft>
                <a:spcPts val="200"/>
              </a:spcAft>
              <a:buClrTx/>
              <a:buFont typeface="Wingdings 2" panose="05020102010507070707" pitchFamily="18" charset="2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95263" indent="-195263" algn="l" defTabSz="914347" rtl="0" eaLnBrk="1" latinLnBrk="0" hangingPunct="1">
              <a:spcBef>
                <a:spcPts val="400"/>
              </a:spcBef>
              <a:spcAft>
                <a:spcPts val="200"/>
              </a:spcAft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385763" indent="-190500" algn="l" defTabSz="914347" rtl="0" eaLnBrk="1" latinLnBrk="0" hangingPunct="1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552450" indent="-158750" algn="l" defTabSz="914347" rtl="0" eaLnBrk="1" latinLnBrk="0" hangingPunct="1">
              <a:spcBef>
                <a:spcPts val="200"/>
              </a:spcBef>
              <a:spcAft>
                <a:spcPts val="200"/>
              </a:spcAft>
              <a:buClrTx/>
              <a:buFont typeface="Arial" panose="020B0604020202020204" pitchFamily="34" charset="0"/>
              <a:buChar char="–"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53" indent="-228587" algn="l" defTabSz="91434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26" indent="-228587" algn="l" defTabSz="91434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0" indent="-228587" algn="l" defTabSz="91434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73" indent="-228587" algn="l" defTabSz="91434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mtClean="0"/>
              <a:t> </a:t>
            </a:r>
            <a:endParaRPr lang="en-GB" dirty="0"/>
          </a:p>
        </p:txBody>
      </p:sp>
      <p:sp>
        <p:nvSpPr>
          <p:cNvPr id="34" name="Forme libre 12"/>
          <p:cNvSpPr txBox="1">
            <a:spLocks/>
          </p:cNvSpPr>
          <p:nvPr userDrawn="1"/>
        </p:nvSpPr>
        <p:spPr>
          <a:xfrm>
            <a:off x="9319200" y="393932"/>
            <a:ext cx="2872800" cy="5745600"/>
          </a:xfrm>
          <a:custGeom>
            <a:avLst/>
            <a:gdLst>
              <a:gd name="connsiteX0" fmla="*/ 2872800 w 2872800"/>
              <a:gd name="connsiteY0" fmla="*/ 0 h 5745600"/>
              <a:gd name="connsiteX1" fmla="*/ 2872800 w 2872800"/>
              <a:gd name="connsiteY1" fmla="*/ 84183 h 5745600"/>
              <a:gd name="connsiteX2" fmla="*/ 84183 w 2872800"/>
              <a:gd name="connsiteY2" fmla="*/ 2872800 h 5745600"/>
              <a:gd name="connsiteX3" fmla="*/ 2872800 w 2872800"/>
              <a:gd name="connsiteY3" fmla="*/ 5661417 h 5745600"/>
              <a:gd name="connsiteX4" fmla="*/ 2872800 w 2872800"/>
              <a:gd name="connsiteY4" fmla="*/ 5745600 h 5745600"/>
              <a:gd name="connsiteX5" fmla="*/ 0 w 2872800"/>
              <a:gd name="connsiteY5" fmla="*/ 2872800 h 5745600"/>
              <a:gd name="connsiteX6" fmla="*/ 2018517 w 2872800"/>
              <a:gd name="connsiteY6" fmla="*/ 129155 h 5745600"/>
              <a:gd name="connsiteX7" fmla="*/ 2872800 w 2872800"/>
              <a:gd name="connsiteY7" fmla="*/ 0 h 574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72800" h="5745600">
                <a:moveTo>
                  <a:pt x="2872800" y="0"/>
                </a:moveTo>
                <a:lnTo>
                  <a:pt x="2872800" y="84183"/>
                </a:lnTo>
                <a:cubicBezTo>
                  <a:pt x="1332689" y="84183"/>
                  <a:pt x="84183" y="1332690"/>
                  <a:pt x="84183" y="2872800"/>
                </a:cubicBezTo>
                <a:cubicBezTo>
                  <a:pt x="84183" y="4412911"/>
                  <a:pt x="1332689" y="5661417"/>
                  <a:pt x="2872800" y="5661417"/>
                </a:cubicBezTo>
                <a:lnTo>
                  <a:pt x="2872800" y="5745600"/>
                </a:lnTo>
                <a:cubicBezTo>
                  <a:pt x="1286196" y="5745600"/>
                  <a:pt x="0" y="4459404"/>
                  <a:pt x="0" y="2872800"/>
                </a:cubicBezTo>
                <a:cubicBezTo>
                  <a:pt x="0" y="1583685"/>
                  <a:pt x="849090" y="492885"/>
                  <a:pt x="2018517" y="129155"/>
                </a:cubicBezTo>
                <a:cubicBezTo>
                  <a:pt x="2288385" y="45218"/>
                  <a:pt x="2575312" y="0"/>
                  <a:pt x="2872800" y="0"/>
                </a:cubicBezTo>
                <a:close/>
              </a:path>
            </a:pathLst>
          </a:custGeom>
          <a:solidFill>
            <a:srgbClr val="D9D9D9"/>
          </a:solidFill>
        </p:spPr>
        <p:txBody>
          <a:bodyPr wrap="square">
            <a:noAutofit/>
          </a:bodyPr>
          <a:lstStyle>
            <a:lvl1pPr marL="0" indent="0" algn="l" defTabSz="914347" rtl="0" eaLnBrk="1" latinLnBrk="0" hangingPunct="1">
              <a:spcBef>
                <a:spcPts val="12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347" rtl="0" eaLnBrk="1" latinLnBrk="0" hangingPunct="1">
              <a:spcBef>
                <a:spcPts val="600"/>
              </a:spcBef>
              <a:spcAft>
                <a:spcPts val="200"/>
              </a:spcAft>
              <a:buClrTx/>
              <a:buFont typeface="Wingdings 2" panose="05020102010507070707" pitchFamily="18" charset="2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95263" indent="-195263" algn="l" defTabSz="914347" rtl="0" eaLnBrk="1" latinLnBrk="0" hangingPunct="1">
              <a:spcBef>
                <a:spcPts val="400"/>
              </a:spcBef>
              <a:spcAft>
                <a:spcPts val="200"/>
              </a:spcAft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385763" indent="-190500" algn="l" defTabSz="914347" rtl="0" eaLnBrk="1" latinLnBrk="0" hangingPunct="1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552450" indent="-158750" algn="l" defTabSz="914347" rtl="0" eaLnBrk="1" latinLnBrk="0" hangingPunct="1">
              <a:spcBef>
                <a:spcPts val="200"/>
              </a:spcBef>
              <a:spcAft>
                <a:spcPts val="200"/>
              </a:spcAft>
              <a:buClrTx/>
              <a:buFont typeface="Arial" panose="020B0604020202020204" pitchFamily="34" charset="0"/>
              <a:buChar char="–"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53" indent="-228587" algn="l" defTabSz="91434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26" indent="-228587" algn="l" defTabSz="91434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0" indent="-228587" algn="l" defTabSz="91434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73" indent="-228587" algn="l" defTabSz="91434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mtClean="0"/>
              <a:t> </a:t>
            </a:r>
            <a:endParaRPr lang="en-GB" dirty="0"/>
          </a:p>
        </p:txBody>
      </p:sp>
      <p:sp>
        <p:nvSpPr>
          <p:cNvPr id="55" name="Forme libre 13"/>
          <p:cNvSpPr txBox="1">
            <a:spLocks/>
          </p:cNvSpPr>
          <p:nvPr userDrawn="1"/>
        </p:nvSpPr>
        <p:spPr>
          <a:xfrm>
            <a:off x="9402078" y="476808"/>
            <a:ext cx="2789922" cy="5579844"/>
          </a:xfrm>
          <a:custGeom>
            <a:avLst/>
            <a:gdLst>
              <a:gd name="connsiteX0" fmla="*/ 2789922 w 2789922"/>
              <a:gd name="connsiteY0" fmla="*/ 0 h 5579844"/>
              <a:gd name="connsiteX1" fmla="*/ 2789922 w 2789922"/>
              <a:gd name="connsiteY1" fmla="*/ 174645 h 5579844"/>
              <a:gd name="connsiteX2" fmla="*/ 174647 w 2789922"/>
              <a:gd name="connsiteY2" fmla="*/ 2789920 h 5579844"/>
              <a:gd name="connsiteX3" fmla="*/ 2789922 w 2789922"/>
              <a:gd name="connsiteY3" fmla="*/ 5405195 h 5579844"/>
              <a:gd name="connsiteX4" fmla="*/ 2789922 w 2789922"/>
              <a:gd name="connsiteY4" fmla="*/ 5579844 h 5579844"/>
              <a:gd name="connsiteX5" fmla="*/ 14402 w 2789922"/>
              <a:gd name="connsiteY5" fmla="*/ 3075174 h 5579844"/>
              <a:gd name="connsiteX6" fmla="*/ 0 w 2789922"/>
              <a:gd name="connsiteY6" fmla="*/ 2789958 h 5579844"/>
              <a:gd name="connsiteX7" fmla="*/ 14403 w 2789922"/>
              <a:gd name="connsiteY7" fmla="*/ 2504735 h 5579844"/>
              <a:gd name="connsiteX8" fmla="*/ 2504737 w 2789922"/>
              <a:gd name="connsiteY8" fmla="*/ 14401 h 5579844"/>
              <a:gd name="connsiteX0" fmla="*/ 2789922 w 2789922"/>
              <a:gd name="connsiteY0" fmla="*/ 0 h 5579844"/>
              <a:gd name="connsiteX1" fmla="*/ 174647 w 2789922"/>
              <a:gd name="connsiteY1" fmla="*/ 2789920 h 5579844"/>
              <a:gd name="connsiteX2" fmla="*/ 2789922 w 2789922"/>
              <a:gd name="connsiteY2" fmla="*/ 5405195 h 5579844"/>
              <a:gd name="connsiteX3" fmla="*/ 2789922 w 2789922"/>
              <a:gd name="connsiteY3" fmla="*/ 5579844 h 5579844"/>
              <a:gd name="connsiteX4" fmla="*/ 14402 w 2789922"/>
              <a:gd name="connsiteY4" fmla="*/ 3075174 h 5579844"/>
              <a:gd name="connsiteX5" fmla="*/ 0 w 2789922"/>
              <a:gd name="connsiteY5" fmla="*/ 2789958 h 5579844"/>
              <a:gd name="connsiteX6" fmla="*/ 14403 w 2789922"/>
              <a:gd name="connsiteY6" fmla="*/ 2504735 h 5579844"/>
              <a:gd name="connsiteX7" fmla="*/ 2504737 w 2789922"/>
              <a:gd name="connsiteY7" fmla="*/ 14401 h 5579844"/>
              <a:gd name="connsiteX8" fmla="*/ 2789922 w 2789922"/>
              <a:gd name="connsiteY8" fmla="*/ 0 h 5579844"/>
              <a:gd name="connsiteX0" fmla="*/ 2789922 w 2789922"/>
              <a:gd name="connsiteY0" fmla="*/ 0 h 5579844"/>
              <a:gd name="connsiteX1" fmla="*/ 2789922 w 2789922"/>
              <a:gd name="connsiteY1" fmla="*/ 5405195 h 5579844"/>
              <a:gd name="connsiteX2" fmla="*/ 2789922 w 2789922"/>
              <a:gd name="connsiteY2" fmla="*/ 5579844 h 5579844"/>
              <a:gd name="connsiteX3" fmla="*/ 14402 w 2789922"/>
              <a:gd name="connsiteY3" fmla="*/ 3075174 h 5579844"/>
              <a:gd name="connsiteX4" fmla="*/ 0 w 2789922"/>
              <a:gd name="connsiteY4" fmla="*/ 2789958 h 5579844"/>
              <a:gd name="connsiteX5" fmla="*/ 14403 w 2789922"/>
              <a:gd name="connsiteY5" fmla="*/ 2504735 h 5579844"/>
              <a:gd name="connsiteX6" fmla="*/ 2504737 w 2789922"/>
              <a:gd name="connsiteY6" fmla="*/ 14401 h 5579844"/>
              <a:gd name="connsiteX7" fmla="*/ 2789922 w 2789922"/>
              <a:gd name="connsiteY7" fmla="*/ 0 h 5579844"/>
              <a:gd name="connsiteX0" fmla="*/ 2789922 w 2789922"/>
              <a:gd name="connsiteY0" fmla="*/ 0 h 5579844"/>
              <a:gd name="connsiteX1" fmla="*/ 2789922 w 2789922"/>
              <a:gd name="connsiteY1" fmla="*/ 5579844 h 5579844"/>
              <a:gd name="connsiteX2" fmla="*/ 14402 w 2789922"/>
              <a:gd name="connsiteY2" fmla="*/ 3075174 h 5579844"/>
              <a:gd name="connsiteX3" fmla="*/ 0 w 2789922"/>
              <a:gd name="connsiteY3" fmla="*/ 2789958 h 5579844"/>
              <a:gd name="connsiteX4" fmla="*/ 14403 w 2789922"/>
              <a:gd name="connsiteY4" fmla="*/ 2504735 h 5579844"/>
              <a:gd name="connsiteX5" fmla="*/ 2504737 w 2789922"/>
              <a:gd name="connsiteY5" fmla="*/ 14401 h 5579844"/>
              <a:gd name="connsiteX6" fmla="*/ 2789922 w 2789922"/>
              <a:gd name="connsiteY6" fmla="*/ 0 h 5579844"/>
              <a:gd name="connsiteX0" fmla="*/ 2789922 w 2881362"/>
              <a:gd name="connsiteY0" fmla="*/ 5579844 h 5671284"/>
              <a:gd name="connsiteX1" fmla="*/ 14402 w 2881362"/>
              <a:gd name="connsiteY1" fmla="*/ 3075174 h 5671284"/>
              <a:gd name="connsiteX2" fmla="*/ 0 w 2881362"/>
              <a:gd name="connsiteY2" fmla="*/ 2789958 h 5671284"/>
              <a:gd name="connsiteX3" fmla="*/ 14403 w 2881362"/>
              <a:gd name="connsiteY3" fmla="*/ 2504735 h 5671284"/>
              <a:gd name="connsiteX4" fmla="*/ 2504737 w 2881362"/>
              <a:gd name="connsiteY4" fmla="*/ 14401 h 5671284"/>
              <a:gd name="connsiteX5" fmla="*/ 2789922 w 2881362"/>
              <a:gd name="connsiteY5" fmla="*/ 0 h 5671284"/>
              <a:gd name="connsiteX6" fmla="*/ 2881362 w 2881362"/>
              <a:gd name="connsiteY6" fmla="*/ 5671284 h 5671284"/>
              <a:gd name="connsiteX0" fmla="*/ 2789922 w 2789922"/>
              <a:gd name="connsiteY0" fmla="*/ 5579844 h 5579844"/>
              <a:gd name="connsiteX1" fmla="*/ 14402 w 2789922"/>
              <a:gd name="connsiteY1" fmla="*/ 3075174 h 5579844"/>
              <a:gd name="connsiteX2" fmla="*/ 0 w 2789922"/>
              <a:gd name="connsiteY2" fmla="*/ 2789958 h 5579844"/>
              <a:gd name="connsiteX3" fmla="*/ 14403 w 2789922"/>
              <a:gd name="connsiteY3" fmla="*/ 2504735 h 5579844"/>
              <a:gd name="connsiteX4" fmla="*/ 2504737 w 2789922"/>
              <a:gd name="connsiteY4" fmla="*/ 14401 h 5579844"/>
              <a:gd name="connsiteX5" fmla="*/ 2789922 w 2789922"/>
              <a:gd name="connsiteY5" fmla="*/ 0 h 5579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89922" h="5579844">
                <a:moveTo>
                  <a:pt x="2789922" y="5579844"/>
                </a:moveTo>
                <a:cubicBezTo>
                  <a:pt x="1345392" y="5579844"/>
                  <a:pt x="157274" y="4482010"/>
                  <a:pt x="14402" y="3075174"/>
                </a:cubicBezTo>
                <a:lnTo>
                  <a:pt x="0" y="2789958"/>
                </a:lnTo>
                <a:lnTo>
                  <a:pt x="14403" y="2504735"/>
                </a:lnTo>
                <a:cubicBezTo>
                  <a:pt x="147753" y="1191652"/>
                  <a:pt x="1191654" y="147751"/>
                  <a:pt x="2504737" y="14401"/>
                </a:cubicBezTo>
                <a:lnTo>
                  <a:pt x="2789922" y="0"/>
                </a:lnTo>
              </a:path>
            </a:pathLst>
          </a:custGeom>
          <a:noFill/>
          <a:ln w="6350">
            <a:solidFill>
              <a:schemeClr val="tx1"/>
            </a:solidFill>
          </a:ln>
        </p:spPr>
        <p:txBody>
          <a:bodyPr wrap="square">
            <a:noAutofit/>
          </a:bodyPr>
          <a:lstStyle>
            <a:lvl1pPr marL="0" indent="0" algn="l" defTabSz="914347" rtl="0" eaLnBrk="1" latinLnBrk="0" hangingPunct="1">
              <a:spcBef>
                <a:spcPts val="12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347" rtl="0" eaLnBrk="1" latinLnBrk="0" hangingPunct="1">
              <a:spcBef>
                <a:spcPts val="600"/>
              </a:spcBef>
              <a:spcAft>
                <a:spcPts val="200"/>
              </a:spcAft>
              <a:buClrTx/>
              <a:buFont typeface="Wingdings 2" panose="05020102010507070707" pitchFamily="18" charset="2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95263" indent="-195263" algn="l" defTabSz="914347" rtl="0" eaLnBrk="1" latinLnBrk="0" hangingPunct="1">
              <a:spcBef>
                <a:spcPts val="400"/>
              </a:spcBef>
              <a:spcAft>
                <a:spcPts val="200"/>
              </a:spcAft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385763" indent="-190500" algn="l" defTabSz="914347" rtl="0" eaLnBrk="1" latinLnBrk="0" hangingPunct="1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552450" indent="-158750" algn="l" defTabSz="914347" rtl="0" eaLnBrk="1" latinLnBrk="0" hangingPunct="1">
              <a:spcBef>
                <a:spcPts val="200"/>
              </a:spcBef>
              <a:spcAft>
                <a:spcPts val="200"/>
              </a:spcAft>
              <a:buClrTx/>
              <a:buFont typeface="Arial" panose="020B0604020202020204" pitchFamily="34" charset="0"/>
              <a:buChar char="–"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53" indent="-228587" algn="l" defTabSz="91434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26" indent="-228587" algn="l" defTabSz="91434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0" indent="-228587" algn="l" defTabSz="91434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73" indent="-228587" algn="l" defTabSz="91434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mtClean="0"/>
              <a:t> </a:t>
            </a:r>
            <a:endParaRPr lang="en-GB" dirty="0"/>
          </a:p>
        </p:txBody>
      </p:sp>
      <p:grpSp>
        <p:nvGrpSpPr>
          <p:cNvPr id="49" name="Groupe 48"/>
          <p:cNvGrpSpPr/>
          <p:nvPr userDrawn="1"/>
        </p:nvGrpSpPr>
        <p:grpSpPr>
          <a:xfrm>
            <a:off x="0" y="1937276"/>
            <a:ext cx="417600" cy="394425"/>
            <a:chOff x="252413" y="452351"/>
            <a:chExt cx="417600" cy="394425"/>
          </a:xfrm>
        </p:grpSpPr>
        <p:cxnSp>
          <p:nvCxnSpPr>
            <p:cNvPr id="50" name="Connecteur droit 49"/>
            <p:cNvCxnSpPr/>
            <p:nvPr userDrawn="1"/>
          </p:nvCxnSpPr>
          <p:spPr>
            <a:xfrm>
              <a:off x="252413" y="452351"/>
              <a:ext cx="417600" cy="0"/>
            </a:xfrm>
            <a:prstGeom prst="line">
              <a:avLst/>
            </a:prstGeom>
            <a:ln w="22225" cap="flat">
              <a:solidFill>
                <a:srgbClr val="D9D9D9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50"/>
            <p:cNvCxnSpPr/>
            <p:nvPr userDrawn="1"/>
          </p:nvCxnSpPr>
          <p:spPr>
            <a:xfrm>
              <a:off x="252413" y="649564"/>
              <a:ext cx="417600" cy="0"/>
            </a:xfrm>
            <a:prstGeom prst="line">
              <a:avLst/>
            </a:prstGeom>
            <a:ln w="22225" cap="flat">
              <a:solidFill>
                <a:srgbClr val="D9D9D9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droit 51"/>
            <p:cNvCxnSpPr/>
            <p:nvPr userDrawn="1"/>
          </p:nvCxnSpPr>
          <p:spPr>
            <a:xfrm>
              <a:off x="252413" y="846776"/>
              <a:ext cx="417600" cy="0"/>
            </a:xfrm>
            <a:prstGeom prst="line">
              <a:avLst/>
            </a:prstGeom>
            <a:ln w="22225" cap="flat">
              <a:solidFill>
                <a:srgbClr val="D9D9D9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Picture 2" descr="M:\Graphisme\_Graphisme FRPARSFS03\CHARTE\_KIT GROUPE CHARTE LOGO\KIT_K-DATA_LOGO_2015\PNG\KeyrusData_Logo_2015_ssfond_small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5013" y="6443663"/>
            <a:ext cx="987425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73801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Espace réservé du texte 34"/>
          <p:cNvSpPr>
            <a:spLocks noGrp="1"/>
          </p:cNvSpPr>
          <p:nvPr>
            <p:ph type="body" sz="quarter" idx="14" hasCustomPrompt="1"/>
          </p:nvPr>
        </p:nvSpPr>
        <p:spPr>
          <a:xfrm>
            <a:off x="9319200" y="393932"/>
            <a:ext cx="2872800" cy="5745600"/>
          </a:xfrm>
          <a:custGeom>
            <a:avLst/>
            <a:gdLst>
              <a:gd name="connsiteX0" fmla="*/ 2872800 w 2872800"/>
              <a:gd name="connsiteY0" fmla="*/ 0 h 5745600"/>
              <a:gd name="connsiteX1" fmla="*/ 2872800 w 2872800"/>
              <a:gd name="connsiteY1" fmla="*/ 84183 h 5745600"/>
              <a:gd name="connsiteX2" fmla="*/ 84183 w 2872800"/>
              <a:gd name="connsiteY2" fmla="*/ 2872800 h 5745600"/>
              <a:gd name="connsiteX3" fmla="*/ 2872800 w 2872800"/>
              <a:gd name="connsiteY3" fmla="*/ 5661417 h 5745600"/>
              <a:gd name="connsiteX4" fmla="*/ 2872800 w 2872800"/>
              <a:gd name="connsiteY4" fmla="*/ 5745600 h 5745600"/>
              <a:gd name="connsiteX5" fmla="*/ 0 w 2872800"/>
              <a:gd name="connsiteY5" fmla="*/ 2872800 h 5745600"/>
              <a:gd name="connsiteX6" fmla="*/ 2018517 w 2872800"/>
              <a:gd name="connsiteY6" fmla="*/ 129155 h 5745600"/>
              <a:gd name="connsiteX7" fmla="*/ 2872800 w 2872800"/>
              <a:gd name="connsiteY7" fmla="*/ 0 h 574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72800" h="5745600">
                <a:moveTo>
                  <a:pt x="2872800" y="0"/>
                </a:moveTo>
                <a:lnTo>
                  <a:pt x="2872800" y="84183"/>
                </a:lnTo>
                <a:cubicBezTo>
                  <a:pt x="1332689" y="84183"/>
                  <a:pt x="84183" y="1332690"/>
                  <a:pt x="84183" y="2872800"/>
                </a:cubicBezTo>
                <a:cubicBezTo>
                  <a:pt x="84183" y="4412911"/>
                  <a:pt x="1332689" y="5661417"/>
                  <a:pt x="2872800" y="5661417"/>
                </a:cubicBezTo>
                <a:lnTo>
                  <a:pt x="2872800" y="5745600"/>
                </a:lnTo>
                <a:cubicBezTo>
                  <a:pt x="1286196" y="5745600"/>
                  <a:pt x="0" y="4459404"/>
                  <a:pt x="0" y="2872800"/>
                </a:cubicBezTo>
                <a:cubicBezTo>
                  <a:pt x="0" y="1583685"/>
                  <a:pt x="849090" y="492885"/>
                  <a:pt x="2018517" y="129155"/>
                </a:cubicBezTo>
                <a:cubicBezTo>
                  <a:pt x="2288385" y="45218"/>
                  <a:pt x="2575312" y="0"/>
                  <a:pt x="2872800" y="0"/>
                </a:cubicBezTo>
                <a:close/>
              </a:path>
            </a:pathLst>
          </a:custGeom>
          <a:solidFill>
            <a:srgbClr val="D9D9D9"/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pPr lvl="0"/>
            <a:r>
              <a:rPr lang="fr-FR" dirty="0" smtClean="0"/>
              <a:t> </a:t>
            </a:r>
            <a:endParaRPr lang="en-GB" dirty="0"/>
          </a:p>
        </p:txBody>
      </p:sp>
      <p:sp>
        <p:nvSpPr>
          <p:cNvPr id="34" name="Espace réservé du texte 33"/>
          <p:cNvSpPr>
            <a:spLocks noGrp="1"/>
          </p:cNvSpPr>
          <p:nvPr>
            <p:ph type="body" sz="quarter" idx="13" hasCustomPrompt="1"/>
          </p:nvPr>
        </p:nvSpPr>
        <p:spPr>
          <a:xfrm>
            <a:off x="9402078" y="476812"/>
            <a:ext cx="2789922" cy="5579844"/>
          </a:xfrm>
          <a:custGeom>
            <a:avLst/>
            <a:gdLst>
              <a:gd name="connsiteX0" fmla="*/ 2789922 w 2789922"/>
              <a:gd name="connsiteY0" fmla="*/ 0 h 5579844"/>
              <a:gd name="connsiteX1" fmla="*/ 2789922 w 2789922"/>
              <a:gd name="connsiteY1" fmla="*/ 174645 h 5579844"/>
              <a:gd name="connsiteX2" fmla="*/ 174647 w 2789922"/>
              <a:gd name="connsiteY2" fmla="*/ 2789920 h 5579844"/>
              <a:gd name="connsiteX3" fmla="*/ 2789922 w 2789922"/>
              <a:gd name="connsiteY3" fmla="*/ 5405195 h 5579844"/>
              <a:gd name="connsiteX4" fmla="*/ 2789922 w 2789922"/>
              <a:gd name="connsiteY4" fmla="*/ 5579844 h 5579844"/>
              <a:gd name="connsiteX5" fmla="*/ 14402 w 2789922"/>
              <a:gd name="connsiteY5" fmla="*/ 3075174 h 5579844"/>
              <a:gd name="connsiteX6" fmla="*/ 0 w 2789922"/>
              <a:gd name="connsiteY6" fmla="*/ 2789958 h 5579844"/>
              <a:gd name="connsiteX7" fmla="*/ 14403 w 2789922"/>
              <a:gd name="connsiteY7" fmla="*/ 2504735 h 5579844"/>
              <a:gd name="connsiteX8" fmla="*/ 2504737 w 2789922"/>
              <a:gd name="connsiteY8" fmla="*/ 14401 h 5579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9922" h="5579844">
                <a:moveTo>
                  <a:pt x="2789922" y="0"/>
                </a:moveTo>
                <a:lnTo>
                  <a:pt x="2789922" y="174645"/>
                </a:lnTo>
                <a:cubicBezTo>
                  <a:pt x="1345545" y="174645"/>
                  <a:pt x="174647" y="1345543"/>
                  <a:pt x="174647" y="2789920"/>
                </a:cubicBezTo>
                <a:cubicBezTo>
                  <a:pt x="174647" y="4234297"/>
                  <a:pt x="1345545" y="5405195"/>
                  <a:pt x="2789922" y="5405195"/>
                </a:cubicBezTo>
                <a:lnTo>
                  <a:pt x="2789922" y="5579844"/>
                </a:lnTo>
                <a:cubicBezTo>
                  <a:pt x="1345392" y="5579844"/>
                  <a:pt x="157274" y="4482010"/>
                  <a:pt x="14402" y="3075174"/>
                </a:cubicBezTo>
                <a:lnTo>
                  <a:pt x="0" y="2789958"/>
                </a:lnTo>
                <a:lnTo>
                  <a:pt x="14403" y="2504735"/>
                </a:lnTo>
                <a:cubicBezTo>
                  <a:pt x="147753" y="1191652"/>
                  <a:pt x="1191654" y="147751"/>
                  <a:pt x="2504737" y="14401"/>
                </a:cubicBezTo>
                <a:close/>
              </a:path>
            </a:pathLst>
          </a:custGeom>
          <a:solidFill>
            <a:srgbClr val="B2B2B2"/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pPr lvl="0"/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36" name="Espace réservé du texte 35"/>
          <p:cNvSpPr>
            <a:spLocks noGrp="1"/>
          </p:cNvSpPr>
          <p:nvPr>
            <p:ph type="body" sz="quarter" idx="15" hasCustomPrompt="1"/>
          </p:nvPr>
        </p:nvSpPr>
        <p:spPr>
          <a:xfrm>
            <a:off x="9402078" y="476808"/>
            <a:ext cx="2789922" cy="5579844"/>
          </a:xfrm>
          <a:custGeom>
            <a:avLst/>
            <a:gdLst>
              <a:gd name="connsiteX0" fmla="*/ 2789922 w 2789922"/>
              <a:gd name="connsiteY0" fmla="*/ 0 h 5579844"/>
              <a:gd name="connsiteX1" fmla="*/ 2789922 w 2789922"/>
              <a:gd name="connsiteY1" fmla="*/ 174645 h 5579844"/>
              <a:gd name="connsiteX2" fmla="*/ 174647 w 2789922"/>
              <a:gd name="connsiteY2" fmla="*/ 2789920 h 5579844"/>
              <a:gd name="connsiteX3" fmla="*/ 2789922 w 2789922"/>
              <a:gd name="connsiteY3" fmla="*/ 5405195 h 5579844"/>
              <a:gd name="connsiteX4" fmla="*/ 2789922 w 2789922"/>
              <a:gd name="connsiteY4" fmla="*/ 5579844 h 5579844"/>
              <a:gd name="connsiteX5" fmla="*/ 14402 w 2789922"/>
              <a:gd name="connsiteY5" fmla="*/ 3075174 h 5579844"/>
              <a:gd name="connsiteX6" fmla="*/ 0 w 2789922"/>
              <a:gd name="connsiteY6" fmla="*/ 2789958 h 5579844"/>
              <a:gd name="connsiteX7" fmla="*/ 14403 w 2789922"/>
              <a:gd name="connsiteY7" fmla="*/ 2504735 h 5579844"/>
              <a:gd name="connsiteX8" fmla="*/ 2504737 w 2789922"/>
              <a:gd name="connsiteY8" fmla="*/ 14401 h 5579844"/>
              <a:gd name="connsiteX0" fmla="*/ 2789922 w 2789922"/>
              <a:gd name="connsiteY0" fmla="*/ 0 h 5579844"/>
              <a:gd name="connsiteX1" fmla="*/ 174647 w 2789922"/>
              <a:gd name="connsiteY1" fmla="*/ 2789920 h 5579844"/>
              <a:gd name="connsiteX2" fmla="*/ 2789922 w 2789922"/>
              <a:gd name="connsiteY2" fmla="*/ 5405195 h 5579844"/>
              <a:gd name="connsiteX3" fmla="*/ 2789922 w 2789922"/>
              <a:gd name="connsiteY3" fmla="*/ 5579844 h 5579844"/>
              <a:gd name="connsiteX4" fmla="*/ 14402 w 2789922"/>
              <a:gd name="connsiteY4" fmla="*/ 3075174 h 5579844"/>
              <a:gd name="connsiteX5" fmla="*/ 0 w 2789922"/>
              <a:gd name="connsiteY5" fmla="*/ 2789958 h 5579844"/>
              <a:gd name="connsiteX6" fmla="*/ 14403 w 2789922"/>
              <a:gd name="connsiteY6" fmla="*/ 2504735 h 5579844"/>
              <a:gd name="connsiteX7" fmla="*/ 2504737 w 2789922"/>
              <a:gd name="connsiteY7" fmla="*/ 14401 h 5579844"/>
              <a:gd name="connsiteX8" fmla="*/ 2789922 w 2789922"/>
              <a:gd name="connsiteY8" fmla="*/ 0 h 5579844"/>
              <a:gd name="connsiteX0" fmla="*/ 2789922 w 2789922"/>
              <a:gd name="connsiteY0" fmla="*/ 0 h 5579844"/>
              <a:gd name="connsiteX1" fmla="*/ 2789922 w 2789922"/>
              <a:gd name="connsiteY1" fmla="*/ 5405195 h 5579844"/>
              <a:gd name="connsiteX2" fmla="*/ 2789922 w 2789922"/>
              <a:gd name="connsiteY2" fmla="*/ 5579844 h 5579844"/>
              <a:gd name="connsiteX3" fmla="*/ 14402 w 2789922"/>
              <a:gd name="connsiteY3" fmla="*/ 3075174 h 5579844"/>
              <a:gd name="connsiteX4" fmla="*/ 0 w 2789922"/>
              <a:gd name="connsiteY4" fmla="*/ 2789958 h 5579844"/>
              <a:gd name="connsiteX5" fmla="*/ 14403 w 2789922"/>
              <a:gd name="connsiteY5" fmla="*/ 2504735 h 5579844"/>
              <a:gd name="connsiteX6" fmla="*/ 2504737 w 2789922"/>
              <a:gd name="connsiteY6" fmla="*/ 14401 h 5579844"/>
              <a:gd name="connsiteX7" fmla="*/ 2789922 w 2789922"/>
              <a:gd name="connsiteY7" fmla="*/ 0 h 5579844"/>
              <a:gd name="connsiteX0" fmla="*/ 2789922 w 2789922"/>
              <a:gd name="connsiteY0" fmla="*/ 0 h 5579844"/>
              <a:gd name="connsiteX1" fmla="*/ 2789922 w 2789922"/>
              <a:gd name="connsiteY1" fmla="*/ 5579844 h 5579844"/>
              <a:gd name="connsiteX2" fmla="*/ 14402 w 2789922"/>
              <a:gd name="connsiteY2" fmla="*/ 3075174 h 5579844"/>
              <a:gd name="connsiteX3" fmla="*/ 0 w 2789922"/>
              <a:gd name="connsiteY3" fmla="*/ 2789958 h 5579844"/>
              <a:gd name="connsiteX4" fmla="*/ 14403 w 2789922"/>
              <a:gd name="connsiteY4" fmla="*/ 2504735 h 5579844"/>
              <a:gd name="connsiteX5" fmla="*/ 2504737 w 2789922"/>
              <a:gd name="connsiteY5" fmla="*/ 14401 h 5579844"/>
              <a:gd name="connsiteX6" fmla="*/ 2789922 w 2789922"/>
              <a:gd name="connsiteY6" fmla="*/ 0 h 5579844"/>
              <a:gd name="connsiteX0" fmla="*/ 2789922 w 2881362"/>
              <a:gd name="connsiteY0" fmla="*/ 5579844 h 5671284"/>
              <a:gd name="connsiteX1" fmla="*/ 14402 w 2881362"/>
              <a:gd name="connsiteY1" fmla="*/ 3075174 h 5671284"/>
              <a:gd name="connsiteX2" fmla="*/ 0 w 2881362"/>
              <a:gd name="connsiteY2" fmla="*/ 2789958 h 5671284"/>
              <a:gd name="connsiteX3" fmla="*/ 14403 w 2881362"/>
              <a:gd name="connsiteY3" fmla="*/ 2504735 h 5671284"/>
              <a:gd name="connsiteX4" fmla="*/ 2504737 w 2881362"/>
              <a:gd name="connsiteY4" fmla="*/ 14401 h 5671284"/>
              <a:gd name="connsiteX5" fmla="*/ 2789922 w 2881362"/>
              <a:gd name="connsiteY5" fmla="*/ 0 h 5671284"/>
              <a:gd name="connsiteX6" fmla="*/ 2881362 w 2881362"/>
              <a:gd name="connsiteY6" fmla="*/ 5671284 h 5671284"/>
              <a:gd name="connsiteX0" fmla="*/ 2789922 w 2789922"/>
              <a:gd name="connsiteY0" fmla="*/ 5579844 h 5579844"/>
              <a:gd name="connsiteX1" fmla="*/ 14402 w 2789922"/>
              <a:gd name="connsiteY1" fmla="*/ 3075174 h 5579844"/>
              <a:gd name="connsiteX2" fmla="*/ 0 w 2789922"/>
              <a:gd name="connsiteY2" fmla="*/ 2789958 h 5579844"/>
              <a:gd name="connsiteX3" fmla="*/ 14403 w 2789922"/>
              <a:gd name="connsiteY3" fmla="*/ 2504735 h 5579844"/>
              <a:gd name="connsiteX4" fmla="*/ 2504737 w 2789922"/>
              <a:gd name="connsiteY4" fmla="*/ 14401 h 5579844"/>
              <a:gd name="connsiteX5" fmla="*/ 2789922 w 2789922"/>
              <a:gd name="connsiteY5" fmla="*/ 0 h 5579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89922" h="5579844">
                <a:moveTo>
                  <a:pt x="2789922" y="5579844"/>
                </a:moveTo>
                <a:cubicBezTo>
                  <a:pt x="1345392" y="5579844"/>
                  <a:pt x="157274" y="4482010"/>
                  <a:pt x="14402" y="3075174"/>
                </a:cubicBezTo>
                <a:lnTo>
                  <a:pt x="0" y="2789958"/>
                </a:lnTo>
                <a:lnTo>
                  <a:pt x="14403" y="2504735"/>
                </a:lnTo>
                <a:cubicBezTo>
                  <a:pt x="147753" y="1191652"/>
                  <a:pt x="1191654" y="147751"/>
                  <a:pt x="2504737" y="14401"/>
                </a:cubicBezTo>
                <a:lnTo>
                  <a:pt x="2789922" y="0"/>
                </a:lnTo>
              </a:path>
            </a:pathLst>
          </a:custGeom>
          <a:noFill/>
          <a:ln w="6350">
            <a:solidFill>
              <a:schemeClr val="tx1"/>
            </a:solidFill>
          </a:ln>
        </p:spPr>
        <p:txBody>
          <a:bodyPr wrap="square">
            <a:noAutofit/>
          </a:bodyPr>
          <a:lstStyle>
            <a:lvl1pPr>
              <a:defRPr/>
            </a:lvl1pPr>
          </a:lstStyle>
          <a:p>
            <a:pPr lvl="0"/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719400" y="627004"/>
            <a:ext cx="9252000" cy="321627"/>
          </a:xfrm>
        </p:spPr>
        <p:txBody>
          <a:bodyPr/>
          <a:lstStyle/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50" name="ZoneTexte 49"/>
          <p:cNvSpPr txBox="1">
            <a:spLocks/>
          </p:cNvSpPr>
          <p:nvPr userDrawn="1"/>
        </p:nvSpPr>
        <p:spPr>
          <a:xfrm>
            <a:off x="228600" y="6449181"/>
            <a:ext cx="1380186" cy="13849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l" defTabSz="91434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Copyright 2015 – Keyrus</a:t>
            </a:r>
          </a:p>
        </p:txBody>
      </p:sp>
      <p:sp>
        <p:nvSpPr>
          <p:cNvPr id="60" name="Ellipse 59"/>
          <p:cNvSpPr/>
          <p:nvPr userDrawn="1"/>
        </p:nvSpPr>
        <p:spPr>
          <a:xfrm>
            <a:off x="5877014" y="6314479"/>
            <a:ext cx="437972" cy="437972"/>
          </a:xfrm>
          <a:prstGeom prst="ellipse">
            <a:avLst/>
          </a:prstGeom>
          <a:solidFill>
            <a:schemeClr val="tx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noProof="0" dirty="0"/>
          </a:p>
        </p:txBody>
      </p:sp>
      <p:sp>
        <p:nvSpPr>
          <p:cNvPr id="61" name="Ellipse 60"/>
          <p:cNvSpPr/>
          <p:nvPr userDrawn="1"/>
        </p:nvSpPr>
        <p:spPr>
          <a:xfrm>
            <a:off x="5919600" y="6357065"/>
            <a:ext cx="352800" cy="352800"/>
          </a:xfrm>
          <a:prstGeom prst="ellipse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7477EA9B-5D5E-4DBE-ADB4-4DDCC0610B23}" type="slidenum">
              <a:rPr lang="fr-FR" sz="900" noProof="0" smtClean="0">
                <a:solidFill>
                  <a:schemeClr val="tx2">
                    <a:lumMod val="50000"/>
                  </a:schemeClr>
                </a:solidFill>
              </a:rPr>
              <a:pPr algn="ctr"/>
              <a:t>‹N°›</a:t>
            </a:fld>
            <a:endParaRPr lang="fr-FR" sz="1100" noProof="0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62" name="Connecteur droit 61"/>
          <p:cNvCxnSpPr>
            <a:endCxn id="60" idx="2"/>
          </p:cNvCxnSpPr>
          <p:nvPr userDrawn="1"/>
        </p:nvCxnSpPr>
        <p:spPr>
          <a:xfrm flipV="1">
            <a:off x="1712500" y="6533465"/>
            <a:ext cx="4164514" cy="1367"/>
          </a:xfrm>
          <a:prstGeom prst="line">
            <a:avLst/>
          </a:prstGeom>
          <a:ln w="9525" cap="flat">
            <a:solidFill>
              <a:schemeClr val="tx2">
                <a:lumMod val="90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/>
          <p:cNvCxnSpPr>
            <a:stCxn id="60" idx="6"/>
          </p:cNvCxnSpPr>
          <p:nvPr userDrawn="1"/>
        </p:nvCxnSpPr>
        <p:spPr>
          <a:xfrm>
            <a:off x="6314986" y="6533465"/>
            <a:ext cx="4433514" cy="1367"/>
          </a:xfrm>
          <a:prstGeom prst="line">
            <a:avLst/>
          </a:prstGeom>
          <a:ln w="9525" cap="flat">
            <a:solidFill>
              <a:schemeClr val="tx2">
                <a:lumMod val="90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 28"/>
          <p:cNvSpPr>
            <a:spLocks noGrp="1"/>
          </p:cNvSpPr>
          <p:nvPr>
            <p:ph type="body" sz="quarter" idx="17" hasCustomPrompt="1"/>
          </p:nvPr>
        </p:nvSpPr>
        <p:spPr>
          <a:xfrm>
            <a:off x="9565142" y="638849"/>
            <a:ext cx="2626859" cy="5255771"/>
          </a:xfrm>
          <a:custGeom>
            <a:avLst/>
            <a:gdLst>
              <a:gd name="connsiteX0" fmla="*/ 2626859 w 2626859"/>
              <a:gd name="connsiteY0" fmla="*/ 0 h 5255771"/>
              <a:gd name="connsiteX1" fmla="*/ 2626859 w 2626859"/>
              <a:gd name="connsiteY1" fmla="*/ 5255771 h 5255771"/>
              <a:gd name="connsiteX2" fmla="*/ 2359302 w 2626859"/>
              <a:gd name="connsiteY2" fmla="*/ 5242260 h 5255771"/>
              <a:gd name="connsiteX3" fmla="*/ 0 w 2626859"/>
              <a:gd name="connsiteY3" fmla="*/ 2627885 h 5255771"/>
              <a:gd name="connsiteX4" fmla="*/ 2359302 w 2626859"/>
              <a:gd name="connsiteY4" fmla="*/ 13510 h 5255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26859" h="5255771">
                <a:moveTo>
                  <a:pt x="2626859" y="0"/>
                </a:moveTo>
                <a:lnTo>
                  <a:pt x="2626859" y="5255771"/>
                </a:lnTo>
                <a:lnTo>
                  <a:pt x="2359302" y="5242260"/>
                </a:lnTo>
                <a:cubicBezTo>
                  <a:pt x="1034118" y="5107684"/>
                  <a:pt x="0" y="3988547"/>
                  <a:pt x="0" y="2627885"/>
                </a:cubicBezTo>
                <a:cubicBezTo>
                  <a:pt x="0" y="1267223"/>
                  <a:pt x="1034118" y="148087"/>
                  <a:pt x="2359302" y="13510"/>
                </a:cubicBezTo>
                <a:close/>
              </a:path>
            </a:pathLst>
          </a:cu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pPr lvl="0"/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44" name="Groupe 43"/>
          <p:cNvGrpSpPr/>
          <p:nvPr userDrawn="1"/>
        </p:nvGrpSpPr>
        <p:grpSpPr>
          <a:xfrm>
            <a:off x="0" y="452351"/>
            <a:ext cx="417600" cy="394425"/>
            <a:chOff x="252413" y="452351"/>
            <a:chExt cx="417600" cy="394425"/>
          </a:xfrm>
        </p:grpSpPr>
        <p:cxnSp>
          <p:nvCxnSpPr>
            <p:cNvPr id="45" name="Connecteur droit 44"/>
            <p:cNvCxnSpPr/>
            <p:nvPr userDrawn="1"/>
          </p:nvCxnSpPr>
          <p:spPr>
            <a:xfrm>
              <a:off x="252413" y="452351"/>
              <a:ext cx="417600" cy="0"/>
            </a:xfrm>
            <a:prstGeom prst="line">
              <a:avLst/>
            </a:prstGeom>
            <a:ln w="22225" cap="flat">
              <a:solidFill>
                <a:srgbClr val="D9D9D9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45"/>
            <p:cNvCxnSpPr/>
            <p:nvPr userDrawn="1"/>
          </p:nvCxnSpPr>
          <p:spPr>
            <a:xfrm>
              <a:off x="252413" y="649564"/>
              <a:ext cx="417600" cy="0"/>
            </a:xfrm>
            <a:prstGeom prst="line">
              <a:avLst/>
            </a:prstGeom>
            <a:ln w="22225" cap="flat">
              <a:solidFill>
                <a:srgbClr val="D9D9D9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/>
            <p:cNvCxnSpPr/>
            <p:nvPr userDrawn="1"/>
          </p:nvCxnSpPr>
          <p:spPr>
            <a:xfrm>
              <a:off x="252413" y="846776"/>
              <a:ext cx="417600" cy="0"/>
            </a:xfrm>
            <a:prstGeom prst="line">
              <a:avLst/>
            </a:prstGeom>
            <a:ln w="22225" cap="flat">
              <a:solidFill>
                <a:srgbClr val="D9D9D9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Picture 2" descr="M:\Graphisme\_Graphisme FRPARSFS03\CHARTE\_KIT GROUPE CHARTE LOGO\KIT_K-DATA_LOGO_2015\PNG\KeyrusData_Logo_2015_ssfond_small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5013" y="6443663"/>
            <a:ext cx="987425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Espace réservé du pied de page 22"/>
          <p:cNvSpPr txBox="1">
            <a:spLocks/>
          </p:cNvSpPr>
          <p:nvPr userDrawn="1"/>
        </p:nvSpPr>
        <p:spPr>
          <a:xfrm>
            <a:off x="718800" y="372976"/>
            <a:ext cx="10753200" cy="158750"/>
          </a:xfrm>
          <a:prstGeom prst="rect">
            <a:avLst/>
          </a:prstGeom>
        </p:spPr>
        <p:txBody>
          <a:bodyPr vert="horz" wrap="square" lIns="0" tIns="0" rIns="0" bIns="0" rtlCol="0" anchor="b"/>
          <a:lstStyle>
            <a:defPPr>
              <a:defRPr lang="fr-FR"/>
            </a:defPPr>
            <a:lvl1pPr marL="0" algn="l" defTabSz="1218987" rtl="0" eaLnBrk="1" latinLnBrk="0" hangingPunct="1">
              <a:lnSpc>
                <a:spcPct val="85000"/>
              </a:lnSpc>
              <a:defRPr sz="1200" kern="1200" cap="none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 smtClean="0"/>
              <a:t>Pratice</a:t>
            </a:r>
            <a:r>
              <a:rPr lang="fr-FR" dirty="0" smtClean="0"/>
              <a:t> Big Data </a:t>
            </a:r>
            <a:r>
              <a:rPr lang="fr-FR" dirty="0" err="1" smtClean="0"/>
              <a:t>Analytics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684003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Espace réservé du texte 34"/>
          <p:cNvSpPr>
            <a:spLocks noGrp="1"/>
          </p:cNvSpPr>
          <p:nvPr>
            <p:ph type="body" sz="quarter" idx="14" hasCustomPrompt="1"/>
          </p:nvPr>
        </p:nvSpPr>
        <p:spPr>
          <a:xfrm>
            <a:off x="9319200" y="393932"/>
            <a:ext cx="2872800" cy="5745600"/>
          </a:xfrm>
          <a:custGeom>
            <a:avLst/>
            <a:gdLst>
              <a:gd name="connsiteX0" fmla="*/ 2872800 w 2872800"/>
              <a:gd name="connsiteY0" fmla="*/ 0 h 5745600"/>
              <a:gd name="connsiteX1" fmla="*/ 2872800 w 2872800"/>
              <a:gd name="connsiteY1" fmla="*/ 84183 h 5745600"/>
              <a:gd name="connsiteX2" fmla="*/ 84183 w 2872800"/>
              <a:gd name="connsiteY2" fmla="*/ 2872800 h 5745600"/>
              <a:gd name="connsiteX3" fmla="*/ 2872800 w 2872800"/>
              <a:gd name="connsiteY3" fmla="*/ 5661417 h 5745600"/>
              <a:gd name="connsiteX4" fmla="*/ 2872800 w 2872800"/>
              <a:gd name="connsiteY4" fmla="*/ 5745600 h 5745600"/>
              <a:gd name="connsiteX5" fmla="*/ 0 w 2872800"/>
              <a:gd name="connsiteY5" fmla="*/ 2872800 h 5745600"/>
              <a:gd name="connsiteX6" fmla="*/ 2018517 w 2872800"/>
              <a:gd name="connsiteY6" fmla="*/ 129155 h 5745600"/>
              <a:gd name="connsiteX7" fmla="*/ 2872800 w 2872800"/>
              <a:gd name="connsiteY7" fmla="*/ 0 h 574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72800" h="5745600">
                <a:moveTo>
                  <a:pt x="2872800" y="0"/>
                </a:moveTo>
                <a:lnTo>
                  <a:pt x="2872800" y="84183"/>
                </a:lnTo>
                <a:cubicBezTo>
                  <a:pt x="1332689" y="84183"/>
                  <a:pt x="84183" y="1332690"/>
                  <a:pt x="84183" y="2872800"/>
                </a:cubicBezTo>
                <a:cubicBezTo>
                  <a:pt x="84183" y="4412911"/>
                  <a:pt x="1332689" y="5661417"/>
                  <a:pt x="2872800" y="5661417"/>
                </a:cubicBezTo>
                <a:lnTo>
                  <a:pt x="2872800" y="5745600"/>
                </a:lnTo>
                <a:cubicBezTo>
                  <a:pt x="1286196" y="5745600"/>
                  <a:pt x="0" y="4459404"/>
                  <a:pt x="0" y="2872800"/>
                </a:cubicBezTo>
                <a:cubicBezTo>
                  <a:pt x="0" y="1583685"/>
                  <a:pt x="849090" y="492885"/>
                  <a:pt x="2018517" y="129155"/>
                </a:cubicBezTo>
                <a:cubicBezTo>
                  <a:pt x="2288385" y="45218"/>
                  <a:pt x="2575312" y="0"/>
                  <a:pt x="2872800" y="0"/>
                </a:cubicBezTo>
                <a:close/>
              </a:path>
            </a:pathLst>
          </a:custGeom>
          <a:solidFill>
            <a:srgbClr val="D9D9D9"/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pPr lvl="0"/>
            <a:r>
              <a:rPr lang="fr-FR" dirty="0" smtClean="0"/>
              <a:t> </a:t>
            </a:r>
            <a:endParaRPr lang="en-GB" dirty="0"/>
          </a:p>
        </p:txBody>
      </p:sp>
      <p:sp>
        <p:nvSpPr>
          <p:cNvPr id="34" name="Espace réservé du texte 33"/>
          <p:cNvSpPr>
            <a:spLocks noGrp="1"/>
          </p:cNvSpPr>
          <p:nvPr>
            <p:ph type="body" sz="quarter" idx="13" hasCustomPrompt="1"/>
          </p:nvPr>
        </p:nvSpPr>
        <p:spPr>
          <a:xfrm>
            <a:off x="9402078" y="476812"/>
            <a:ext cx="2789922" cy="5579844"/>
          </a:xfrm>
          <a:custGeom>
            <a:avLst/>
            <a:gdLst>
              <a:gd name="connsiteX0" fmla="*/ 2789922 w 2789922"/>
              <a:gd name="connsiteY0" fmla="*/ 0 h 5579844"/>
              <a:gd name="connsiteX1" fmla="*/ 2789922 w 2789922"/>
              <a:gd name="connsiteY1" fmla="*/ 174645 h 5579844"/>
              <a:gd name="connsiteX2" fmla="*/ 174647 w 2789922"/>
              <a:gd name="connsiteY2" fmla="*/ 2789920 h 5579844"/>
              <a:gd name="connsiteX3" fmla="*/ 2789922 w 2789922"/>
              <a:gd name="connsiteY3" fmla="*/ 5405195 h 5579844"/>
              <a:gd name="connsiteX4" fmla="*/ 2789922 w 2789922"/>
              <a:gd name="connsiteY4" fmla="*/ 5579844 h 5579844"/>
              <a:gd name="connsiteX5" fmla="*/ 14402 w 2789922"/>
              <a:gd name="connsiteY5" fmla="*/ 3075174 h 5579844"/>
              <a:gd name="connsiteX6" fmla="*/ 0 w 2789922"/>
              <a:gd name="connsiteY6" fmla="*/ 2789958 h 5579844"/>
              <a:gd name="connsiteX7" fmla="*/ 14403 w 2789922"/>
              <a:gd name="connsiteY7" fmla="*/ 2504735 h 5579844"/>
              <a:gd name="connsiteX8" fmla="*/ 2504737 w 2789922"/>
              <a:gd name="connsiteY8" fmla="*/ 14401 h 5579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9922" h="5579844">
                <a:moveTo>
                  <a:pt x="2789922" y="0"/>
                </a:moveTo>
                <a:lnTo>
                  <a:pt x="2789922" y="174645"/>
                </a:lnTo>
                <a:cubicBezTo>
                  <a:pt x="1345545" y="174645"/>
                  <a:pt x="174647" y="1345543"/>
                  <a:pt x="174647" y="2789920"/>
                </a:cubicBezTo>
                <a:cubicBezTo>
                  <a:pt x="174647" y="4234297"/>
                  <a:pt x="1345545" y="5405195"/>
                  <a:pt x="2789922" y="5405195"/>
                </a:cubicBezTo>
                <a:lnTo>
                  <a:pt x="2789922" y="5579844"/>
                </a:lnTo>
                <a:cubicBezTo>
                  <a:pt x="1345392" y="5579844"/>
                  <a:pt x="157274" y="4482010"/>
                  <a:pt x="14402" y="3075174"/>
                </a:cubicBezTo>
                <a:lnTo>
                  <a:pt x="0" y="2789958"/>
                </a:lnTo>
                <a:lnTo>
                  <a:pt x="14403" y="2504735"/>
                </a:lnTo>
                <a:cubicBezTo>
                  <a:pt x="147753" y="1191652"/>
                  <a:pt x="1191654" y="147751"/>
                  <a:pt x="2504737" y="14401"/>
                </a:cubicBezTo>
                <a:close/>
              </a:path>
            </a:pathLst>
          </a:custGeom>
          <a:solidFill>
            <a:srgbClr val="B2B2B2"/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pPr lvl="0"/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36" name="Espace réservé du texte 35"/>
          <p:cNvSpPr>
            <a:spLocks noGrp="1"/>
          </p:cNvSpPr>
          <p:nvPr>
            <p:ph type="body" sz="quarter" idx="15" hasCustomPrompt="1"/>
          </p:nvPr>
        </p:nvSpPr>
        <p:spPr>
          <a:xfrm>
            <a:off x="9402078" y="476808"/>
            <a:ext cx="2789922" cy="5579844"/>
          </a:xfrm>
          <a:custGeom>
            <a:avLst/>
            <a:gdLst>
              <a:gd name="connsiteX0" fmla="*/ 2789922 w 2789922"/>
              <a:gd name="connsiteY0" fmla="*/ 0 h 5579844"/>
              <a:gd name="connsiteX1" fmla="*/ 2789922 w 2789922"/>
              <a:gd name="connsiteY1" fmla="*/ 174645 h 5579844"/>
              <a:gd name="connsiteX2" fmla="*/ 174647 w 2789922"/>
              <a:gd name="connsiteY2" fmla="*/ 2789920 h 5579844"/>
              <a:gd name="connsiteX3" fmla="*/ 2789922 w 2789922"/>
              <a:gd name="connsiteY3" fmla="*/ 5405195 h 5579844"/>
              <a:gd name="connsiteX4" fmla="*/ 2789922 w 2789922"/>
              <a:gd name="connsiteY4" fmla="*/ 5579844 h 5579844"/>
              <a:gd name="connsiteX5" fmla="*/ 14402 w 2789922"/>
              <a:gd name="connsiteY5" fmla="*/ 3075174 h 5579844"/>
              <a:gd name="connsiteX6" fmla="*/ 0 w 2789922"/>
              <a:gd name="connsiteY6" fmla="*/ 2789958 h 5579844"/>
              <a:gd name="connsiteX7" fmla="*/ 14403 w 2789922"/>
              <a:gd name="connsiteY7" fmla="*/ 2504735 h 5579844"/>
              <a:gd name="connsiteX8" fmla="*/ 2504737 w 2789922"/>
              <a:gd name="connsiteY8" fmla="*/ 14401 h 5579844"/>
              <a:gd name="connsiteX0" fmla="*/ 2789922 w 2789922"/>
              <a:gd name="connsiteY0" fmla="*/ 0 h 5579844"/>
              <a:gd name="connsiteX1" fmla="*/ 174647 w 2789922"/>
              <a:gd name="connsiteY1" fmla="*/ 2789920 h 5579844"/>
              <a:gd name="connsiteX2" fmla="*/ 2789922 w 2789922"/>
              <a:gd name="connsiteY2" fmla="*/ 5405195 h 5579844"/>
              <a:gd name="connsiteX3" fmla="*/ 2789922 w 2789922"/>
              <a:gd name="connsiteY3" fmla="*/ 5579844 h 5579844"/>
              <a:gd name="connsiteX4" fmla="*/ 14402 w 2789922"/>
              <a:gd name="connsiteY4" fmla="*/ 3075174 h 5579844"/>
              <a:gd name="connsiteX5" fmla="*/ 0 w 2789922"/>
              <a:gd name="connsiteY5" fmla="*/ 2789958 h 5579844"/>
              <a:gd name="connsiteX6" fmla="*/ 14403 w 2789922"/>
              <a:gd name="connsiteY6" fmla="*/ 2504735 h 5579844"/>
              <a:gd name="connsiteX7" fmla="*/ 2504737 w 2789922"/>
              <a:gd name="connsiteY7" fmla="*/ 14401 h 5579844"/>
              <a:gd name="connsiteX8" fmla="*/ 2789922 w 2789922"/>
              <a:gd name="connsiteY8" fmla="*/ 0 h 5579844"/>
              <a:gd name="connsiteX0" fmla="*/ 2789922 w 2789922"/>
              <a:gd name="connsiteY0" fmla="*/ 0 h 5579844"/>
              <a:gd name="connsiteX1" fmla="*/ 2789922 w 2789922"/>
              <a:gd name="connsiteY1" fmla="*/ 5405195 h 5579844"/>
              <a:gd name="connsiteX2" fmla="*/ 2789922 w 2789922"/>
              <a:gd name="connsiteY2" fmla="*/ 5579844 h 5579844"/>
              <a:gd name="connsiteX3" fmla="*/ 14402 w 2789922"/>
              <a:gd name="connsiteY3" fmla="*/ 3075174 h 5579844"/>
              <a:gd name="connsiteX4" fmla="*/ 0 w 2789922"/>
              <a:gd name="connsiteY4" fmla="*/ 2789958 h 5579844"/>
              <a:gd name="connsiteX5" fmla="*/ 14403 w 2789922"/>
              <a:gd name="connsiteY5" fmla="*/ 2504735 h 5579844"/>
              <a:gd name="connsiteX6" fmla="*/ 2504737 w 2789922"/>
              <a:gd name="connsiteY6" fmla="*/ 14401 h 5579844"/>
              <a:gd name="connsiteX7" fmla="*/ 2789922 w 2789922"/>
              <a:gd name="connsiteY7" fmla="*/ 0 h 5579844"/>
              <a:gd name="connsiteX0" fmla="*/ 2789922 w 2789922"/>
              <a:gd name="connsiteY0" fmla="*/ 0 h 5579844"/>
              <a:gd name="connsiteX1" fmla="*/ 2789922 w 2789922"/>
              <a:gd name="connsiteY1" fmla="*/ 5579844 h 5579844"/>
              <a:gd name="connsiteX2" fmla="*/ 14402 w 2789922"/>
              <a:gd name="connsiteY2" fmla="*/ 3075174 h 5579844"/>
              <a:gd name="connsiteX3" fmla="*/ 0 w 2789922"/>
              <a:gd name="connsiteY3" fmla="*/ 2789958 h 5579844"/>
              <a:gd name="connsiteX4" fmla="*/ 14403 w 2789922"/>
              <a:gd name="connsiteY4" fmla="*/ 2504735 h 5579844"/>
              <a:gd name="connsiteX5" fmla="*/ 2504737 w 2789922"/>
              <a:gd name="connsiteY5" fmla="*/ 14401 h 5579844"/>
              <a:gd name="connsiteX6" fmla="*/ 2789922 w 2789922"/>
              <a:gd name="connsiteY6" fmla="*/ 0 h 5579844"/>
              <a:gd name="connsiteX0" fmla="*/ 2789922 w 2881362"/>
              <a:gd name="connsiteY0" fmla="*/ 5579844 h 5671284"/>
              <a:gd name="connsiteX1" fmla="*/ 14402 w 2881362"/>
              <a:gd name="connsiteY1" fmla="*/ 3075174 h 5671284"/>
              <a:gd name="connsiteX2" fmla="*/ 0 w 2881362"/>
              <a:gd name="connsiteY2" fmla="*/ 2789958 h 5671284"/>
              <a:gd name="connsiteX3" fmla="*/ 14403 w 2881362"/>
              <a:gd name="connsiteY3" fmla="*/ 2504735 h 5671284"/>
              <a:gd name="connsiteX4" fmla="*/ 2504737 w 2881362"/>
              <a:gd name="connsiteY4" fmla="*/ 14401 h 5671284"/>
              <a:gd name="connsiteX5" fmla="*/ 2789922 w 2881362"/>
              <a:gd name="connsiteY5" fmla="*/ 0 h 5671284"/>
              <a:gd name="connsiteX6" fmla="*/ 2881362 w 2881362"/>
              <a:gd name="connsiteY6" fmla="*/ 5671284 h 5671284"/>
              <a:gd name="connsiteX0" fmla="*/ 2789922 w 2789922"/>
              <a:gd name="connsiteY0" fmla="*/ 5579844 h 5579844"/>
              <a:gd name="connsiteX1" fmla="*/ 14402 w 2789922"/>
              <a:gd name="connsiteY1" fmla="*/ 3075174 h 5579844"/>
              <a:gd name="connsiteX2" fmla="*/ 0 w 2789922"/>
              <a:gd name="connsiteY2" fmla="*/ 2789958 h 5579844"/>
              <a:gd name="connsiteX3" fmla="*/ 14403 w 2789922"/>
              <a:gd name="connsiteY3" fmla="*/ 2504735 h 5579844"/>
              <a:gd name="connsiteX4" fmla="*/ 2504737 w 2789922"/>
              <a:gd name="connsiteY4" fmla="*/ 14401 h 5579844"/>
              <a:gd name="connsiteX5" fmla="*/ 2789922 w 2789922"/>
              <a:gd name="connsiteY5" fmla="*/ 0 h 5579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89922" h="5579844">
                <a:moveTo>
                  <a:pt x="2789922" y="5579844"/>
                </a:moveTo>
                <a:cubicBezTo>
                  <a:pt x="1345392" y="5579844"/>
                  <a:pt x="157274" y="4482010"/>
                  <a:pt x="14402" y="3075174"/>
                </a:cubicBezTo>
                <a:lnTo>
                  <a:pt x="0" y="2789958"/>
                </a:lnTo>
                <a:lnTo>
                  <a:pt x="14403" y="2504735"/>
                </a:lnTo>
                <a:cubicBezTo>
                  <a:pt x="147753" y="1191652"/>
                  <a:pt x="1191654" y="147751"/>
                  <a:pt x="2504737" y="14401"/>
                </a:cubicBezTo>
                <a:lnTo>
                  <a:pt x="2789922" y="0"/>
                </a:lnTo>
              </a:path>
            </a:pathLst>
          </a:custGeom>
          <a:noFill/>
          <a:ln w="6350">
            <a:solidFill>
              <a:schemeClr val="tx1"/>
            </a:solidFill>
          </a:ln>
        </p:spPr>
        <p:txBody>
          <a:bodyPr wrap="square">
            <a:noAutofit/>
          </a:bodyPr>
          <a:lstStyle>
            <a:lvl1pPr>
              <a:defRPr/>
            </a:lvl1pPr>
          </a:lstStyle>
          <a:p>
            <a:pPr lvl="0"/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719400" y="627004"/>
            <a:ext cx="9252000" cy="321627"/>
          </a:xfrm>
        </p:spPr>
        <p:txBody>
          <a:bodyPr/>
          <a:lstStyle/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50" name="ZoneTexte 49"/>
          <p:cNvSpPr txBox="1">
            <a:spLocks/>
          </p:cNvSpPr>
          <p:nvPr userDrawn="1"/>
        </p:nvSpPr>
        <p:spPr>
          <a:xfrm>
            <a:off x="228600" y="6449181"/>
            <a:ext cx="1380186" cy="13849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l" defTabSz="91434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Copyright 2015 – Keyrus</a:t>
            </a:r>
          </a:p>
        </p:txBody>
      </p:sp>
      <p:sp>
        <p:nvSpPr>
          <p:cNvPr id="60" name="Ellipse 59"/>
          <p:cNvSpPr/>
          <p:nvPr userDrawn="1"/>
        </p:nvSpPr>
        <p:spPr>
          <a:xfrm>
            <a:off x="5877014" y="6314479"/>
            <a:ext cx="437972" cy="437972"/>
          </a:xfrm>
          <a:prstGeom prst="ellipse">
            <a:avLst/>
          </a:prstGeom>
          <a:solidFill>
            <a:schemeClr val="tx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noProof="0" dirty="0"/>
          </a:p>
        </p:txBody>
      </p:sp>
      <p:sp>
        <p:nvSpPr>
          <p:cNvPr id="61" name="Ellipse 60"/>
          <p:cNvSpPr/>
          <p:nvPr userDrawn="1"/>
        </p:nvSpPr>
        <p:spPr>
          <a:xfrm>
            <a:off x="5919600" y="6357065"/>
            <a:ext cx="352800" cy="352800"/>
          </a:xfrm>
          <a:prstGeom prst="ellipse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7477EA9B-5D5E-4DBE-ADB4-4DDCC0610B23}" type="slidenum">
              <a:rPr lang="fr-FR" sz="900" noProof="0" smtClean="0">
                <a:solidFill>
                  <a:schemeClr val="tx2">
                    <a:lumMod val="50000"/>
                  </a:schemeClr>
                </a:solidFill>
              </a:rPr>
              <a:pPr algn="ctr"/>
              <a:t>‹N°›</a:t>
            </a:fld>
            <a:endParaRPr lang="fr-FR" sz="1100" noProof="0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62" name="Connecteur droit 61"/>
          <p:cNvCxnSpPr>
            <a:endCxn id="60" idx="2"/>
          </p:cNvCxnSpPr>
          <p:nvPr userDrawn="1"/>
        </p:nvCxnSpPr>
        <p:spPr>
          <a:xfrm flipV="1">
            <a:off x="1712500" y="6533465"/>
            <a:ext cx="4164514" cy="1367"/>
          </a:xfrm>
          <a:prstGeom prst="line">
            <a:avLst/>
          </a:prstGeom>
          <a:ln w="9525" cap="flat">
            <a:solidFill>
              <a:schemeClr val="tx2">
                <a:lumMod val="90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/>
          <p:cNvCxnSpPr>
            <a:stCxn id="60" idx="6"/>
          </p:cNvCxnSpPr>
          <p:nvPr userDrawn="1"/>
        </p:nvCxnSpPr>
        <p:spPr>
          <a:xfrm>
            <a:off x="6314986" y="6533465"/>
            <a:ext cx="4433514" cy="1367"/>
          </a:xfrm>
          <a:prstGeom prst="line">
            <a:avLst/>
          </a:prstGeom>
          <a:ln w="9525" cap="flat">
            <a:solidFill>
              <a:schemeClr val="tx2">
                <a:lumMod val="90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 28"/>
          <p:cNvSpPr>
            <a:spLocks noGrp="1"/>
          </p:cNvSpPr>
          <p:nvPr>
            <p:ph type="body" sz="quarter" idx="17" hasCustomPrompt="1"/>
          </p:nvPr>
        </p:nvSpPr>
        <p:spPr>
          <a:xfrm>
            <a:off x="9565142" y="638849"/>
            <a:ext cx="2626859" cy="5255771"/>
          </a:xfrm>
          <a:custGeom>
            <a:avLst/>
            <a:gdLst>
              <a:gd name="connsiteX0" fmla="*/ 2626859 w 2626859"/>
              <a:gd name="connsiteY0" fmla="*/ 0 h 5255771"/>
              <a:gd name="connsiteX1" fmla="*/ 2626859 w 2626859"/>
              <a:gd name="connsiteY1" fmla="*/ 5255771 h 5255771"/>
              <a:gd name="connsiteX2" fmla="*/ 2359302 w 2626859"/>
              <a:gd name="connsiteY2" fmla="*/ 5242260 h 5255771"/>
              <a:gd name="connsiteX3" fmla="*/ 0 w 2626859"/>
              <a:gd name="connsiteY3" fmla="*/ 2627885 h 5255771"/>
              <a:gd name="connsiteX4" fmla="*/ 2359302 w 2626859"/>
              <a:gd name="connsiteY4" fmla="*/ 13510 h 5255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26859" h="5255771">
                <a:moveTo>
                  <a:pt x="2626859" y="0"/>
                </a:moveTo>
                <a:lnTo>
                  <a:pt x="2626859" y="5255771"/>
                </a:lnTo>
                <a:lnTo>
                  <a:pt x="2359302" y="5242260"/>
                </a:lnTo>
                <a:cubicBezTo>
                  <a:pt x="1034118" y="5107684"/>
                  <a:pt x="0" y="3988547"/>
                  <a:pt x="0" y="2627885"/>
                </a:cubicBezTo>
                <a:cubicBezTo>
                  <a:pt x="0" y="1267223"/>
                  <a:pt x="1034118" y="148087"/>
                  <a:pt x="2359302" y="13510"/>
                </a:cubicBezTo>
                <a:close/>
              </a:path>
            </a:pathLst>
          </a:cu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pPr lvl="0"/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44" name="Groupe 43"/>
          <p:cNvGrpSpPr/>
          <p:nvPr userDrawn="1"/>
        </p:nvGrpSpPr>
        <p:grpSpPr>
          <a:xfrm>
            <a:off x="0" y="452351"/>
            <a:ext cx="417600" cy="394425"/>
            <a:chOff x="252413" y="452351"/>
            <a:chExt cx="417600" cy="394425"/>
          </a:xfrm>
        </p:grpSpPr>
        <p:cxnSp>
          <p:nvCxnSpPr>
            <p:cNvPr id="45" name="Connecteur droit 44"/>
            <p:cNvCxnSpPr/>
            <p:nvPr userDrawn="1"/>
          </p:nvCxnSpPr>
          <p:spPr>
            <a:xfrm>
              <a:off x="252413" y="452351"/>
              <a:ext cx="417600" cy="0"/>
            </a:xfrm>
            <a:prstGeom prst="line">
              <a:avLst/>
            </a:prstGeom>
            <a:ln w="22225" cap="flat">
              <a:solidFill>
                <a:srgbClr val="D9D9D9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45"/>
            <p:cNvCxnSpPr/>
            <p:nvPr userDrawn="1"/>
          </p:nvCxnSpPr>
          <p:spPr>
            <a:xfrm>
              <a:off x="252413" y="649564"/>
              <a:ext cx="417600" cy="0"/>
            </a:xfrm>
            <a:prstGeom prst="line">
              <a:avLst/>
            </a:prstGeom>
            <a:ln w="22225" cap="flat">
              <a:solidFill>
                <a:srgbClr val="D9D9D9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/>
            <p:cNvCxnSpPr/>
            <p:nvPr userDrawn="1"/>
          </p:nvCxnSpPr>
          <p:spPr>
            <a:xfrm>
              <a:off x="252413" y="846776"/>
              <a:ext cx="417600" cy="0"/>
            </a:xfrm>
            <a:prstGeom prst="line">
              <a:avLst/>
            </a:prstGeom>
            <a:ln w="22225" cap="flat">
              <a:solidFill>
                <a:srgbClr val="D9D9D9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" name="Picture 2" descr="M:\Graphisme\_Graphisme FRPARSFS03\CHARTE\_KIT GROUPE CHARTE LOGO\KIT_K-DATA_LOGO_2015\PNG\KeyrusData_Logo_2015_ssfond_small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5013" y="6443663"/>
            <a:ext cx="987425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Espace réservé du pied de page 22"/>
          <p:cNvSpPr txBox="1">
            <a:spLocks/>
          </p:cNvSpPr>
          <p:nvPr userDrawn="1"/>
        </p:nvSpPr>
        <p:spPr>
          <a:xfrm>
            <a:off x="718800" y="372976"/>
            <a:ext cx="10753200" cy="158750"/>
          </a:xfrm>
          <a:prstGeom prst="rect">
            <a:avLst/>
          </a:prstGeom>
        </p:spPr>
        <p:txBody>
          <a:bodyPr vert="horz" wrap="square" lIns="0" tIns="0" rIns="0" bIns="0" rtlCol="0" anchor="b"/>
          <a:lstStyle>
            <a:defPPr>
              <a:defRPr lang="fr-FR"/>
            </a:defPPr>
            <a:lvl1pPr marL="0" algn="l" defTabSz="1218987" rtl="0" eaLnBrk="1" latinLnBrk="0" hangingPunct="1">
              <a:lnSpc>
                <a:spcPct val="85000"/>
              </a:lnSpc>
              <a:defRPr sz="1200" kern="1200" cap="none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 smtClean="0"/>
              <a:t>Pratice</a:t>
            </a:r>
            <a:r>
              <a:rPr lang="fr-FR" dirty="0" smtClean="0"/>
              <a:t> Big Data </a:t>
            </a:r>
            <a:r>
              <a:rPr lang="fr-FR" dirty="0" err="1" smtClean="0"/>
              <a:t>Analytics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376807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Espace réservé du texte 34"/>
          <p:cNvSpPr>
            <a:spLocks noGrp="1"/>
          </p:cNvSpPr>
          <p:nvPr>
            <p:ph type="body" sz="quarter" idx="14" hasCustomPrompt="1"/>
          </p:nvPr>
        </p:nvSpPr>
        <p:spPr>
          <a:xfrm>
            <a:off x="9319200" y="393932"/>
            <a:ext cx="2872800" cy="5745600"/>
          </a:xfrm>
          <a:custGeom>
            <a:avLst/>
            <a:gdLst>
              <a:gd name="connsiteX0" fmla="*/ 2872800 w 2872800"/>
              <a:gd name="connsiteY0" fmla="*/ 0 h 5745600"/>
              <a:gd name="connsiteX1" fmla="*/ 2872800 w 2872800"/>
              <a:gd name="connsiteY1" fmla="*/ 84183 h 5745600"/>
              <a:gd name="connsiteX2" fmla="*/ 84183 w 2872800"/>
              <a:gd name="connsiteY2" fmla="*/ 2872800 h 5745600"/>
              <a:gd name="connsiteX3" fmla="*/ 2872800 w 2872800"/>
              <a:gd name="connsiteY3" fmla="*/ 5661417 h 5745600"/>
              <a:gd name="connsiteX4" fmla="*/ 2872800 w 2872800"/>
              <a:gd name="connsiteY4" fmla="*/ 5745600 h 5745600"/>
              <a:gd name="connsiteX5" fmla="*/ 0 w 2872800"/>
              <a:gd name="connsiteY5" fmla="*/ 2872800 h 5745600"/>
              <a:gd name="connsiteX6" fmla="*/ 2018517 w 2872800"/>
              <a:gd name="connsiteY6" fmla="*/ 129155 h 5745600"/>
              <a:gd name="connsiteX7" fmla="*/ 2872800 w 2872800"/>
              <a:gd name="connsiteY7" fmla="*/ 0 h 574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72800" h="5745600">
                <a:moveTo>
                  <a:pt x="2872800" y="0"/>
                </a:moveTo>
                <a:lnTo>
                  <a:pt x="2872800" y="84183"/>
                </a:lnTo>
                <a:cubicBezTo>
                  <a:pt x="1332689" y="84183"/>
                  <a:pt x="84183" y="1332690"/>
                  <a:pt x="84183" y="2872800"/>
                </a:cubicBezTo>
                <a:cubicBezTo>
                  <a:pt x="84183" y="4412911"/>
                  <a:pt x="1332689" y="5661417"/>
                  <a:pt x="2872800" y="5661417"/>
                </a:cubicBezTo>
                <a:lnTo>
                  <a:pt x="2872800" y="5745600"/>
                </a:lnTo>
                <a:cubicBezTo>
                  <a:pt x="1286196" y="5745600"/>
                  <a:pt x="0" y="4459404"/>
                  <a:pt x="0" y="2872800"/>
                </a:cubicBezTo>
                <a:cubicBezTo>
                  <a:pt x="0" y="1583685"/>
                  <a:pt x="849090" y="492885"/>
                  <a:pt x="2018517" y="129155"/>
                </a:cubicBezTo>
                <a:cubicBezTo>
                  <a:pt x="2288385" y="45218"/>
                  <a:pt x="2575312" y="0"/>
                  <a:pt x="2872800" y="0"/>
                </a:cubicBezTo>
                <a:close/>
              </a:path>
            </a:pathLst>
          </a:custGeom>
          <a:solidFill>
            <a:srgbClr val="D9D9D9"/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pPr lvl="0"/>
            <a:r>
              <a:rPr lang="fr-FR" dirty="0" smtClean="0"/>
              <a:t> </a:t>
            </a:r>
            <a:endParaRPr lang="en-GB" dirty="0"/>
          </a:p>
        </p:txBody>
      </p:sp>
      <p:sp>
        <p:nvSpPr>
          <p:cNvPr id="34" name="Espace réservé du texte 33"/>
          <p:cNvSpPr>
            <a:spLocks noGrp="1"/>
          </p:cNvSpPr>
          <p:nvPr>
            <p:ph type="body" sz="quarter" idx="13" hasCustomPrompt="1"/>
          </p:nvPr>
        </p:nvSpPr>
        <p:spPr>
          <a:xfrm>
            <a:off x="9402078" y="476812"/>
            <a:ext cx="2789922" cy="5579844"/>
          </a:xfrm>
          <a:custGeom>
            <a:avLst/>
            <a:gdLst>
              <a:gd name="connsiteX0" fmla="*/ 2789922 w 2789922"/>
              <a:gd name="connsiteY0" fmla="*/ 0 h 5579844"/>
              <a:gd name="connsiteX1" fmla="*/ 2789922 w 2789922"/>
              <a:gd name="connsiteY1" fmla="*/ 174645 h 5579844"/>
              <a:gd name="connsiteX2" fmla="*/ 174647 w 2789922"/>
              <a:gd name="connsiteY2" fmla="*/ 2789920 h 5579844"/>
              <a:gd name="connsiteX3" fmla="*/ 2789922 w 2789922"/>
              <a:gd name="connsiteY3" fmla="*/ 5405195 h 5579844"/>
              <a:gd name="connsiteX4" fmla="*/ 2789922 w 2789922"/>
              <a:gd name="connsiteY4" fmla="*/ 5579844 h 5579844"/>
              <a:gd name="connsiteX5" fmla="*/ 14402 w 2789922"/>
              <a:gd name="connsiteY5" fmla="*/ 3075174 h 5579844"/>
              <a:gd name="connsiteX6" fmla="*/ 0 w 2789922"/>
              <a:gd name="connsiteY6" fmla="*/ 2789958 h 5579844"/>
              <a:gd name="connsiteX7" fmla="*/ 14403 w 2789922"/>
              <a:gd name="connsiteY7" fmla="*/ 2504735 h 5579844"/>
              <a:gd name="connsiteX8" fmla="*/ 2504737 w 2789922"/>
              <a:gd name="connsiteY8" fmla="*/ 14401 h 5579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9922" h="5579844">
                <a:moveTo>
                  <a:pt x="2789922" y="0"/>
                </a:moveTo>
                <a:lnTo>
                  <a:pt x="2789922" y="174645"/>
                </a:lnTo>
                <a:cubicBezTo>
                  <a:pt x="1345545" y="174645"/>
                  <a:pt x="174647" y="1345543"/>
                  <a:pt x="174647" y="2789920"/>
                </a:cubicBezTo>
                <a:cubicBezTo>
                  <a:pt x="174647" y="4234297"/>
                  <a:pt x="1345545" y="5405195"/>
                  <a:pt x="2789922" y="5405195"/>
                </a:cubicBezTo>
                <a:lnTo>
                  <a:pt x="2789922" y="5579844"/>
                </a:lnTo>
                <a:cubicBezTo>
                  <a:pt x="1345392" y="5579844"/>
                  <a:pt x="157274" y="4482010"/>
                  <a:pt x="14402" y="3075174"/>
                </a:cubicBezTo>
                <a:lnTo>
                  <a:pt x="0" y="2789958"/>
                </a:lnTo>
                <a:lnTo>
                  <a:pt x="14403" y="2504735"/>
                </a:lnTo>
                <a:cubicBezTo>
                  <a:pt x="147753" y="1191652"/>
                  <a:pt x="1191654" y="147751"/>
                  <a:pt x="2504737" y="14401"/>
                </a:cubicBezTo>
                <a:close/>
              </a:path>
            </a:pathLst>
          </a:custGeom>
          <a:solidFill>
            <a:srgbClr val="B2B2B2"/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pPr lvl="0"/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36" name="Espace réservé du texte 35"/>
          <p:cNvSpPr>
            <a:spLocks noGrp="1"/>
          </p:cNvSpPr>
          <p:nvPr>
            <p:ph type="body" sz="quarter" idx="15" hasCustomPrompt="1"/>
          </p:nvPr>
        </p:nvSpPr>
        <p:spPr>
          <a:xfrm>
            <a:off x="9402078" y="476808"/>
            <a:ext cx="2789922" cy="5579844"/>
          </a:xfrm>
          <a:custGeom>
            <a:avLst/>
            <a:gdLst>
              <a:gd name="connsiteX0" fmla="*/ 2789922 w 2789922"/>
              <a:gd name="connsiteY0" fmla="*/ 0 h 5579844"/>
              <a:gd name="connsiteX1" fmla="*/ 2789922 w 2789922"/>
              <a:gd name="connsiteY1" fmla="*/ 174645 h 5579844"/>
              <a:gd name="connsiteX2" fmla="*/ 174647 w 2789922"/>
              <a:gd name="connsiteY2" fmla="*/ 2789920 h 5579844"/>
              <a:gd name="connsiteX3" fmla="*/ 2789922 w 2789922"/>
              <a:gd name="connsiteY3" fmla="*/ 5405195 h 5579844"/>
              <a:gd name="connsiteX4" fmla="*/ 2789922 w 2789922"/>
              <a:gd name="connsiteY4" fmla="*/ 5579844 h 5579844"/>
              <a:gd name="connsiteX5" fmla="*/ 14402 w 2789922"/>
              <a:gd name="connsiteY5" fmla="*/ 3075174 h 5579844"/>
              <a:gd name="connsiteX6" fmla="*/ 0 w 2789922"/>
              <a:gd name="connsiteY6" fmla="*/ 2789958 h 5579844"/>
              <a:gd name="connsiteX7" fmla="*/ 14403 w 2789922"/>
              <a:gd name="connsiteY7" fmla="*/ 2504735 h 5579844"/>
              <a:gd name="connsiteX8" fmla="*/ 2504737 w 2789922"/>
              <a:gd name="connsiteY8" fmla="*/ 14401 h 5579844"/>
              <a:gd name="connsiteX0" fmla="*/ 2789922 w 2789922"/>
              <a:gd name="connsiteY0" fmla="*/ 0 h 5579844"/>
              <a:gd name="connsiteX1" fmla="*/ 174647 w 2789922"/>
              <a:gd name="connsiteY1" fmla="*/ 2789920 h 5579844"/>
              <a:gd name="connsiteX2" fmla="*/ 2789922 w 2789922"/>
              <a:gd name="connsiteY2" fmla="*/ 5405195 h 5579844"/>
              <a:gd name="connsiteX3" fmla="*/ 2789922 w 2789922"/>
              <a:gd name="connsiteY3" fmla="*/ 5579844 h 5579844"/>
              <a:gd name="connsiteX4" fmla="*/ 14402 w 2789922"/>
              <a:gd name="connsiteY4" fmla="*/ 3075174 h 5579844"/>
              <a:gd name="connsiteX5" fmla="*/ 0 w 2789922"/>
              <a:gd name="connsiteY5" fmla="*/ 2789958 h 5579844"/>
              <a:gd name="connsiteX6" fmla="*/ 14403 w 2789922"/>
              <a:gd name="connsiteY6" fmla="*/ 2504735 h 5579844"/>
              <a:gd name="connsiteX7" fmla="*/ 2504737 w 2789922"/>
              <a:gd name="connsiteY7" fmla="*/ 14401 h 5579844"/>
              <a:gd name="connsiteX8" fmla="*/ 2789922 w 2789922"/>
              <a:gd name="connsiteY8" fmla="*/ 0 h 5579844"/>
              <a:gd name="connsiteX0" fmla="*/ 2789922 w 2789922"/>
              <a:gd name="connsiteY0" fmla="*/ 0 h 5579844"/>
              <a:gd name="connsiteX1" fmla="*/ 2789922 w 2789922"/>
              <a:gd name="connsiteY1" fmla="*/ 5405195 h 5579844"/>
              <a:gd name="connsiteX2" fmla="*/ 2789922 w 2789922"/>
              <a:gd name="connsiteY2" fmla="*/ 5579844 h 5579844"/>
              <a:gd name="connsiteX3" fmla="*/ 14402 w 2789922"/>
              <a:gd name="connsiteY3" fmla="*/ 3075174 h 5579844"/>
              <a:gd name="connsiteX4" fmla="*/ 0 w 2789922"/>
              <a:gd name="connsiteY4" fmla="*/ 2789958 h 5579844"/>
              <a:gd name="connsiteX5" fmla="*/ 14403 w 2789922"/>
              <a:gd name="connsiteY5" fmla="*/ 2504735 h 5579844"/>
              <a:gd name="connsiteX6" fmla="*/ 2504737 w 2789922"/>
              <a:gd name="connsiteY6" fmla="*/ 14401 h 5579844"/>
              <a:gd name="connsiteX7" fmla="*/ 2789922 w 2789922"/>
              <a:gd name="connsiteY7" fmla="*/ 0 h 5579844"/>
              <a:gd name="connsiteX0" fmla="*/ 2789922 w 2789922"/>
              <a:gd name="connsiteY0" fmla="*/ 0 h 5579844"/>
              <a:gd name="connsiteX1" fmla="*/ 2789922 w 2789922"/>
              <a:gd name="connsiteY1" fmla="*/ 5579844 h 5579844"/>
              <a:gd name="connsiteX2" fmla="*/ 14402 w 2789922"/>
              <a:gd name="connsiteY2" fmla="*/ 3075174 h 5579844"/>
              <a:gd name="connsiteX3" fmla="*/ 0 w 2789922"/>
              <a:gd name="connsiteY3" fmla="*/ 2789958 h 5579844"/>
              <a:gd name="connsiteX4" fmla="*/ 14403 w 2789922"/>
              <a:gd name="connsiteY4" fmla="*/ 2504735 h 5579844"/>
              <a:gd name="connsiteX5" fmla="*/ 2504737 w 2789922"/>
              <a:gd name="connsiteY5" fmla="*/ 14401 h 5579844"/>
              <a:gd name="connsiteX6" fmla="*/ 2789922 w 2789922"/>
              <a:gd name="connsiteY6" fmla="*/ 0 h 5579844"/>
              <a:gd name="connsiteX0" fmla="*/ 2789922 w 2881362"/>
              <a:gd name="connsiteY0" fmla="*/ 5579844 h 5671284"/>
              <a:gd name="connsiteX1" fmla="*/ 14402 w 2881362"/>
              <a:gd name="connsiteY1" fmla="*/ 3075174 h 5671284"/>
              <a:gd name="connsiteX2" fmla="*/ 0 w 2881362"/>
              <a:gd name="connsiteY2" fmla="*/ 2789958 h 5671284"/>
              <a:gd name="connsiteX3" fmla="*/ 14403 w 2881362"/>
              <a:gd name="connsiteY3" fmla="*/ 2504735 h 5671284"/>
              <a:gd name="connsiteX4" fmla="*/ 2504737 w 2881362"/>
              <a:gd name="connsiteY4" fmla="*/ 14401 h 5671284"/>
              <a:gd name="connsiteX5" fmla="*/ 2789922 w 2881362"/>
              <a:gd name="connsiteY5" fmla="*/ 0 h 5671284"/>
              <a:gd name="connsiteX6" fmla="*/ 2881362 w 2881362"/>
              <a:gd name="connsiteY6" fmla="*/ 5671284 h 5671284"/>
              <a:gd name="connsiteX0" fmla="*/ 2789922 w 2789922"/>
              <a:gd name="connsiteY0" fmla="*/ 5579844 h 5579844"/>
              <a:gd name="connsiteX1" fmla="*/ 14402 w 2789922"/>
              <a:gd name="connsiteY1" fmla="*/ 3075174 h 5579844"/>
              <a:gd name="connsiteX2" fmla="*/ 0 w 2789922"/>
              <a:gd name="connsiteY2" fmla="*/ 2789958 h 5579844"/>
              <a:gd name="connsiteX3" fmla="*/ 14403 w 2789922"/>
              <a:gd name="connsiteY3" fmla="*/ 2504735 h 5579844"/>
              <a:gd name="connsiteX4" fmla="*/ 2504737 w 2789922"/>
              <a:gd name="connsiteY4" fmla="*/ 14401 h 5579844"/>
              <a:gd name="connsiteX5" fmla="*/ 2789922 w 2789922"/>
              <a:gd name="connsiteY5" fmla="*/ 0 h 5579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89922" h="5579844">
                <a:moveTo>
                  <a:pt x="2789922" y="5579844"/>
                </a:moveTo>
                <a:cubicBezTo>
                  <a:pt x="1345392" y="5579844"/>
                  <a:pt x="157274" y="4482010"/>
                  <a:pt x="14402" y="3075174"/>
                </a:cubicBezTo>
                <a:lnTo>
                  <a:pt x="0" y="2789958"/>
                </a:lnTo>
                <a:lnTo>
                  <a:pt x="14403" y="2504735"/>
                </a:lnTo>
                <a:cubicBezTo>
                  <a:pt x="147753" y="1191652"/>
                  <a:pt x="1191654" y="147751"/>
                  <a:pt x="2504737" y="14401"/>
                </a:cubicBezTo>
                <a:lnTo>
                  <a:pt x="2789922" y="0"/>
                </a:lnTo>
              </a:path>
            </a:pathLst>
          </a:custGeom>
          <a:noFill/>
          <a:ln w="6350">
            <a:solidFill>
              <a:schemeClr val="tx1"/>
            </a:solidFill>
          </a:ln>
        </p:spPr>
        <p:txBody>
          <a:bodyPr wrap="square">
            <a:noAutofit/>
          </a:bodyPr>
          <a:lstStyle>
            <a:lvl1pPr>
              <a:defRPr/>
            </a:lvl1pPr>
          </a:lstStyle>
          <a:p>
            <a:pPr lvl="0"/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719400" y="627004"/>
            <a:ext cx="9252000" cy="321627"/>
          </a:xfrm>
        </p:spPr>
        <p:txBody>
          <a:bodyPr/>
          <a:lstStyle/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50" name="ZoneTexte 49"/>
          <p:cNvSpPr txBox="1">
            <a:spLocks/>
          </p:cNvSpPr>
          <p:nvPr userDrawn="1"/>
        </p:nvSpPr>
        <p:spPr>
          <a:xfrm>
            <a:off x="228600" y="6449181"/>
            <a:ext cx="1380186" cy="13849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l" defTabSz="91434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Copyright 2015 – Keyrus</a:t>
            </a:r>
          </a:p>
        </p:txBody>
      </p:sp>
      <p:sp>
        <p:nvSpPr>
          <p:cNvPr id="60" name="Ellipse 59"/>
          <p:cNvSpPr/>
          <p:nvPr userDrawn="1"/>
        </p:nvSpPr>
        <p:spPr>
          <a:xfrm>
            <a:off x="5877014" y="6314479"/>
            <a:ext cx="437972" cy="437972"/>
          </a:xfrm>
          <a:prstGeom prst="ellipse">
            <a:avLst/>
          </a:prstGeom>
          <a:solidFill>
            <a:schemeClr val="tx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noProof="0" dirty="0"/>
          </a:p>
        </p:txBody>
      </p:sp>
      <p:sp>
        <p:nvSpPr>
          <p:cNvPr id="61" name="Ellipse 60"/>
          <p:cNvSpPr/>
          <p:nvPr userDrawn="1"/>
        </p:nvSpPr>
        <p:spPr>
          <a:xfrm>
            <a:off x="5919600" y="6357065"/>
            <a:ext cx="352800" cy="352800"/>
          </a:xfrm>
          <a:prstGeom prst="ellipse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7477EA9B-5D5E-4DBE-ADB4-4DDCC0610B23}" type="slidenum">
              <a:rPr lang="fr-FR" sz="900" noProof="0" smtClean="0">
                <a:solidFill>
                  <a:schemeClr val="tx2">
                    <a:lumMod val="50000"/>
                  </a:schemeClr>
                </a:solidFill>
              </a:rPr>
              <a:pPr algn="ctr"/>
              <a:t>‹N°›</a:t>
            </a:fld>
            <a:endParaRPr lang="fr-FR" sz="1100" noProof="0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62" name="Connecteur droit 61"/>
          <p:cNvCxnSpPr>
            <a:endCxn id="60" idx="2"/>
          </p:cNvCxnSpPr>
          <p:nvPr userDrawn="1"/>
        </p:nvCxnSpPr>
        <p:spPr>
          <a:xfrm flipV="1">
            <a:off x="1712500" y="6533465"/>
            <a:ext cx="4164514" cy="1367"/>
          </a:xfrm>
          <a:prstGeom prst="line">
            <a:avLst/>
          </a:prstGeom>
          <a:ln w="9525" cap="flat">
            <a:solidFill>
              <a:schemeClr val="tx2">
                <a:lumMod val="90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/>
          <p:cNvCxnSpPr>
            <a:stCxn id="60" idx="6"/>
          </p:cNvCxnSpPr>
          <p:nvPr userDrawn="1"/>
        </p:nvCxnSpPr>
        <p:spPr>
          <a:xfrm>
            <a:off x="6314986" y="6533465"/>
            <a:ext cx="4433514" cy="1367"/>
          </a:xfrm>
          <a:prstGeom prst="line">
            <a:avLst/>
          </a:prstGeom>
          <a:ln w="9525" cap="flat">
            <a:solidFill>
              <a:schemeClr val="tx2">
                <a:lumMod val="90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 28"/>
          <p:cNvSpPr>
            <a:spLocks noGrp="1"/>
          </p:cNvSpPr>
          <p:nvPr>
            <p:ph type="body" sz="quarter" idx="17" hasCustomPrompt="1"/>
          </p:nvPr>
        </p:nvSpPr>
        <p:spPr>
          <a:xfrm>
            <a:off x="9565142" y="638849"/>
            <a:ext cx="2626859" cy="5255771"/>
          </a:xfrm>
          <a:custGeom>
            <a:avLst/>
            <a:gdLst>
              <a:gd name="connsiteX0" fmla="*/ 2626859 w 2626859"/>
              <a:gd name="connsiteY0" fmla="*/ 0 h 5255771"/>
              <a:gd name="connsiteX1" fmla="*/ 2626859 w 2626859"/>
              <a:gd name="connsiteY1" fmla="*/ 5255771 h 5255771"/>
              <a:gd name="connsiteX2" fmla="*/ 2359302 w 2626859"/>
              <a:gd name="connsiteY2" fmla="*/ 5242260 h 5255771"/>
              <a:gd name="connsiteX3" fmla="*/ 0 w 2626859"/>
              <a:gd name="connsiteY3" fmla="*/ 2627885 h 5255771"/>
              <a:gd name="connsiteX4" fmla="*/ 2359302 w 2626859"/>
              <a:gd name="connsiteY4" fmla="*/ 13510 h 5255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26859" h="5255771">
                <a:moveTo>
                  <a:pt x="2626859" y="0"/>
                </a:moveTo>
                <a:lnTo>
                  <a:pt x="2626859" y="5255771"/>
                </a:lnTo>
                <a:lnTo>
                  <a:pt x="2359302" y="5242260"/>
                </a:lnTo>
                <a:cubicBezTo>
                  <a:pt x="1034118" y="5107684"/>
                  <a:pt x="0" y="3988547"/>
                  <a:pt x="0" y="2627885"/>
                </a:cubicBezTo>
                <a:cubicBezTo>
                  <a:pt x="0" y="1267223"/>
                  <a:pt x="1034118" y="148087"/>
                  <a:pt x="2359302" y="13510"/>
                </a:cubicBezTo>
                <a:close/>
              </a:path>
            </a:pathLst>
          </a:cu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pPr lvl="0"/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44" name="Groupe 43"/>
          <p:cNvGrpSpPr/>
          <p:nvPr userDrawn="1"/>
        </p:nvGrpSpPr>
        <p:grpSpPr>
          <a:xfrm>
            <a:off x="0" y="452351"/>
            <a:ext cx="417600" cy="394425"/>
            <a:chOff x="252413" y="452351"/>
            <a:chExt cx="417600" cy="394425"/>
          </a:xfrm>
        </p:grpSpPr>
        <p:cxnSp>
          <p:nvCxnSpPr>
            <p:cNvPr id="45" name="Connecteur droit 44"/>
            <p:cNvCxnSpPr/>
            <p:nvPr userDrawn="1"/>
          </p:nvCxnSpPr>
          <p:spPr>
            <a:xfrm>
              <a:off x="252413" y="452351"/>
              <a:ext cx="417600" cy="0"/>
            </a:xfrm>
            <a:prstGeom prst="line">
              <a:avLst/>
            </a:prstGeom>
            <a:ln w="22225" cap="flat">
              <a:solidFill>
                <a:srgbClr val="D9D9D9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45"/>
            <p:cNvCxnSpPr/>
            <p:nvPr userDrawn="1"/>
          </p:nvCxnSpPr>
          <p:spPr>
            <a:xfrm>
              <a:off x="252413" y="649564"/>
              <a:ext cx="417600" cy="0"/>
            </a:xfrm>
            <a:prstGeom prst="line">
              <a:avLst/>
            </a:prstGeom>
            <a:ln w="22225" cap="flat">
              <a:solidFill>
                <a:srgbClr val="D9D9D9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/>
            <p:cNvCxnSpPr/>
            <p:nvPr userDrawn="1"/>
          </p:nvCxnSpPr>
          <p:spPr>
            <a:xfrm>
              <a:off x="252413" y="846776"/>
              <a:ext cx="417600" cy="0"/>
            </a:xfrm>
            <a:prstGeom prst="line">
              <a:avLst/>
            </a:prstGeom>
            <a:ln w="22225" cap="flat">
              <a:solidFill>
                <a:srgbClr val="D9D9D9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Picture 2" descr="M:\Graphisme\_Graphisme FRPARSFS03\CHARTE\_KIT GROUPE CHARTE LOGO\KIT_K-DATA_LOGO_2015\PNG\KeyrusData_Logo_2015_ssfond_small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5013" y="6443663"/>
            <a:ext cx="987425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Espace réservé du pied de page 22"/>
          <p:cNvSpPr txBox="1">
            <a:spLocks/>
          </p:cNvSpPr>
          <p:nvPr userDrawn="1"/>
        </p:nvSpPr>
        <p:spPr>
          <a:xfrm>
            <a:off x="718800" y="372976"/>
            <a:ext cx="10753200" cy="158750"/>
          </a:xfrm>
          <a:prstGeom prst="rect">
            <a:avLst/>
          </a:prstGeom>
        </p:spPr>
        <p:txBody>
          <a:bodyPr vert="horz" wrap="square" lIns="0" tIns="0" rIns="0" bIns="0" rtlCol="0" anchor="b"/>
          <a:lstStyle>
            <a:defPPr>
              <a:defRPr lang="fr-FR"/>
            </a:defPPr>
            <a:lvl1pPr marL="0" algn="l" defTabSz="1218987" rtl="0" eaLnBrk="1" latinLnBrk="0" hangingPunct="1">
              <a:lnSpc>
                <a:spcPct val="85000"/>
              </a:lnSpc>
              <a:defRPr sz="1200" kern="1200" cap="none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 smtClean="0"/>
              <a:t>Pratice</a:t>
            </a:r>
            <a:r>
              <a:rPr lang="fr-FR" dirty="0" smtClean="0"/>
              <a:t> Big Data </a:t>
            </a:r>
            <a:r>
              <a:rPr lang="fr-FR" dirty="0" err="1" smtClean="0"/>
              <a:t>Analytics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444668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s rubriqu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/>
          <p:cNvGrpSpPr/>
          <p:nvPr userDrawn="1"/>
        </p:nvGrpSpPr>
        <p:grpSpPr>
          <a:xfrm>
            <a:off x="2506259" y="0"/>
            <a:ext cx="3030538" cy="6122988"/>
            <a:chOff x="4581525" y="368300"/>
            <a:chExt cx="3030538" cy="6122988"/>
          </a:xfrm>
        </p:grpSpPr>
        <p:sp>
          <p:nvSpPr>
            <p:cNvPr id="12" name="Freeform 21"/>
            <p:cNvSpPr>
              <a:spLocks/>
            </p:cNvSpPr>
            <p:nvPr/>
          </p:nvSpPr>
          <p:spPr bwMode="auto">
            <a:xfrm>
              <a:off x="4637088" y="368300"/>
              <a:ext cx="2974975" cy="6122988"/>
            </a:xfrm>
            <a:custGeom>
              <a:avLst/>
              <a:gdLst>
                <a:gd name="T0" fmla="*/ 11258 w 15608"/>
                <a:gd name="T1" fmla="*/ 0 h 32128"/>
                <a:gd name="T2" fmla="*/ 15421 w 15608"/>
                <a:gd name="T3" fmla="*/ 0 h 32128"/>
                <a:gd name="T4" fmla="*/ 14630 w 15608"/>
                <a:gd name="T5" fmla="*/ 136 h 32128"/>
                <a:gd name="T6" fmla="*/ 1130 w 15608"/>
                <a:gd name="T7" fmla="*/ 16052 h 32128"/>
                <a:gd name="T8" fmla="*/ 15463 w 15608"/>
                <a:gd name="T9" fmla="*/ 32111 h 32128"/>
                <a:gd name="T10" fmla="*/ 15608 w 15608"/>
                <a:gd name="T11" fmla="*/ 32128 h 32128"/>
                <a:gd name="T12" fmla="*/ 11303 w 15608"/>
                <a:gd name="T13" fmla="*/ 32128 h 32128"/>
                <a:gd name="T14" fmla="*/ 9924 w 15608"/>
                <a:gd name="T15" fmla="*/ 31534 h 32128"/>
                <a:gd name="T16" fmla="*/ 94 w 15608"/>
                <a:gd name="T17" fmla="*/ 17824 h 32128"/>
                <a:gd name="T18" fmla="*/ 0 w 15608"/>
                <a:gd name="T19" fmla="*/ 16052 h 32128"/>
                <a:gd name="T20" fmla="*/ 94 w 15608"/>
                <a:gd name="T21" fmla="*/ 14280 h 32128"/>
                <a:gd name="T22" fmla="*/ 10218 w 15608"/>
                <a:gd name="T23" fmla="*/ 430 h 32128"/>
                <a:gd name="T24" fmla="*/ 11258 w 15608"/>
                <a:gd name="T25" fmla="*/ 0 h 32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608" h="32128">
                  <a:moveTo>
                    <a:pt x="11258" y="0"/>
                  </a:moveTo>
                  <a:lnTo>
                    <a:pt x="15421" y="0"/>
                  </a:lnTo>
                  <a:lnTo>
                    <a:pt x="14630" y="136"/>
                  </a:lnTo>
                  <a:cubicBezTo>
                    <a:pt x="6925" y="1651"/>
                    <a:pt x="1130" y="8201"/>
                    <a:pt x="1130" y="16052"/>
                  </a:cubicBezTo>
                  <a:cubicBezTo>
                    <a:pt x="1130" y="24183"/>
                    <a:pt x="7347" y="30919"/>
                    <a:pt x="15463" y="32111"/>
                  </a:cubicBezTo>
                  <a:lnTo>
                    <a:pt x="15608" y="32128"/>
                  </a:lnTo>
                  <a:lnTo>
                    <a:pt x="11303" y="32128"/>
                  </a:lnTo>
                  <a:lnTo>
                    <a:pt x="9924" y="31534"/>
                  </a:lnTo>
                  <a:cubicBezTo>
                    <a:pt x="4558" y="28933"/>
                    <a:pt x="729" y="23832"/>
                    <a:pt x="94" y="17824"/>
                  </a:cubicBezTo>
                  <a:lnTo>
                    <a:pt x="0" y="16052"/>
                  </a:lnTo>
                  <a:lnTo>
                    <a:pt x="94" y="14280"/>
                  </a:lnTo>
                  <a:cubicBezTo>
                    <a:pt x="740" y="8163"/>
                    <a:pt x="4698" y="2986"/>
                    <a:pt x="10218" y="430"/>
                  </a:cubicBezTo>
                  <a:lnTo>
                    <a:pt x="11258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auto">
            <a:xfrm>
              <a:off x="4581525" y="368300"/>
              <a:ext cx="2300288" cy="6122988"/>
            </a:xfrm>
            <a:custGeom>
              <a:avLst/>
              <a:gdLst>
                <a:gd name="T0" fmla="*/ 10672 w 12072"/>
                <a:gd name="T1" fmla="*/ 0 h 32128"/>
                <a:gd name="T2" fmla="*/ 12072 w 12072"/>
                <a:gd name="T3" fmla="*/ 0 h 32128"/>
                <a:gd name="T4" fmla="*/ 11554 w 12072"/>
                <a:gd name="T5" fmla="*/ 183 h 32128"/>
                <a:gd name="T6" fmla="*/ 545 w 12072"/>
                <a:gd name="T7" fmla="*/ 16144 h 32128"/>
                <a:gd name="T8" fmla="*/ 11554 w 12072"/>
                <a:gd name="T9" fmla="*/ 32106 h 32128"/>
                <a:gd name="T10" fmla="*/ 11619 w 12072"/>
                <a:gd name="T11" fmla="*/ 32128 h 32128"/>
                <a:gd name="T12" fmla="*/ 10350 w 12072"/>
                <a:gd name="T13" fmla="*/ 32128 h 32128"/>
                <a:gd name="T14" fmla="*/ 9719 w 12072"/>
                <a:gd name="T15" fmla="*/ 31836 h 32128"/>
                <a:gd name="T16" fmla="*/ 0 w 12072"/>
                <a:gd name="T17" fmla="*/ 16144 h 32128"/>
                <a:gd name="T18" fmla="*/ 10317 w 12072"/>
                <a:gd name="T19" fmla="*/ 154 h 32128"/>
                <a:gd name="T20" fmla="*/ 10672 w 12072"/>
                <a:gd name="T21" fmla="*/ 0 h 32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072" h="32128">
                  <a:moveTo>
                    <a:pt x="10672" y="0"/>
                  </a:moveTo>
                  <a:lnTo>
                    <a:pt x="12072" y="0"/>
                  </a:lnTo>
                  <a:lnTo>
                    <a:pt x="11554" y="183"/>
                  </a:lnTo>
                  <a:cubicBezTo>
                    <a:pt x="5084" y="2813"/>
                    <a:pt x="545" y="8969"/>
                    <a:pt x="545" y="16144"/>
                  </a:cubicBezTo>
                  <a:cubicBezTo>
                    <a:pt x="545" y="23320"/>
                    <a:pt x="5084" y="29476"/>
                    <a:pt x="11554" y="32106"/>
                  </a:cubicBezTo>
                  <a:lnTo>
                    <a:pt x="11619" y="32128"/>
                  </a:lnTo>
                  <a:lnTo>
                    <a:pt x="10350" y="32128"/>
                  </a:lnTo>
                  <a:lnTo>
                    <a:pt x="9719" y="31836"/>
                  </a:lnTo>
                  <a:cubicBezTo>
                    <a:pt x="3930" y="28814"/>
                    <a:pt x="0" y="22920"/>
                    <a:pt x="0" y="16144"/>
                  </a:cubicBezTo>
                  <a:cubicBezTo>
                    <a:pt x="0" y="9137"/>
                    <a:pt x="4203" y="3074"/>
                    <a:pt x="10317" y="154"/>
                  </a:cubicBezTo>
                  <a:lnTo>
                    <a:pt x="10672" y="0"/>
                  </a:lnTo>
                  <a:close/>
                </a:path>
              </a:pathLst>
            </a:custGeom>
            <a:solidFill>
              <a:srgbClr val="D9D9D9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7" name="Freeform 5"/>
          <p:cNvSpPr>
            <a:spLocks/>
          </p:cNvSpPr>
          <p:nvPr userDrawn="1"/>
        </p:nvSpPr>
        <p:spPr bwMode="auto">
          <a:xfrm>
            <a:off x="0" y="0"/>
            <a:ext cx="4548188" cy="6122988"/>
          </a:xfrm>
          <a:custGeom>
            <a:avLst/>
            <a:gdLst>
              <a:gd name="T0" fmla="*/ 0 w 23872"/>
              <a:gd name="T1" fmla="*/ 0 h 32128"/>
              <a:gd name="T2" fmla="*/ 23872 w 23872"/>
              <a:gd name="T3" fmla="*/ 0 h 32128"/>
              <a:gd name="T4" fmla="*/ 23517 w 23872"/>
              <a:gd name="T5" fmla="*/ 154 h 32128"/>
              <a:gd name="T6" fmla="*/ 13199 w 23872"/>
              <a:gd name="T7" fmla="*/ 16144 h 32128"/>
              <a:gd name="T8" fmla="*/ 22919 w 23872"/>
              <a:gd name="T9" fmla="*/ 31836 h 32128"/>
              <a:gd name="T10" fmla="*/ 23550 w 23872"/>
              <a:gd name="T11" fmla="*/ 32128 h 32128"/>
              <a:gd name="T12" fmla="*/ 0 w 23872"/>
              <a:gd name="T13" fmla="*/ 32128 h 32128"/>
              <a:gd name="T14" fmla="*/ 0 w 23872"/>
              <a:gd name="T15" fmla="*/ 0 h 32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872" h="32128">
                <a:moveTo>
                  <a:pt x="0" y="0"/>
                </a:moveTo>
                <a:lnTo>
                  <a:pt x="23872" y="0"/>
                </a:lnTo>
                <a:lnTo>
                  <a:pt x="23517" y="154"/>
                </a:lnTo>
                <a:cubicBezTo>
                  <a:pt x="17402" y="3074"/>
                  <a:pt x="13199" y="9137"/>
                  <a:pt x="13199" y="16144"/>
                </a:cubicBezTo>
                <a:cubicBezTo>
                  <a:pt x="13199" y="22920"/>
                  <a:pt x="17129" y="28814"/>
                  <a:pt x="22919" y="31836"/>
                </a:cubicBezTo>
                <a:lnTo>
                  <a:pt x="23550" y="32128"/>
                </a:lnTo>
                <a:lnTo>
                  <a:pt x="0" y="32128"/>
                </a:lnTo>
                <a:lnTo>
                  <a:pt x="0" y="0"/>
                </a:lnTo>
                <a:close/>
              </a:path>
            </a:pathLst>
          </a:cu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635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5" name="Titre 2"/>
          <p:cNvSpPr>
            <a:spLocks noGrp="1"/>
          </p:cNvSpPr>
          <p:nvPr>
            <p:ph type="title"/>
          </p:nvPr>
        </p:nvSpPr>
        <p:spPr>
          <a:xfrm>
            <a:off x="3562350" y="2763362"/>
            <a:ext cx="7908924" cy="321627"/>
          </a:xfrm>
        </p:spPr>
        <p:txBody>
          <a:bodyPr anchor="b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fr-FR" sz="2400" dirty="0" smtClean="0"/>
              <a:t>Slides de sous-rubriques</a:t>
            </a:r>
            <a:endParaRPr lang="fr-FR" sz="240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>
          <a:xfrm>
            <a:off x="3562350" y="3117593"/>
            <a:ext cx="7908924" cy="246221"/>
          </a:xfrm>
        </p:spPr>
        <p:txBody>
          <a:bodyPr/>
          <a:lstStyle>
            <a:lvl1pPr>
              <a:defRPr sz="1600" cap="all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5pPr>
              <a:defRPr/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62822873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+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r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0"/>
          </p:nvPr>
        </p:nvSpPr>
        <p:spPr>
          <a:xfrm>
            <a:off x="719138" y="1270000"/>
            <a:ext cx="10753725" cy="45974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49573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Modifiez le style du titre</a:t>
            </a:r>
            <a:endParaRPr lang="fr-FR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 hasCustomPrompt="1"/>
          </p:nvPr>
        </p:nvSpPr>
        <p:spPr>
          <a:xfrm>
            <a:off x="720000" y="1080000"/>
            <a:ext cx="10752000" cy="1426031"/>
          </a:xfrm>
        </p:spPr>
        <p:txBody>
          <a:bodyPr/>
          <a:lstStyle>
            <a:lvl1pPr marL="0" marR="0" indent="0" algn="l" defTabSz="914347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1"/>
                </a:solidFill>
              </a:defRPr>
            </a:lvl1pPr>
            <a:lvl2pPr marL="209550" marR="0" indent="-209550" algn="l" defTabSz="91434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Tx/>
              <a:buFont typeface="Segoe UI" panose="020B0502040204020203" pitchFamily="34" charset="0"/>
              <a:buChar char="●"/>
              <a:tabLst/>
              <a:defRPr lang="fr-FR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19100" marR="0" indent="-200025" algn="l" defTabSz="914347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–"/>
              <a:tabLst/>
              <a:defRPr>
                <a:solidFill>
                  <a:schemeClr val="tx1"/>
                </a:solidFill>
              </a:defRPr>
            </a:lvl3pPr>
            <a:lvl4pPr marL="571500" marR="0" indent="-161925" algn="l" defTabSz="914347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4pPr>
            <a:lvl5pPr marL="571500" marR="0" indent="0" algn="l" defTabSz="914347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pPr marL="0" marR="0" lvl="0" indent="0" algn="l" defTabSz="914347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Modifiez les styles du texte du masque</a:t>
            </a:r>
          </a:p>
          <a:p>
            <a:pPr marL="209550" marR="0" lvl="1" indent="-209550" algn="l" defTabSz="91434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ClrTx/>
              <a:buSzTx/>
              <a:buFont typeface="Segoe UI" panose="020B0502040204020203" pitchFamily="34" charset="0"/>
              <a:buChar char="●"/>
              <a:tabLst/>
              <a:defRPr/>
            </a:pP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Deuxième niveau</a:t>
            </a:r>
          </a:p>
          <a:p>
            <a:pPr marL="419100" marR="0" lvl="2" indent="-200025" algn="l" defTabSz="914347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fr-F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Troisième niveau</a:t>
            </a:r>
          </a:p>
          <a:p>
            <a:pPr marL="571500" marR="0" lvl="3" indent="-161925" algn="l" defTabSz="914347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Quatrième niveau</a:t>
            </a:r>
          </a:p>
          <a:p>
            <a:pPr marL="571500" marR="0" lvl="4" indent="0" algn="l" defTabSz="914347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Cinquième niveau</a:t>
            </a:r>
          </a:p>
        </p:txBody>
      </p:sp>
      <p:sp>
        <p:nvSpPr>
          <p:cNvPr id="6" name="Espace réservé du texte 4"/>
          <p:cNvSpPr>
            <a:spLocks noGrp="1"/>
          </p:cNvSpPr>
          <p:nvPr>
            <p:ph type="body" sz="quarter" idx="12" hasCustomPrompt="1"/>
          </p:nvPr>
        </p:nvSpPr>
        <p:spPr>
          <a:xfrm>
            <a:off x="719400" y="2940884"/>
            <a:ext cx="10752000" cy="1426031"/>
          </a:xfrm>
        </p:spPr>
        <p:txBody>
          <a:bodyPr/>
          <a:lstStyle>
            <a:lvl1pPr marL="0" marR="0" indent="0" algn="l" defTabSz="914347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1"/>
                </a:solidFill>
              </a:defRPr>
            </a:lvl1pPr>
            <a:lvl2pPr marL="209550" marR="0" indent="-209550" algn="l" defTabSz="91434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Tx/>
              <a:buFont typeface="Segoe UI" panose="020B0502040204020203" pitchFamily="34" charset="0"/>
              <a:buChar char="●"/>
              <a:tabLst/>
              <a:defRPr lang="fr-FR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19100" marR="0" indent="-200025" algn="l" defTabSz="914347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–"/>
              <a:tabLst/>
              <a:defRPr>
                <a:solidFill>
                  <a:schemeClr val="tx1"/>
                </a:solidFill>
              </a:defRPr>
            </a:lvl3pPr>
            <a:lvl4pPr marL="571500" marR="0" indent="-161925" algn="l" defTabSz="914347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4pPr>
            <a:lvl5pPr marL="571500" marR="0" indent="0" algn="l" defTabSz="914347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pPr marL="0" marR="0" lvl="0" indent="0" algn="l" defTabSz="914347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Modifiez les styles du texte du masque</a:t>
            </a:r>
          </a:p>
          <a:p>
            <a:pPr marL="209550" marR="0" lvl="1" indent="-209550" algn="l" defTabSz="91434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ClrTx/>
              <a:buSzTx/>
              <a:buFont typeface="Segoe UI" panose="020B0502040204020203" pitchFamily="34" charset="0"/>
              <a:buChar char="●"/>
              <a:tabLst/>
              <a:defRPr/>
            </a:pP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Deuxième niveau</a:t>
            </a:r>
          </a:p>
          <a:p>
            <a:pPr marL="419100" marR="0" lvl="2" indent="-200025" algn="l" defTabSz="914347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fr-F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Troisième niveau</a:t>
            </a:r>
          </a:p>
          <a:p>
            <a:pPr marL="571500" marR="0" lvl="3" indent="-161925" algn="l" defTabSz="914347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Quatrième niveau</a:t>
            </a:r>
          </a:p>
          <a:p>
            <a:pPr marL="571500" marR="0" lvl="4" indent="0" algn="l" defTabSz="914347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397574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o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Modifiez le style du titre</a:t>
            </a:r>
            <a:endParaRPr lang="fr-FR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 hasCustomPrompt="1"/>
          </p:nvPr>
        </p:nvSpPr>
        <p:spPr>
          <a:xfrm>
            <a:off x="719400" y="1133268"/>
            <a:ext cx="5040000" cy="3641931"/>
          </a:xfrm>
        </p:spPr>
        <p:txBody>
          <a:bodyPr/>
          <a:lstStyle>
            <a:lvl1pPr marL="0" marR="0" indent="0" algn="l" defTabSz="914347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1"/>
                </a:solidFill>
              </a:defRPr>
            </a:lvl1pPr>
            <a:lvl2pPr marL="209550" marR="0" indent="-209550" algn="l" defTabSz="91434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Tx/>
              <a:buFont typeface="Segoe UI" panose="020B0502040204020203" pitchFamily="34" charset="0"/>
              <a:buChar char="●"/>
              <a:tabLst/>
              <a:defRPr lang="fr-FR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19100" marR="0" indent="-200025" algn="l" defTabSz="914347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–"/>
              <a:tabLst/>
              <a:defRPr>
                <a:solidFill>
                  <a:schemeClr val="tx1"/>
                </a:solidFill>
              </a:defRPr>
            </a:lvl3pPr>
            <a:lvl4pPr marL="571500" marR="0" indent="-161925" algn="l" defTabSz="914347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4pPr>
            <a:lvl5pPr marL="571500" marR="0" indent="0" algn="l" defTabSz="914347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pPr marL="0" marR="0" lvl="0" indent="0" algn="l" defTabSz="914347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Modifiez les styles du texte du masque</a:t>
            </a:r>
          </a:p>
          <a:p>
            <a:pPr marL="209550" marR="0" lvl="1" indent="-209550" algn="l" defTabSz="91434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ClrTx/>
              <a:buSzTx/>
              <a:buFont typeface="Segoe UI" panose="020B0502040204020203" pitchFamily="34" charset="0"/>
              <a:buChar char="●"/>
              <a:tabLst/>
              <a:defRPr/>
            </a:pP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Deuxième niveau</a:t>
            </a:r>
          </a:p>
          <a:p>
            <a:pPr marL="419100" marR="0" lvl="2" indent="-200025" algn="l" defTabSz="914347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fr-F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Troisième niveau</a:t>
            </a:r>
          </a:p>
          <a:p>
            <a:pPr marL="571500" marR="0" lvl="3" indent="-161925" algn="l" defTabSz="914347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Quatrième niveau</a:t>
            </a:r>
          </a:p>
          <a:p>
            <a:pPr marL="571500" marR="0" lvl="4" indent="0" algn="l" defTabSz="914347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Cinquième niveau</a:t>
            </a:r>
          </a:p>
        </p:txBody>
      </p:sp>
      <p:sp>
        <p:nvSpPr>
          <p:cNvPr id="6" name="Espace réservé du texte 4"/>
          <p:cNvSpPr>
            <a:spLocks noGrp="1"/>
          </p:cNvSpPr>
          <p:nvPr>
            <p:ph type="body" sz="quarter" idx="12" hasCustomPrompt="1"/>
          </p:nvPr>
        </p:nvSpPr>
        <p:spPr>
          <a:xfrm>
            <a:off x="6432863" y="1133269"/>
            <a:ext cx="5040000" cy="3641931"/>
          </a:xfrm>
        </p:spPr>
        <p:txBody>
          <a:bodyPr/>
          <a:lstStyle>
            <a:lvl1pPr marL="0" marR="0" indent="0" algn="l" defTabSz="914347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1"/>
                </a:solidFill>
              </a:defRPr>
            </a:lvl1pPr>
            <a:lvl2pPr marL="209550" marR="0" indent="-209550" algn="l" defTabSz="91434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Tx/>
              <a:buFont typeface="Segoe UI" panose="020B0502040204020203" pitchFamily="34" charset="0"/>
              <a:buChar char="●"/>
              <a:tabLst/>
              <a:defRPr lang="fr-FR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19100" marR="0" indent="-200025" algn="l" defTabSz="914347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–"/>
              <a:tabLst/>
              <a:defRPr>
                <a:solidFill>
                  <a:schemeClr val="tx1"/>
                </a:solidFill>
              </a:defRPr>
            </a:lvl3pPr>
            <a:lvl4pPr marL="571500" marR="0" indent="-161925" algn="l" defTabSz="914347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4pPr>
            <a:lvl5pPr marL="571500" marR="0" indent="0" algn="l" defTabSz="914347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pPr marL="0" marR="0" lvl="0" indent="0" algn="l" defTabSz="914347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Modifiez les styles du texte du masque</a:t>
            </a:r>
          </a:p>
          <a:p>
            <a:pPr marL="209550" marR="0" lvl="1" indent="-209550" algn="l" defTabSz="91434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ClrTx/>
              <a:buSzTx/>
              <a:buFont typeface="Segoe UI" panose="020B0502040204020203" pitchFamily="34" charset="0"/>
              <a:buChar char="●"/>
              <a:tabLst/>
              <a:defRPr/>
            </a:pP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Deuxième niveau</a:t>
            </a:r>
          </a:p>
          <a:p>
            <a:pPr marL="419100" marR="0" lvl="2" indent="-200025" algn="l" defTabSz="914347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fr-F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Troisième niveau</a:t>
            </a:r>
          </a:p>
          <a:p>
            <a:pPr marL="571500" marR="0" lvl="3" indent="-161925" algn="l" defTabSz="914347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Quatrième niveau</a:t>
            </a:r>
          </a:p>
          <a:p>
            <a:pPr marL="571500" marR="0" lvl="4" indent="0" algn="l" defTabSz="914347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Cinquième niveau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0" y="4876800"/>
            <a:ext cx="12192000" cy="13843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fr-FR" sz="1800" dirty="0" smtClean="0"/>
          </a:p>
        </p:txBody>
      </p:sp>
      <p:sp>
        <p:nvSpPr>
          <p:cNvPr id="10" name="Espace réservé du texte 4"/>
          <p:cNvSpPr>
            <a:spLocks noGrp="1"/>
          </p:cNvSpPr>
          <p:nvPr>
            <p:ph type="body" sz="quarter" idx="13" hasCustomPrompt="1"/>
          </p:nvPr>
        </p:nvSpPr>
        <p:spPr>
          <a:xfrm>
            <a:off x="719400" y="4978401"/>
            <a:ext cx="10753200" cy="964367"/>
          </a:xfrm>
        </p:spPr>
        <p:txBody>
          <a:bodyPr numCol="3"/>
          <a:lstStyle>
            <a:lvl1pPr marL="0" marR="0" indent="0" algn="l" defTabSz="914347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1"/>
                </a:solidFill>
              </a:defRPr>
            </a:lvl1pPr>
            <a:lvl2pPr marL="209550" marR="0" indent="-209550" algn="l" defTabSz="91434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Tx/>
              <a:buFont typeface="Segoe UI" panose="020B0502040204020203" pitchFamily="34" charset="0"/>
              <a:buChar char="●"/>
              <a:tabLst/>
              <a:defRPr lang="fr-FR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19100" marR="0" indent="-200025" algn="l" defTabSz="914347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–"/>
              <a:tabLst/>
              <a:defRPr>
                <a:solidFill>
                  <a:schemeClr val="tx1"/>
                </a:solidFill>
              </a:defRPr>
            </a:lvl3pPr>
            <a:lvl4pPr marL="571500" marR="0" indent="-161925" algn="l" defTabSz="914347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4pPr>
            <a:lvl5pPr marL="571500" marR="0" indent="0" algn="l" defTabSz="914347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pPr marL="0" marR="0" lvl="0" indent="0" algn="l" defTabSz="914347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Modifiez les styles du texte du masque</a:t>
            </a:r>
          </a:p>
          <a:p>
            <a:pPr marL="209550" marR="0" lvl="1" indent="-209550" algn="l" defTabSz="91434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ClrTx/>
              <a:buSzTx/>
              <a:buFont typeface="Segoe UI" panose="020B0502040204020203" pitchFamily="34" charset="0"/>
              <a:buChar char="●"/>
              <a:tabLst/>
              <a:defRPr/>
            </a:pP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Deuxième niveau</a:t>
            </a:r>
          </a:p>
          <a:p>
            <a:pPr marL="419100" marR="0" lvl="2" indent="-200025" algn="l" defTabSz="914347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fr-F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Troisième niveau</a:t>
            </a:r>
          </a:p>
          <a:p>
            <a:pPr marL="571500" marR="0" lvl="3" indent="-161925" algn="l" defTabSz="914347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Quatrième niveau</a:t>
            </a:r>
          </a:p>
          <a:p>
            <a:pPr marL="571500" marR="0" lvl="4" indent="0" algn="l" defTabSz="914347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Cinquième niveau</a:t>
            </a:r>
          </a:p>
        </p:txBody>
      </p:sp>
      <p:cxnSp>
        <p:nvCxnSpPr>
          <p:cNvPr id="4" name="Connecteur droit 3"/>
          <p:cNvCxnSpPr/>
          <p:nvPr userDrawn="1"/>
        </p:nvCxnSpPr>
        <p:spPr>
          <a:xfrm>
            <a:off x="6096000" y="1320800"/>
            <a:ext cx="12700" cy="3240000"/>
          </a:xfrm>
          <a:prstGeom prst="line">
            <a:avLst/>
          </a:prstGeom>
          <a:ln w="635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80579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719400" y="627004"/>
            <a:ext cx="10753200" cy="321627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r>
              <a:rPr lang="fr-FR" noProof="0" dirty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0000" y="1080000"/>
            <a:ext cx="10752000" cy="1426031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fr-FR" noProof="0" dirty="0" smtClean="0"/>
              <a:t>Modifiez les styles du texte du masque</a:t>
            </a:r>
          </a:p>
          <a:p>
            <a:pPr lvl="1"/>
            <a:r>
              <a:rPr lang="fr-FR" noProof="0" dirty="0" smtClean="0"/>
              <a:t>Deuxième niveau</a:t>
            </a:r>
          </a:p>
          <a:p>
            <a:pPr lvl="2"/>
            <a:r>
              <a:rPr lang="fr-FR" noProof="0" dirty="0" smtClean="0"/>
              <a:t>Troisième niveau</a:t>
            </a:r>
          </a:p>
          <a:p>
            <a:pPr lvl="3"/>
            <a:r>
              <a:rPr lang="fr-FR" noProof="0" dirty="0" smtClean="0"/>
              <a:t>Quatrième niveau</a:t>
            </a:r>
          </a:p>
          <a:p>
            <a:pPr lvl="4"/>
            <a:r>
              <a:rPr lang="fr-FR" noProof="0" dirty="0" smtClean="0"/>
              <a:t>Cinquième niveau</a:t>
            </a:r>
            <a:endParaRPr lang="fr-FR" noProof="0" dirty="0"/>
          </a:p>
        </p:txBody>
      </p:sp>
      <p:sp>
        <p:nvSpPr>
          <p:cNvPr id="22" name="ZoneTexte 21"/>
          <p:cNvSpPr txBox="1">
            <a:spLocks/>
          </p:cNvSpPr>
          <p:nvPr userDrawn="1"/>
        </p:nvSpPr>
        <p:spPr>
          <a:xfrm>
            <a:off x="228600" y="6449181"/>
            <a:ext cx="1380186" cy="13849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l" defTabSz="91434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Copyright 2015 – Keyrus</a:t>
            </a:r>
          </a:p>
        </p:txBody>
      </p:sp>
      <p:sp>
        <p:nvSpPr>
          <p:cNvPr id="42" name="Ellipse 41"/>
          <p:cNvSpPr/>
          <p:nvPr userDrawn="1"/>
        </p:nvSpPr>
        <p:spPr>
          <a:xfrm>
            <a:off x="5877014" y="6314479"/>
            <a:ext cx="437972" cy="437972"/>
          </a:xfrm>
          <a:prstGeom prst="ellipse">
            <a:avLst/>
          </a:prstGeom>
          <a:solidFill>
            <a:schemeClr val="tx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noProof="0" dirty="0"/>
          </a:p>
        </p:txBody>
      </p:sp>
      <p:cxnSp>
        <p:nvCxnSpPr>
          <p:cNvPr id="44" name="Connecteur droit 43"/>
          <p:cNvCxnSpPr>
            <a:endCxn id="42" idx="2"/>
          </p:cNvCxnSpPr>
          <p:nvPr userDrawn="1"/>
        </p:nvCxnSpPr>
        <p:spPr>
          <a:xfrm flipV="1">
            <a:off x="1712500" y="6533465"/>
            <a:ext cx="4164514" cy="1367"/>
          </a:xfrm>
          <a:prstGeom prst="line">
            <a:avLst/>
          </a:prstGeom>
          <a:ln w="9525" cap="flat">
            <a:solidFill>
              <a:schemeClr val="tx2">
                <a:lumMod val="90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/>
          <p:cNvCxnSpPr>
            <a:stCxn id="42" idx="6"/>
          </p:cNvCxnSpPr>
          <p:nvPr userDrawn="1"/>
        </p:nvCxnSpPr>
        <p:spPr>
          <a:xfrm>
            <a:off x="6314986" y="6533465"/>
            <a:ext cx="4433514" cy="1367"/>
          </a:xfrm>
          <a:prstGeom prst="line">
            <a:avLst/>
          </a:prstGeom>
          <a:ln w="9525" cap="flat">
            <a:solidFill>
              <a:schemeClr val="tx2">
                <a:lumMod val="90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e 27"/>
          <p:cNvGrpSpPr/>
          <p:nvPr userDrawn="1"/>
        </p:nvGrpSpPr>
        <p:grpSpPr>
          <a:xfrm>
            <a:off x="0" y="452351"/>
            <a:ext cx="417600" cy="394425"/>
            <a:chOff x="252413" y="452351"/>
            <a:chExt cx="417600" cy="394425"/>
          </a:xfrm>
        </p:grpSpPr>
        <p:cxnSp>
          <p:nvCxnSpPr>
            <p:cNvPr id="29" name="Connecteur droit 28"/>
            <p:cNvCxnSpPr/>
            <p:nvPr userDrawn="1"/>
          </p:nvCxnSpPr>
          <p:spPr>
            <a:xfrm>
              <a:off x="252413" y="452351"/>
              <a:ext cx="417600" cy="0"/>
            </a:xfrm>
            <a:prstGeom prst="line">
              <a:avLst/>
            </a:prstGeom>
            <a:ln w="22225" cap="flat">
              <a:solidFill>
                <a:srgbClr val="D9D9D9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/>
            <p:cNvCxnSpPr/>
            <p:nvPr userDrawn="1"/>
          </p:nvCxnSpPr>
          <p:spPr>
            <a:xfrm>
              <a:off x="252413" y="649564"/>
              <a:ext cx="417600" cy="0"/>
            </a:xfrm>
            <a:prstGeom prst="line">
              <a:avLst/>
            </a:prstGeom>
            <a:ln w="22225" cap="flat">
              <a:solidFill>
                <a:srgbClr val="D9D9D9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30"/>
            <p:cNvCxnSpPr/>
            <p:nvPr userDrawn="1"/>
          </p:nvCxnSpPr>
          <p:spPr>
            <a:xfrm>
              <a:off x="252413" y="846776"/>
              <a:ext cx="417600" cy="0"/>
            </a:xfrm>
            <a:prstGeom prst="line">
              <a:avLst/>
            </a:prstGeom>
            <a:ln w="22225" cap="flat">
              <a:solidFill>
                <a:srgbClr val="D9D9D9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Picture 2" descr="M:\Graphisme\_Graphisme FRPARSFS03\CHARTE\_KIT GROUPE CHARTE LOGO\KIT_K-DATA_LOGO_2015\PNG\KeyrusData_Logo_2015_ssfond_small.png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5013" y="6443663"/>
            <a:ext cx="987425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Ellipse 15"/>
          <p:cNvSpPr/>
          <p:nvPr userDrawn="1"/>
        </p:nvSpPr>
        <p:spPr>
          <a:xfrm>
            <a:off x="5919600" y="6357065"/>
            <a:ext cx="352800" cy="352800"/>
          </a:xfrm>
          <a:prstGeom prst="ellipse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7477EA9B-5D5E-4DBE-ADB4-4DDCC0610B23}" type="slidenum">
              <a:rPr lang="fr-FR" sz="900" noProof="0" smtClean="0">
                <a:solidFill>
                  <a:schemeClr val="tx2">
                    <a:lumMod val="50000"/>
                  </a:schemeClr>
                </a:solidFill>
              </a:rPr>
              <a:pPr algn="ctr"/>
              <a:t>‹N°›</a:t>
            </a:fld>
            <a:endParaRPr lang="fr-FR" sz="1100" noProof="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8" name="Espace réservé du pied de page 22"/>
          <p:cNvSpPr txBox="1">
            <a:spLocks/>
          </p:cNvSpPr>
          <p:nvPr userDrawn="1"/>
        </p:nvSpPr>
        <p:spPr>
          <a:xfrm>
            <a:off x="718800" y="372976"/>
            <a:ext cx="10753200" cy="158750"/>
          </a:xfrm>
          <a:prstGeom prst="rect">
            <a:avLst/>
          </a:prstGeom>
        </p:spPr>
        <p:txBody>
          <a:bodyPr vert="horz" wrap="square" lIns="0" tIns="0" rIns="0" bIns="0" rtlCol="0" anchor="b"/>
          <a:lstStyle>
            <a:defPPr>
              <a:defRPr lang="fr-FR"/>
            </a:defPPr>
            <a:lvl1pPr marL="0" algn="l" defTabSz="1218987" rtl="0" eaLnBrk="1" latinLnBrk="0" hangingPunct="1">
              <a:lnSpc>
                <a:spcPct val="85000"/>
              </a:lnSpc>
              <a:defRPr sz="1200" kern="1200" cap="none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 smtClean="0"/>
              <a:t>Pratice</a:t>
            </a:r>
            <a:r>
              <a:rPr lang="fr-FR" dirty="0" smtClean="0"/>
              <a:t> Big Data </a:t>
            </a:r>
            <a:r>
              <a:rPr lang="fr-FR" dirty="0" err="1" smtClean="0"/>
              <a:t>Analytics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97457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9" r:id="rId2"/>
    <p:sldLayoutId id="2147483682" r:id="rId3"/>
    <p:sldLayoutId id="2147483683" r:id="rId4"/>
    <p:sldLayoutId id="2147483684" r:id="rId5"/>
    <p:sldLayoutId id="2147483667" r:id="rId6"/>
    <p:sldLayoutId id="2147483657" r:id="rId7"/>
    <p:sldLayoutId id="2147483658" r:id="rId8"/>
    <p:sldLayoutId id="2147483685" r:id="rId9"/>
    <p:sldLayoutId id="2147483661" r:id="rId10"/>
    <p:sldLayoutId id="2147483662" r:id="rId11"/>
    <p:sldLayoutId id="2147483663" r:id="rId12"/>
    <p:sldLayoutId id="2147483670" r:id="rId13"/>
    <p:sldLayoutId id="2147483671" r:id="rId14"/>
    <p:sldLayoutId id="2147483659" r:id="rId15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347" rtl="0" eaLnBrk="1" latinLnBrk="0" hangingPunct="1">
        <a:lnSpc>
          <a:spcPct val="90000"/>
        </a:lnSpc>
        <a:spcBef>
          <a:spcPct val="0"/>
        </a:spcBef>
        <a:buNone/>
        <a:defRPr sz="22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347" rtl="0" eaLnBrk="1" latinLnBrk="0" hangingPunct="1">
        <a:spcBef>
          <a:spcPts val="1200"/>
        </a:spcBef>
        <a:buFont typeface="Arial" panose="020B0604020202020204" pitchFamily="34" charset="0"/>
        <a:buNone/>
        <a:defRPr sz="2000" b="0" kern="1200">
          <a:solidFill>
            <a:schemeClr val="accent1"/>
          </a:solidFill>
          <a:latin typeface="+mn-lt"/>
          <a:ea typeface="+mn-ea"/>
          <a:cs typeface="+mn-cs"/>
        </a:defRPr>
      </a:lvl1pPr>
      <a:lvl2pPr marL="209550" indent="-209550" algn="l" defTabSz="914347" rtl="0" eaLnBrk="1" latinLnBrk="0" hangingPunct="1">
        <a:spcBef>
          <a:spcPts val="600"/>
        </a:spcBef>
        <a:spcAft>
          <a:spcPts val="200"/>
        </a:spcAft>
        <a:buClr>
          <a:schemeClr val="accent1"/>
        </a:buClr>
        <a:buFont typeface="Segoe UI" panose="020B0502040204020203" pitchFamily="34" charset="0"/>
        <a:buChar char="●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419100" indent="-200025" algn="l" defTabSz="914347" rtl="0" eaLnBrk="1" latinLnBrk="0" hangingPunct="1">
        <a:spcBef>
          <a:spcPts val="400"/>
        </a:spcBef>
        <a:spcAft>
          <a:spcPts val="200"/>
        </a:spcAft>
        <a:buFont typeface="Arial" panose="020B0604020202020204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571500" indent="-161925" algn="l" defTabSz="914347" rtl="0" eaLnBrk="1" latinLnBrk="0" hangingPunct="1">
        <a:spcBef>
          <a:spcPts val="200"/>
        </a:spcBef>
        <a:spcAft>
          <a:spcPts val="200"/>
        </a:spcAft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571500" indent="0" algn="l" defTabSz="914347" rtl="0" eaLnBrk="1" latinLnBrk="0" hangingPunct="1">
        <a:spcBef>
          <a:spcPts val="200"/>
        </a:spcBef>
        <a:spcAft>
          <a:spcPts val="200"/>
        </a:spcAft>
        <a:buClrTx/>
        <a:buFont typeface="Arial" panose="020B0604020202020204" pitchFamily="34" charset="0"/>
        <a:buNone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453" indent="-228587" algn="l" defTabSz="914347" rtl="0" eaLnBrk="1" latinLnBrk="0" hangingPunct="1">
        <a:spcBef>
          <a:spcPct val="200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626" indent="-228587" algn="l" defTabSz="914347" rtl="0" eaLnBrk="1" latinLnBrk="0" hangingPunct="1">
        <a:spcBef>
          <a:spcPct val="200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800" indent="-228587" algn="l" defTabSz="914347" rtl="0" eaLnBrk="1" latinLnBrk="0" hangingPunct="1">
        <a:spcBef>
          <a:spcPct val="200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973" indent="-228587" algn="l" defTabSz="914347" rtl="0" eaLnBrk="1" latinLnBrk="0" hangingPunct="1">
        <a:spcBef>
          <a:spcPct val="200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73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347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9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693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866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3040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213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387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275267"/>
      </p:ext>
    </p:extLst>
  </p:cSld>
  <p:clrMapOvr>
    <a:masterClrMapping/>
  </p:clrMapOvr>
</p:sld>
</file>

<file path=ppt/theme/theme1.xml><?xml version="1.0" encoding="utf-8"?>
<a:theme xmlns:a="http://schemas.openxmlformats.org/drawingml/2006/main" name="Keyrus">
  <a:themeElements>
    <a:clrScheme name="Keyrus">
      <a:dk1>
        <a:srgbClr val="000000"/>
      </a:dk1>
      <a:lt1>
        <a:srgbClr val="FFFFFF"/>
      </a:lt1>
      <a:dk2>
        <a:srgbClr val="D9D9D9"/>
      </a:dk2>
      <a:lt2>
        <a:srgbClr val="9D9DB2"/>
      </a:lt2>
      <a:accent1>
        <a:srgbClr val="1AABE2"/>
      </a:accent1>
      <a:accent2>
        <a:srgbClr val="B11A2E"/>
      </a:accent2>
      <a:accent3>
        <a:srgbClr val="E57200"/>
      </a:accent3>
      <a:accent4>
        <a:srgbClr val="35B8B5"/>
      </a:accent4>
      <a:accent5>
        <a:srgbClr val="153A8D"/>
      </a:accent5>
      <a:accent6>
        <a:srgbClr val="D8C098"/>
      </a:accent6>
      <a:hlink>
        <a:srgbClr val="1AABE2"/>
      </a:hlink>
      <a:folHlink>
        <a:srgbClr val="9D9DB2"/>
      </a:folHlink>
    </a:clrScheme>
    <a:fontScheme name="Keyrus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wrap="square" lIns="0" tIns="0" rIns="0" bIns="0" rtlCol="0" anchor="ctr"/>
      <a:lstStyle>
        <a:defPPr algn="ctr">
          <a:defRPr sz="18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rnd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1600" dirty="0" err="1" smtClean="0">
            <a:solidFill>
              <a:schemeClr val="tx1">
                <a:lumMod val="65000"/>
                <a:lumOff val="3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Keyrus" id="{B350FB9B-99C1-48F1-B658-05CED77D30CA}" vid="{DF8A1EA8-7651-4263-8693-F2586FDDEB5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8D4181AA719043ACEBFB9B941FB7DA" ma:contentTypeVersion="2" ma:contentTypeDescription="Create a new document." ma:contentTypeScope="" ma:versionID="9c177bf9de8008310d3159c8b0f8edba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f0fbb5ef17a5ed71a279dc076b1778e5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AverageRating" minOccurs="0"/>
                <xsd:element ref="ns1:Rating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8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  <xsd:element name="RatingCount" ma:index="9" nillable="true" ma:displayName="Number of Ratings" ma:decimals="0" ma:description="Number of ratings submitted" ma:internalName="RatingCount" ma:readOnly="true">
      <xsd:simpleType>
        <xsd:restriction base="dms:Number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7004C4F-9A73-484D-A2CD-7D17BD423580}">
  <ds:schemaRefs>
    <ds:schemaRef ds:uri="http://purl.org/dc/dcmitype/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purl.org/dc/terms/"/>
    <ds:schemaRef ds:uri="http://schemas.microsoft.com/sharepoint/v3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C0EF288-80E4-45FA-B05F-E60BF292D4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C23DC25-36E3-4FE5-B150-1A3BC99A527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10575</TotalTime>
  <Words>0</Words>
  <Application>Microsoft Office PowerPoint</Application>
  <PresentationFormat>Personnalisé</PresentationFormat>
  <Paragraphs>0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Keyrus</vt:lpstr>
      <vt:lpstr>Présentation PowerPoint</vt:lpstr>
    </vt:vector>
  </TitlesOfParts>
  <Company>Novaty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Novaty</dc:creator>
  <cp:lastModifiedBy>Thibault Lejaille</cp:lastModifiedBy>
  <cp:revision>840</cp:revision>
  <cp:lastPrinted>2015-08-03T09:12:48Z</cp:lastPrinted>
  <dcterms:created xsi:type="dcterms:W3CDTF">2014-05-26T12:52:45Z</dcterms:created>
  <dcterms:modified xsi:type="dcterms:W3CDTF">2016-06-23T08:39:12Z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0x010100E28D4181AA719043ACEBFB9B941FB7DA</vt:lpwstr>
  </property>
  <property fmtid="{D5CDD505-2E9C-101B-9397-08002B2CF9AE}" pid="3" name="_NewReviewCycle">
    <vt:lpwstr/>
  </property>
</Properties>
</file>