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3"/>
  </p:normalViewPr>
  <p:slideViewPr>
    <p:cSldViewPr snapToGrid="0" snapToObjects="1">
      <p:cViewPr varScale="1">
        <p:scale>
          <a:sx n="119" d="100"/>
          <a:sy n="119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F413B0-6061-7549-B0F2-7FFED391E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62B89D-8586-5F42-9FDF-3D0F4B546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ABACE6-9D3B-4E4A-80BB-000864C8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91F4-FF90-6D43-819D-F643EB67E942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A448B6-33D0-8A4A-ADEE-A91025A3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7F005D-5BBC-2044-A05E-2296605A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6242-1B97-8047-BD10-7CD5E3062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48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9C487-D1CB-5A40-A73E-036045069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292373-B03F-8C4E-856B-19F41E390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BAB590-88AD-444F-AC05-8CE2167C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91F4-FF90-6D43-819D-F643EB67E942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A3ABFD-D2D5-F244-A513-C808E721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EB79B0-9B08-DA4A-A806-3BD0B64E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6242-1B97-8047-BD10-7CD5E3062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10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8C13FF-5AB2-3E48-B753-D959F3661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200600-36F8-9A42-99C0-1B9555638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5F6167-1CB1-7D40-992B-0F067FF6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91F4-FF90-6D43-819D-F643EB67E942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735CB2-E817-A941-A351-34664D017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1BFFDB-0403-0649-B4BD-32369CA5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6242-1B97-8047-BD10-7CD5E3062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52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5D3B29-4BFC-6A4A-A7DD-03617C2C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0FBC29-FDBC-1644-BF73-EE7D76D11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0C1DC9-FB9C-FF47-ADB0-044D7BC3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91F4-FF90-6D43-819D-F643EB67E942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78455E-740C-2145-9D39-ECD90339F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99F405-C5EF-CC4F-B50D-4D1056B6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6242-1B97-8047-BD10-7CD5E3062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57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5E2215-D4FB-1946-B178-0F47B636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E71523-D5C4-0E41-B3F4-683A622B8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701CC8-BD75-B34C-8FD0-DAAFC298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91F4-FF90-6D43-819D-F643EB67E942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90ADF3-95FE-4142-98EA-0B1D8A03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8E0575-17F5-C641-B97E-ED36779D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6242-1B97-8047-BD10-7CD5E3062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23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60F94-59BC-9849-A60B-00EF66C5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443C64-9797-B84A-B8EB-FE36D6D93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A37C25-F60E-D947-BD1F-43837ABBE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F5169B-F75F-2443-8CFA-B90420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91F4-FF90-6D43-819D-F643EB67E942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8B7982-43B1-6C42-B9A6-73186915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91BA6C-3925-B04E-A81D-0BD20BEB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6242-1B97-8047-BD10-7CD5E3062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72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ADCA65-1176-1A4F-8F4E-F91FAC06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6EDC9D-7663-2B49-BF84-8DA0C96F7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A4EE9E-AEF8-F548-B35B-22755DACA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2AC7E4E-183E-8B48-A86A-328021759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4A05A00-EF8B-0444-9EDF-DD5500A33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5B1410-0BA8-AB40-A731-CAD897E90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91F4-FF90-6D43-819D-F643EB67E942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E247F99-4F75-5A4D-960C-7D53200A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8BA9224-CCAE-CC4D-8A9F-DBA65A10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6242-1B97-8047-BD10-7CD5E3062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28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82CD34-57E4-3942-847C-5772840B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A146AC-11EC-C141-9CCE-2DA27032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91F4-FF90-6D43-819D-F643EB67E942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56AE7C-192F-9741-B729-2547C8FA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6A23B78-3B24-844C-8627-A59208B5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6242-1B97-8047-BD10-7CD5E3062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1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9E57115-6C54-8442-AE85-1755C0052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91F4-FF90-6D43-819D-F643EB67E942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F59D2B-39DA-5248-B876-9584CAE0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F82C16-BC10-6044-8577-1818D958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6242-1B97-8047-BD10-7CD5E3062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99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B10954-5A55-3046-B826-60D9D987F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4BED73-267F-6349-981E-211653B93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FCB826-92D9-A04E-8C5B-91E034723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CDADC5-673B-8B4B-A603-34FBCBD91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91F4-FF90-6D43-819D-F643EB67E942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BF7CCB-6602-1343-BDD9-2807EC5B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27B814-F0E7-BD44-8374-AB015C51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6242-1B97-8047-BD10-7CD5E3062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4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C70CB5-3EEA-B14A-B80E-AFAC0E299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E59A156-6F0C-3B41-A262-279B5471D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950FAC-7066-D147-A525-98D447CFC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BFE9AC-B8B4-6E46-8DD0-81EEF9BF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91F4-FF90-6D43-819D-F643EB67E942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AEE617-F2C5-3D43-80F8-10D4EC89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6CBC5B-9E36-E446-983C-796F8FAC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6242-1B97-8047-BD10-7CD5E3062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10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601037-773F-6A4C-A2BD-FA1C84AF1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F742DB-2C1D-8D47-8571-F0F488B8B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0C947E-E69F-3645-8F51-AE718E97A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391F4-FF90-6D43-819D-F643EB67E942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7300B7-AA07-0C41-B167-3BC9C8955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775F7F-D96C-4244-8817-375D4CAA8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96242-1B97-8047-BD10-7CD5E3062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1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model_selection.GridSearchCV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generated/sklearn.ensemble.RandomForestRegressor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E4DE809-9FD4-9449-9A48-C6CDBAF35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13829" cy="331725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EA1C004-879A-5D4F-BBCF-88D994440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099" y="1233714"/>
            <a:ext cx="6790270" cy="541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6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E115E3-351D-B347-8B54-D6C0BF35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3D1E6B-F876-0641-8E2E-A5C31629F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7B84D57-9033-7A49-A307-74C301BFD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265" y="0"/>
            <a:ext cx="626546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90E33A-4081-0D48-B1F1-D2A683D39F02}"/>
              </a:ext>
            </a:extLst>
          </p:cNvPr>
          <p:cNvSpPr/>
          <p:nvPr/>
        </p:nvSpPr>
        <p:spPr>
          <a:xfrm>
            <a:off x="8934792" y="658574"/>
            <a:ext cx="2972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i="0" u="sng" dirty="0">
                <a:solidFill>
                  <a:srgbClr val="1A466C"/>
                </a:solidFill>
                <a:effectLst/>
                <a:latin typeface="Helvetica Neue" panose="02000503000000020004" pitchFamily="2" charset="0"/>
                <a:hlinkClick r:id="rId3"/>
              </a:rPr>
              <a:t>Documentation grid search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366A54-79AC-864D-A29C-B075B36D0A62}"/>
              </a:ext>
            </a:extLst>
          </p:cNvPr>
          <p:cNvSpPr/>
          <p:nvPr/>
        </p:nvSpPr>
        <p:spPr>
          <a:xfrm>
            <a:off x="7886787" y="154305"/>
            <a:ext cx="3743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i="0" u="sng" dirty="0">
                <a:solidFill>
                  <a:srgbClr val="296EAA"/>
                </a:solidFill>
                <a:effectLst/>
                <a:latin typeface="Helvetica Neue" panose="02000503000000020004" pitchFamily="2" charset="0"/>
                <a:hlinkClick r:id="rId4"/>
              </a:rPr>
              <a:t>Documentation du Random Forest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285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80EA00-679F-354E-AA31-EA0AC8BA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B8B817-68C6-E24C-9C50-0AF5D24C9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3390D11-0510-4143-83B1-808F29BE4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228600"/>
            <a:ext cx="10845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057C82A-D663-C140-B885-06ECF71C6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11" y="0"/>
            <a:ext cx="6818081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33879F-10B4-4846-9FDD-B2153E25D081}"/>
              </a:ext>
            </a:extLst>
          </p:cNvPr>
          <p:cNvSpPr/>
          <p:nvPr/>
        </p:nvSpPr>
        <p:spPr>
          <a:xfrm>
            <a:off x="7444292" y="365125"/>
            <a:ext cx="457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dirty="0" err="1"/>
              <a:t>signification_des_colonnes</a:t>
            </a:r>
            <a:r>
              <a:rPr lang="fr-FR" sz="800" dirty="0"/>
              <a:t> = {</a:t>
            </a:r>
          </a:p>
          <a:p>
            <a:r>
              <a:rPr lang="fr-FR" sz="800" dirty="0"/>
              <a:t>    "CRIM"     : "per capita crime rate by </a:t>
            </a:r>
            <a:r>
              <a:rPr lang="fr-FR" sz="800" dirty="0" err="1"/>
              <a:t>town</a:t>
            </a:r>
            <a:r>
              <a:rPr lang="fr-FR" sz="800" dirty="0"/>
              <a:t>",</a:t>
            </a:r>
          </a:p>
          <a:p>
            <a:r>
              <a:rPr lang="fr-FR" sz="800" dirty="0"/>
              <a:t>    "ZN"       : "proportion of </a:t>
            </a:r>
            <a:r>
              <a:rPr lang="fr-FR" sz="800" dirty="0" err="1"/>
              <a:t>residential</a:t>
            </a:r>
            <a:r>
              <a:rPr lang="fr-FR" sz="800" dirty="0"/>
              <a:t> land </a:t>
            </a:r>
            <a:r>
              <a:rPr lang="fr-FR" sz="800" dirty="0" err="1"/>
              <a:t>zoned</a:t>
            </a:r>
            <a:r>
              <a:rPr lang="fr-FR" sz="800" dirty="0"/>
              <a:t> for lots over 25,000 </a:t>
            </a:r>
            <a:r>
              <a:rPr lang="fr-FR" sz="800" dirty="0" err="1"/>
              <a:t>sq.ft</a:t>
            </a:r>
            <a:r>
              <a:rPr lang="fr-FR" sz="800" dirty="0"/>
              <a:t>.",</a:t>
            </a:r>
          </a:p>
          <a:p>
            <a:r>
              <a:rPr lang="fr-FR" sz="800" dirty="0"/>
              <a:t>    "INDUS"    : "proportion of non-</a:t>
            </a:r>
            <a:r>
              <a:rPr lang="fr-FR" sz="800" dirty="0" err="1"/>
              <a:t>retail</a:t>
            </a:r>
            <a:r>
              <a:rPr lang="fr-FR" sz="800" dirty="0"/>
              <a:t> business acres per </a:t>
            </a:r>
            <a:r>
              <a:rPr lang="fr-FR" sz="800" dirty="0" err="1"/>
              <a:t>town</a:t>
            </a:r>
            <a:r>
              <a:rPr lang="fr-FR" sz="800" dirty="0"/>
              <a:t>",</a:t>
            </a:r>
          </a:p>
          <a:p>
            <a:r>
              <a:rPr lang="fr-FR" sz="800" dirty="0"/>
              <a:t>    "CHAS"     : "Charles River </a:t>
            </a:r>
            <a:r>
              <a:rPr lang="fr-FR" sz="800" dirty="0" err="1"/>
              <a:t>dummy</a:t>
            </a:r>
            <a:r>
              <a:rPr lang="fr-FR" sz="800" dirty="0"/>
              <a:t> variable (= 1 if tract </a:t>
            </a:r>
            <a:r>
              <a:rPr lang="fr-FR" sz="800" dirty="0" err="1"/>
              <a:t>bounds</a:t>
            </a:r>
            <a:r>
              <a:rPr lang="fr-FR" sz="800" dirty="0"/>
              <a:t> river; 0 </a:t>
            </a:r>
            <a:r>
              <a:rPr lang="fr-FR" sz="800" dirty="0" err="1"/>
              <a:t>otherwise</a:t>
            </a:r>
            <a:r>
              <a:rPr lang="fr-FR" sz="800" dirty="0"/>
              <a:t>)",</a:t>
            </a:r>
          </a:p>
          <a:p>
            <a:r>
              <a:rPr lang="fr-FR" sz="800" dirty="0"/>
              <a:t>    "NOX"      : "</a:t>
            </a:r>
            <a:r>
              <a:rPr lang="fr-FR" sz="800" dirty="0" err="1"/>
              <a:t>nitric</a:t>
            </a:r>
            <a:r>
              <a:rPr lang="fr-FR" sz="800" dirty="0"/>
              <a:t> </a:t>
            </a:r>
            <a:r>
              <a:rPr lang="fr-FR" sz="800" dirty="0" err="1"/>
              <a:t>oxides</a:t>
            </a:r>
            <a:r>
              <a:rPr lang="fr-FR" sz="800" dirty="0"/>
              <a:t> concentration (parts per 10 million)",</a:t>
            </a:r>
          </a:p>
          <a:p>
            <a:r>
              <a:rPr lang="fr-FR" sz="800" dirty="0"/>
              <a:t>    "RM"       : "</a:t>
            </a:r>
            <a:r>
              <a:rPr lang="fr-FR" sz="800" dirty="0" err="1"/>
              <a:t>average</a:t>
            </a:r>
            <a:r>
              <a:rPr lang="fr-FR" sz="800" dirty="0"/>
              <a:t> </a:t>
            </a:r>
            <a:r>
              <a:rPr lang="fr-FR" sz="800" dirty="0" err="1"/>
              <a:t>number</a:t>
            </a:r>
            <a:r>
              <a:rPr lang="fr-FR" sz="800" dirty="0"/>
              <a:t> of </a:t>
            </a:r>
            <a:r>
              <a:rPr lang="fr-FR" sz="800" dirty="0" err="1"/>
              <a:t>rooms</a:t>
            </a:r>
            <a:r>
              <a:rPr lang="fr-FR" sz="800" dirty="0"/>
              <a:t> per </a:t>
            </a:r>
            <a:r>
              <a:rPr lang="fr-FR" sz="800" dirty="0" err="1"/>
              <a:t>dwelling</a:t>
            </a:r>
            <a:r>
              <a:rPr lang="fr-FR" sz="800" dirty="0"/>
              <a:t>",</a:t>
            </a:r>
          </a:p>
          <a:p>
            <a:r>
              <a:rPr lang="fr-FR" sz="800" dirty="0"/>
              <a:t>    "AGE"      : "proportion of </a:t>
            </a:r>
            <a:r>
              <a:rPr lang="fr-FR" sz="800" dirty="0" err="1"/>
              <a:t>owner-occupied</a:t>
            </a:r>
            <a:r>
              <a:rPr lang="fr-FR" sz="800" dirty="0"/>
              <a:t> </a:t>
            </a:r>
            <a:r>
              <a:rPr lang="fr-FR" sz="800" dirty="0" err="1"/>
              <a:t>units</a:t>
            </a:r>
            <a:r>
              <a:rPr lang="fr-FR" sz="800" dirty="0"/>
              <a:t> </a:t>
            </a:r>
            <a:r>
              <a:rPr lang="fr-FR" sz="800" dirty="0" err="1"/>
              <a:t>built</a:t>
            </a:r>
            <a:r>
              <a:rPr lang="fr-FR" sz="800" dirty="0"/>
              <a:t> </a:t>
            </a:r>
            <a:r>
              <a:rPr lang="fr-FR" sz="800" dirty="0" err="1"/>
              <a:t>prior</a:t>
            </a:r>
            <a:r>
              <a:rPr lang="fr-FR" sz="800" dirty="0"/>
              <a:t> to 1940",</a:t>
            </a:r>
          </a:p>
          <a:p>
            <a:r>
              <a:rPr lang="fr-FR" sz="800" dirty="0"/>
              <a:t>    "DIS"      : "</a:t>
            </a:r>
            <a:r>
              <a:rPr lang="fr-FR" sz="800" dirty="0" err="1"/>
              <a:t>weighted</a:t>
            </a:r>
            <a:r>
              <a:rPr lang="fr-FR" sz="800" dirty="0"/>
              <a:t> distances to five Boston </a:t>
            </a:r>
            <a:r>
              <a:rPr lang="fr-FR" sz="800" dirty="0" err="1"/>
              <a:t>employment</a:t>
            </a:r>
            <a:r>
              <a:rPr lang="fr-FR" sz="800" dirty="0"/>
              <a:t> centres",</a:t>
            </a:r>
          </a:p>
          <a:p>
            <a:r>
              <a:rPr lang="fr-FR" sz="800" dirty="0"/>
              <a:t>    "RAD"      : "index of </a:t>
            </a:r>
            <a:r>
              <a:rPr lang="fr-FR" sz="800" dirty="0" err="1"/>
              <a:t>accessibility</a:t>
            </a:r>
            <a:r>
              <a:rPr lang="fr-FR" sz="800" dirty="0"/>
              <a:t> to radial </a:t>
            </a:r>
            <a:r>
              <a:rPr lang="fr-FR" sz="800" dirty="0" err="1"/>
              <a:t>highways</a:t>
            </a:r>
            <a:r>
              <a:rPr lang="fr-FR" sz="800" dirty="0"/>
              <a:t>",</a:t>
            </a:r>
          </a:p>
          <a:p>
            <a:r>
              <a:rPr lang="fr-FR" sz="800" dirty="0"/>
              <a:t>    "TAX"      : "full-value </a:t>
            </a:r>
            <a:r>
              <a:rPr lang="fr-FR" sz="800" dirty="0" err="1"/>
              <a:t>property-tax</a:t>
            </a:r>
            <a:r>
              <a:rPr lang="fr-FR" sz="800" dirty="0"/>
              <a:t> rate per $10,000",</a:t>
            </a:r>
          </a:p>
          <a:p>
            <a:r>
              <a:rPr lang="fr-FR" sz="800" dirty="0"/>
              <a:t>    "PTRATIO"  : "</a:t>
            </a:r>
            <a:r>
              <a:rPr lang="fr-FR" sz="800" dirty="0" err="1"/>
              <a:t>pupil-teacher</a:t>
            </a:r>
            <a:r>
              <a:rPr lang="fr-FR" sz="800" dirty="0"/>
              <a:t> ratio by </a:t>
            </a:r>
            <a:r>
              <a:rPr lang="fr-FR" sz="800" dirty="0" err="1"/>
              <a:t>town</a:t>
            </a:r>
            <a:r>
              <a:rPr lang="fr-FR" sz="800" dirty="0"/>
              <a:t>",</a:t>
            </a:r>
          </a:p>
          <a:p>
            <a:r>
              <a:rPr lang="fr-FR" sz="800" dirty="0"/>
              <a:t>    "B"        : "1000(</a:t>
            </a:r>
            <a:r>
              <a:rPr lang="fr-FR" sz="800" dirty="0" err="1"/>
              <a:t>Bk</a:t>
            </a:r>
            <a:r>
              <a:rPr lang="fr-FR" sz="800" dirty="0"/>
              <a:t> - 0.63)^2 </a:t>
            </a:r>
            <a:r>
              <a:rPr lang="fr-FR" sz="800" dirty="0" err="1"/>
              <a:t>where</a:t>
            </a:r>
            <a:r>
              <a:rPr lang="fr-FR" sz="800" dirty="0"/>
              <a:t> </a:t>
            </a:r>
            <a:r>
              <a:rPr lang="fr-FR" sz="800" dirty="0" err="1"/>
              <a:t>Bk</a:t>
            </a:r>
            <a:r>
              <a:rPr lang="fr-FR" sz="800" dirty="0"/>
              <a:t> </a:t>
            </a:r>
            <a:r>
              <a:rPr lang="fr-FR" sz="800" dirty="0" err="1"/>
              <a:t>is</a:t>
            </a:r>
            <a:r>
              <a:rPr lang="fr-FR" sz="800" dirty="0"/>
              <a:t> the proportion of blacks by </a:t>
            </a:r>
            <a:r>
              <a:rPr lang="fr-FR" sz="800" dirty="0" err="1"/>
              <a:t>town</a:t>
            </a:r>
            <a:r>
              <a:rPr lang="fr-FR" sz="800" dirty="0"/>
              <a:t>",</a:t>
            </a:r>
          </a:p>
          <a:p>
            <a:r>
              <a:rPr lang="fr-FR" sz="800" dirty="0"/>
              <a:t>    "LSTAT"    : "% </a:t>
            </a:r>
            <a:r>
              <a:rPr lang="fr-FR" sz="800" dirty="0" err="1"/>
              <a:t>lower</a:t>
            </a:r>
            <a:r>
              <a:rPr lang="fr-FR" sz="800" dirty="0"/>
              <a:t> </a:t>
            </a:r>
            <a:r>
              <a:rPr lang="fr-FR" sz="800" dirty="0" err="1"/>
              <a:t>status</a:t>
            </a:r>
            <a:r>
              <a:rPr lang="fr-FR" sz="800" dirty="0"/>
              <a:t> of the population",</a:t>
            </a:r>
          </a:p>
          <a:p>
            <a:r>
              <a:rPr lang="fr-FR" sz="800" dirty="0"/>
              <a:t>    "MEDV"     : "</a:t>
            </a:r>
            <a:r>
              <a:rPr lang="fr-FR" sz="800" dirty="0" err="1"/>
              <a:t>Median</a:t>
            </a:r>
            <a:r>
              <a:rPr lang="fr-FR" sz="800" dirty="0"/>
              <a:t> value of </a:t>
            </a:r>
            <a:r>
              <a:rPr lang="fr-FR" sz="800" dirty="0" err="1"/>
              <a:t>owner-occupied</a:t>
            </a:r>
            <a:r>
              <a:rPr lang="fr-FR" sz="800" dirty="0"/>
              <a:t> homes in $1000's"}</a:t>
            </a:r>
          </a:p>
        </p:txBody>
      </p:sp>
      <p:sp>
        <p:nvSpPr>
          <p:cNvPr id="6" name="Flèche vers le bas 5">
            <a:extLst>
              <a:ext uri="{FF2B5EF4-FFF2-40B4-BE49-F238E27FC236}">
                <a16:creationId xmlns:a16="http://schemas.microsoft.com/office/drawing/2014/main" id="{B3FF12AB-1D04-FF48-AC13-69A1677F34B7}"/>
              </a:ext>
            </a:extLst>
          </p:cNvPr>
          <p:cNvSpPr/>
          <p:nvPr/>
        </p:nvSpPr>
        <p:spPr>
          <a:xfrm rot="10800000">
            <a:off x="9466729" y="2786231"/>
            <a:ext cx="666975" cy="1011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DF20D3-047C-8144-A532-CC905698D751}"/>
              </a:ext>
            </a:extLst>
          </p:cNvPr>
          <p:cNvSpPr txBox="1"/>
          <p:nvPr/>
        </p:nvSpPr>
        <p:spPr>
          <a:xfrm>
            <a:off x="8444753" y="4077148"/>
            <a:ext cx="257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Texte copiable (j’espère..)</a:t>
            </a:r>
          </a:p>
        </p:txBody>
      </p:sp>
    </p:spTree>
    <p:extLst>
      <p:ext uri="{BB962C8B-B14F-4D97-AF65-F5344CB8AC3E}">
        <p14:creationId xmlns:p14="http://schemas.microsoft.com/office/powerpoint/2010/main" val="25467799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229</Words>
  <Application>Microsoft Macintosh PowerPoint</Application>
  <PresentationFormat>Grand écran</PresentationFormat>
  <Paragraphs>18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jouin</dc:creator>
  <cp:lastModifiedBy>romain jouin</cp:lastModifiedBy>
  <cp:revision>2</cp:revision>
  <dcterms:created xsi:type="dcterms:W3CDTF">2021-04-29T10:19:04Z</dcterms:created>
  <dcterms:modified xsi:type="dcterms:W3CDTF">2021-04-29T10:41:44Z</dcterms:modified>
</cp:coreProperties>
</file>