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413B0-6061-7549-B0F2-7FFED391E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62B89D-8586-5F42-9FDF-3D0F4B546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BACE6-9D3B-4E4A-80BB-000864C8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448B6-33D0-8A4A-ADEE-A91025A3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F005D-5BBC-2044-A05E-2296605A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8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9C487-D1CB-5A40-A73E-03604506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292373-B03F-8C4E-856B-19F41E390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AB590-88AD-444F-AC05-8CE2167C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3ABFD-D2D5-F244-A513-C808E721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B79B0-9B08-DA4A-A806-3BD0B64E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10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8C13FF-5AB2-3E48-B753-D959F3661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200600-36F8-9A42-99C0-1B9555638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5F6167-1CB1-7D40-992B-0F067FF6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35CB2-E817-A941-A351-34664D01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BFFDB-0403-0649-B4BD-32369CA5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5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D3B29-4BFC-6A4A-A7DD-03617C2C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FBC29-FDBC-1644-BF73-EE7D76D1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0C1DC9-FB9C-FF47-ADB0-044D7BC3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78455E-740C-2145-9D39-ECD90339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99F405-C5EF-CC4F-B50D-4D1056B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7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E2215-D4FB-1946-B178-0F47B636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E71523-D5C4-0E41-B3F4-683A622B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01CC8-BD75-B34C-8FD0-DAAFC2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0ADF3-95FE-4142-98EA-0B1D8A03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8E0575-17F5-C641-B97E-ED36779D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23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60F94-59BC-9849-A60B-00EF66C5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43C64-9797-B84A-B8EB-FE36D6D93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A37C25-F60E-D947-BD1F-43837ABB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F5169B-F75F-2443-8CFA-B90420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B7982-43B1-6C42-B9A6-73186915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1BA6C-3925-B04E-A81D-0BD20BE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72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DCA65-1176-1A4F-8F4E-F91FAC06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6EDC9D-7663-2B49-BF84-8DA0C96F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A4EE9E-AEF8-F548-B35B-22755DACA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AC7E4E-183E-8B48-A86A-328021759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A05A00-EF8B-0444-9EDF-DD5500A33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5B1410-0BA8-AB40-A731-CAD897E9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247F99-4F75-5A4D-960C-7D53200A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BA9224-CCAE-CC4D-8A9F-DBA65A10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8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CD34-57E4-3942-847C-5772840B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A146AC-11EC-C141-9CCE-2DA27032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56AE7C-192F-9741-B729-2547C8FA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A23B78-3B24-844C-8627-A59208B5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E57115-6C54-8442-AE85-1755C005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F59D2B-39DA-5248-B876-9584CAE0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F82C16-BC10-6044-8577-1818D958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99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10954-5A55-3046-B826-60D9D987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4BED73-267F-6349-981E-211653B9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FCB826-92D9-A04E-8C5B-91E03472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CDADC5-673B-8B4B-A603-34FBCBD9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BF7CCB-6602-1343-BDD9-2807EC5B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7B814-F0E7-BD44-8374-AB015C51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4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70CB5-3EEA-B14A-B80E-AFAC0E29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59A156-6F0C-3B41-A262-279B5471D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950FAC-7066-D147-A525-98D447CF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BFE9AC-B8B4-6E46-8DD0-81EEF9BF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AEE617-F2C5-3D43-80F8-10D4EC89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6CBC5B-9E36-E446-983C-796F8FAC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10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601037-773F-6A4C-A2BD-FA1C84AF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F742DB-2C1D-8D47-8571-F0F488B8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0C947E-E69F-3645-8F51-AE718E97A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300B7-AA07-0C41-B167-3BC9C8955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75F7F-D96C-4244-8817-375D4CAA8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GridSearchCV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ensemble.RandomForestRegress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E4DE809-9FD4-9449-9A48-C6CDBAF35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3829" cy="33172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EA1C004-879A-5D4F-BBCF-88D994440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099" y="1233714"/>
            <a:ext cx="6790270" cy="54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115E3-351D-B347-8B54-D6C0BF35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D1E6B-F876-0641-8E2E-A5C31629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B84D57-9033-7A49-A307-74C301BF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265" y="0"/>
            <a:ext cx="626546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0E33A-4081-0D48-B1F1-D2A683D39F02}"/>
              </a:ext>
            </a:extLst>
          </p:cNvPr>
          <p:cNvSpPr/>
          <p:nvPr/>
        </p:nvSpPr>
        <p:spPr>
          <a:xfrm>
            <a:off x="8934792" y="658574"/>
            <a:ext cx="2972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sng" dirty="0">
                <a:solidFill>
                  <a:srgbClr val="1A466C"/>
                </a:solidFill>
                <a:effectLst/>
                <a:latin typeface="Helvetica Neue" panose="02000503000000020004" pitchFamily="2" charset="0"/>
                <a:hlinkClick r:id="rId3"/>
              </a:rPr>
              <a:t>Documentation grid search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66A54-79AC-864D-A29C-B075B36D0A62}"/>
              </a:ext>
            </a:extLst>
          </p:cNvPr>
          <p:cNvSpPr/>
          <p:nvPr/>
        </p:nvSpPr>
        <p:spPr>
          <a:xfrm>
            <a:off x="7886787" y="154305"/>
            <a:ext cx="374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4"/>
              </a:rPr>
              <a:t>Documentation du Random Forest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856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jouin</dc:creator>
  <cp:lastModifiedBy>romain jouin</cp:lastModifiedBy>
  <cp:revision>1</cp:revision>
  <dcterms:created xsi:type="dcterms:W3CDTF">2021-04-29T10:19:04Z</dcterms:created>
  <dcterms:modified xsi:type="dcterms:W3CDTF">2021-04-29T10:21:05Z</dcterms:modified>
</cp:coreProperties>
</file>