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1327" r:id="rId2"/>
    <p:sldId id="1200" r:id="rId3"/>
    <p:sldId id="1341" r:id="rId4"/>
    <p:sldId id="1323" r:id="rId5"/>
    <p:sldId id="1266" r:id="rId6"/>
    <p:sldId id="1265" r:id="rId7"/>
    <p:sldId id="1264" r:id="rId8"/>
    <p:sldId id="1297" r:id="rId9"/>
    <p:sldId id="1279" r:id="rId10"/>
    <p:sldId id="1305" r:id="rId11"/>
    <p:sldId id="1251" r:id="rId12"/>
    <p:sldId id="1324" r:id="rId13"/>
    <p:sldId id="1247" r:id="rId14"/>
    <p:sldId id="1292" r:id="rId15"/>
    <p:sldId id="1296" r:id="rId16"/>
    <p:sldId id="1299" r:id="rId17"/>
    <p:sldId id="1300" r:id="rId18"/>
    <p:sldId id="1303" r:id="rId19"/>
    <p:sldId id="1304" r:id="rId20"/>
  </p:sldIdLst>
  <p:sldSz cx="12192000" cy="6858000"/>
  <p:notesSz cx="7023100" cy="9309100"/>
  <p:defaultTextStyle>
    <a:defPPr>
      <a:defRPr lang="en-US"/>
    </a:defPPr>
    <a:lvl1pPr marL="0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7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4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72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28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85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42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00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57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1754463-30FA-824E-9681-17E0926DDDD5}">
          <p14:sldIdLst>
            <p14:sldId id="1327"/>
            <p14:sldId id="1200"/>
            <p14:sldId id="1341"/>
            <p14:sldId id="1323"/>
            <p14:sldId id="1266"/>
            <p14:sldId id="1265"/>
            <p14:sldId id="1264"/>
            <p14:sldId id="1297"/>
            <p14:sldId id="1279"/>
            <p14:sldId id="1305"/>
            <p14:sldId id="1251"/>
            <p14:sldId id="1324"/>
            <p14:sldId id="1247"/>
            <p14:sldId id="1292"/>
            <p14:sldId id="1296"/>
            <p14:sldId id="1299"/>
            <p14:sldId id="1300"/>
            <p14:sldId id="1303"/>
            <p14:sldId id="130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44" userDrawn="1">
          <p15:clr>
            <a:srgbClr val="A4A3A4"/>
          </p15:clr>
        </p15:guide>
        <p15:guide id="2" pos="2124" userDrawn="1">
          <p15:clr>
            <a:srgbClr val="A4A3A4"/>
          </p15:clr>
        </p15:guide>
        <p15:guide id="3" orient="horz" pos="2932" userDrawn="1">
          <p15:clr>
            <a:srgbClr val="A4A3A4"/>
          </p15:clr>
        </p15:guide>
        <p15:guide id="4" pos="221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Spofford, Laura" initials="SL" lastIdx="2" clrIdx="6">
    <p:extLst>
      <p:ext uri="{19B8F6BF-5375-455C-9EA6-DF929625EA0E}">
        <p15:presenceInfo xmlns:p15="http://schemas.microsoft.com/office/powerpoint/2012/main" userId="S::lspofford@imf.org::729f3023-7458-4886-8b15-5f4e1b9d797d" providerId="AD"/>
      </p:ext>
    </p:extLst>
  </p:cmAuthor>
  <p:cmAuthor id="1" name="Nandwa, Boaz" initials="NB" lastIdx="10" clrIdx="0"/>
  <p:cmAuthor id="8" name="El Gemayel, Joelle" initials="EGJ" lastIdx="5" clrIdx="7">
    <p:extLst>
      <p:ext uri="{19B8F6BF-5375-455C-9EA6-DF929625EA0E}">
        <p15:presenceInfo xmlns:p15="http://schemas.microsoft.com/office/powerpoint/2012/main" userId="S::JElGemayel@imf.org::b0d1ff4f-31f7-411c-b64d-5a11a4e81658" providerId="AD"/>
      </p:ext>
    </p:extLst>
  </p:cmAuthor>
  <p:cmAuthor id="2" name="Kamil Dybczak" initials="KD" lastIdx="10" clrIdx="1"/>
  <p:cmAuthor id="3" name="Tamirisa, Natalia" initials="TN" lastIdx="12" clrIdx="2"/>
  <p:cmAuthor id="4" name="Almalik, Mansour" initials="AM" lastIdx="6" clrIdx="3"/>
  <p:cmAuthor id="5" name="Pierre, Gaelle" initials="PG" lastIdx="3" clrIdx="4"/>
  <p:cmAuthor id="6" name="Basile, Gregory" initials="BG" lastIdx="9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2C50"/>
    <a:srgbClr val="F39C12"/>
    <a:srgbClr val="16A085"/>
    <a:srgbClr val="9BBB59"/>
    <a:srgbClr val="FEFEFE"/>
    <a:srgbClr val="DC4234"/>
    <a:srgbClr val="F79646"/>
    <a:srgbClr val="25D129"/>
    <a:srgbClr val="004C97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36" autoAdjust="0"/>
    <p:restoredTop sz="94250" autoAdjust="0"/>
  </p:normalViewPr>
  <p:slideViewPr>
    <p:cSldViewPr snapToGrid="0">
      <p:cViewPr varScale="1">
        <p:scale>
          <a:sx n="81" d="100"/>
          <a:sy n="81" d="100"/>
        </p:scale>
        <p:origin x="318" y="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67" d="100"/>
          <a:sy n="167" d="100"/>
        </p:scale>
        <p:origin x="4152" y="184"/>
      </p:cViewPr>
      <p:guideLst>
        <p:guide orient="horz" pos="2844"/>
        <p:guide pos="2124"/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ain Pierre Roland Lafarguette" userId="78fdd2e7-486f-4d16-9f32-1ba275592a82" providerId="ADAL" clId="{F1F8A320-D82B-4FCF-91DB-B381A76A1901}"/>
    <pc:docChg chg="mod modMainMaster">
      <pc:chgData name="Romain Pierre Roland Lafarguette" userId="78fdd2e7-486f-4d16-9f32-1ba275592a82" providerId="ADAL" clId="{F1F8A320-D82B-4FCF-91DB-B381A76A1901}" dt="2022-11-11T01:20:11.184" v="1" actId="33475"/>
      <pc:docMkLst>
        <pc:docMk/>
      </pc:docMkLst>
      <pc:sldMasterChg chg="addSp mod">
        <pc:chgData name="Romain Pierre Roland Lafarguette" userId="78fdd2e7-486f-4d16-9f32-1ba275592a82" providerId="ADAL" clId="{F1F8A320-D82B-4FCF-91DB-B381A76A1901}" dt="2022-11-11T01:20:11.180" v="0" actId="33475"/>
        <pc:sldMasterMkLst>
          <pc:docMk/>
          <pc:sldMasterMk cId="0" sldId="2147483660"/>
        </pc:sldMasterMkLst>
        <pc:spChg chg="add">
          <ac:chgData name="Romain Pierre Roland Lafarguette" userId="78fdd2e7-486f-4d16-9f32-1ba275592a82" providerId="ADAL" clId="{F1F8A320-D82B-4FCF-91DB-B381A76A1901}" dt="2022-11-11T01:20:11.180" v="0" actId="33475"/>
          <ac:spMkLst>
            <pc:docMk/>
            <pc:sldMasterMk cId="0" sldId="2147483660"/>
            <ac:spMk id="7" creationId="{8D2B394D-2AF1-284B-5A84-08BE4B9017D2}"/>
          </ac:spMkLst>
        </pc:spChg>
      </pc:sldMasterChg>
    </pc:docChg>
  </pc:docChgLst>
  <pc:docChgLst>
    <pc:chgData name="Lafarguette, Romain" userId="84106089-fb04-4f22-825f-488077e4bd72" providerId="ADAL" clId="{CBFC0CAF-1CFD-4710-9EF0-7275E52CD431}"/>
    <pc:docChg chg="custSel modSld sldOrd">
      <pc:chgData name="Lafarguette, Romain" userId="84106089-fb04-4f22-825f-488077e4bd72" providerId="ADAL" clId="{CBFC0CAF-1CFD-4710-9EF0-7275E52CD431}" dt="2022-03-03T23:56:58.195" v="163" actId="20577"/>
      <pc:docMkLst>
        <pc:docMk/>
      </pc:docMkLst>
      <pc:sldChg chg="modSp mod">
        <pc:chgData name="Lafarguette, Romain" userId="84106089-fb04-4f22-825f-488077e4bd72" providerId="ADAL" clId="{CBFC0CAF-1CFD-4710-9EF0-7275E52CD431}" dt="2022-02-23T05:55:42.408" v="7" actId="207"/>
        <pc:sldMkLst>
          <pc:docMk/>
          <pc:sldMk cId="3043297535" sldId="1164"/>
        </pc:sldMkLst>
        <pc:spChg chg="mod">
          <ac:chgData name="Lafarguette, Romain" userId="84106089-fb04-4f22-825f-488077e4bd72" providerId="ADAL" clId="{CBFC0CAF-1CFD-4710-9EF0-7275E52CD431}" dt="2022-02-23T05:55:42.408" v="7" actId="207"/>
          <ac:spMkLst>
            <pc:docMk/>
            <pc:sldMk cId="3043297535" sldId="1164"/>
            <ac:spMk id="4" creationId="{EF2EA944-E770-B641-8381-99B0FD277FBC}"/>
          </ac:spMkLst>
        </pc:spChg>
      </pc:sldChg>
      <pc:sldChg chg="modSp">
        <pc:chgData name="Lafarguette, Romain" userId="84106089-fb04-4f22-825f-488077e4bd72" providerId="ADAL" clId="{CBFC0CAF-1CFD-4710-9EF0-7275E52CD431}" dt="2022-02-23T05:00:57.278" v="4" actId="108"/>
        <pc:sldMkLst>
          <pc:docMk/>
          <pc:sldMk cId="2508559657" sldId="1346"/>
        </pc:sldMkLst>
        <pc:graphicFrameChg chg="mod">
          <ac:chgData name="Lafarguette, Romain" userId="84106089-fb04-4f22-825f-488077e4bd72" providerId="ADAL" clId="{CBFC0CAF-1CFD-4710-9EF0-7275E52CD431}" dt="2022-02-23T05:00:57.278" v="4" actId="108"/>
          <ac:graphicFrameMkLst>
            <pc:docMk/>
            <pc:sldMk cId="2508559657" sldId="1346"/>
            <ac:graphicFrameMk id="2" creationId="{6F27E4D8-3FA3-4ADE-A872-CD828E005A7C}"/>
          </ac:graphicFrameMkLst>
        </pc:graphicFrameChg>
      </pc:sldChg>
      <pc:sldChg chg="modSp mod">
        <pc:chgData name="Lafarguette, Romain" userId="84106089-fb04-4f22-825f-488077e4bd72" providerId="ADAL" clId="{CBFC0CAF-1CFD-4710-9EF0-7275E52CD431}" dt="2022-03-03T23:56:58.195" v="163" actId="20577"/>
        <pc:sldMkLst>
          <pc:docMk/>
          <pc:sldMk cId="2985479961" sldId="1368"/>
        </pc:sldMkLst>
        <pc:spChg chg="mod">
          <ac:chgData name="Lafarguette, Romain" userId="84106089-fb04-4f22-825f-488077e4bd72" providerId="ADAL" clId="{CBFC0CAF-1CFD-4710-9EF0-7275E52CD431}" dt="2022-02-23T06:05:41.703" v="15" actId="20577"/>
          <ac:spMkLst>
            <pc:docMk/>
            <pc:sldMk cId="2985479961" sldId="1368"/>
            <ac:spMk id="4" creationId="{409AEDB7-8C42-1049-8D4C-110CB2584AD0}"/>
          </ac:spMkLst>
        </pc:spChg>
        <pc:spChg chg="mod">
          <ac:chgData name="Lafarguette, Romain" userId="84106089-fb04-4f22-825f-488077e4bd72" providerId="ADAL" clId="{CBFC0CAF-1CFD-4710-9EF0-7275E52CD431}" dt="2022-03-03T23:56:46.345" v="123" actId="20577"/>
          <ac:spMkLst>
            <pc:docMk/>
            <pc:sldMk cId="2985479961" sldId="1368"/>
            <ac:spMk id="35" creationId="{99D55D64-4CE1-4817-B349-7D45D6AAFAB2}"/>
          </ac:spMkLst>
        </pc:spChg>
        <pc:spChg chg="mod">
          <ac:chgData name="Lafarguette, Romain" userId="84106089-fb04-4f22-825f-488077e4bd72" providerId="ADAL" clId="{CBFC0CAF-1CFD-4710-9EF0-7275E52CD431}" dt="2022-03-03T23:56:48.901" v="128" actId="20577"/>
          <ac:spMkLst>
            <pc:docMk/>
            <pc:sldMk cId="2985479961" sldId="1368"/>
            <ac:spMk id="36" creationId="{5C02CEAC-5CA3-45FA-9AFA-8F86D238D043}"/>
          </ac:spMkLst>
        </pc:spChg>
        <pc:spChg chg="mod">
          <ac:chgData name="Lafarguette, Romain" userId="84106089-fb04-4f22-825f-488077e4bd72" providerId="ADAL" clId="{CBFC0CAF-1CFD-4710-9EF0-7275E52CD431}" dt="2022-03-03T23:56:58.195" v="163" actId="20577"/>
          <ac:spMkLst>
            <pc:docMk/>
            <pc:sldMk cId="2985479961" sldId="1368"/>
            <ac:spMk id="37" creationId="{BC5B13E1-ACE6-4731-8A46-6AFCEA707520}"/>
          </ac:spMkLst>
        </pc:spChg>
        <pc:spChg chg="mod">
          <ac:chgData name="Lafarguette, Romain" userId="84106089-fb04-4f22-825f-488077e4bd72" providerId="ADAL" clId="{CBFC0CAF-1CFD-4710-9EF0-7275E52CD431}" dt="2022-02-23T06:36:39.506" v="56" actId="20577"/>
          <ac:spMkLst>
            <pc:docMk/>
            <pc:sldMk cId="2985479961" sldId="1368"/>
            <ac:spMk id="40" creationId="{936D2BB0-F23C-4EAD-BC3E-7E98F2F4183F}"/>
          </ac:spMkLst>
        </pc:spChg>
        <pc:spChg chg="mod">
          <ac:chgData name="Lafarguette, Romain" userId="84106089-fb04-4f22-825f-488077e4bd72" providerId="ADAL" clId="{CBFC0CAF-1CFD-4710-9EF0-7275E52CD431}" dt="2022-02-23T06:36:47.147" v="65" actId="20577"/>
          <ac:spMkLst>
            <pc:docMk/>
            <pc:sldMk cId="2985479961" sldId="1368"/>
            <ac:spMk id="41" creationId="{DFC89664-1E86-49A9-90CC-78750376CFE3}"/>
          </ac:spMkLst>
        </pc:spChg>
        <pc:grpChg chg="mod">
          <ac:chgData name="Lafarguette, Romain" userId="84106089-fb04-4f22-825f-488077e4bd72" providerId="ADAL" clId="{CBFC0CAF-1CFD-4710-9EF0-7275E52CD431}" dt="2022-02-23T06:36:55.271" v="66" actId="1076"/>
          <ac:grpSpMkLst>
            <pc:docMk/>
            <pc:sldMk cId="2985479961" sldId="1368"/>
            <ac:grpSpMk id="30" creationId="{C3EF7E84-7A8D-4B54-AF9F-678DCF324713}"/>
          </ac:grpSpMkLst>
        </pc:grpChg>
      </pc:sldChg>
      <pc:sldChg chg="ord">
        <pc:chgData name="Lafarguette, Romain" userId="84106089-fb04-4f22-825f-488077e4bd72" providerId="ADAL" clId="{CBFC0CAF-1CFD-4710-9EF0-7275E52CD431}" dt="2022-02-23T05:50:23.234" v="6"/>
        <pc:sldMkLst>
          <pc:docMk/>
          <pc:sldMk cId="692254425" sldId="1372"/>
        </pc:sldMkLst>
      </pc:sldChg>
    </pc:docChg>
  </pc:docChgLst>
  <pc:docChgLst>
    <pc:chgData name="Lafarguette, Romain" userId="84106089-fb04-4f22-825f-488077e4bd72" providerId="ADAL" clId="{BE2A8466-402B-4864-B1F7-F1C7946945AF}"/>
    <pc:docChg chg="undo custSel addSld delSld modSld sldOrd modMainMaster modSection modShowInfo">
      <pc:chgData name="Lafarguette, Romain" userId="84106089-fb04-4f22-825f-488077e4bd72" providerId="ADAL" clId="{BE2A8466-402B-4864-B1F7-F1C7946945AF}" dt="2022-02-10T16:07:07.591" v="5084" actId="2744"/>
      <pc:docMkLst>
        <pc:docMk/>
      </pc:docMkLst>
      <pc:sldChg chg="del">
        <pc:chgData name="Lafarguette, Romain" userId="84106089-fb04-4f22-825f-488077e4bd72" providerId="ADAL" clId="{BE2A8466-402B-4864-B1F7-F1C7946945AF}" dt="2022-02-10T06:59:21.353" v="1618" actId="47"/>
        <pc:sldMkLst>
          <pc:docMk/>
          <pc:sldMk cId="495854392" sldId="1152"/>
        </pc:sldMkLst>
      </pc:sldChg>
      <pc:sldChg chg="modSp mod">
        <pc:chgData name="Lafarguette, Romain" userId="84106089-fb04-4f22-825f-488077e4bd72" providerId="ADAL" clId="{BE2A8466-402B-4864-B1F7-F1C7946945AF}" dt="2022-02-10T06:58:04.275" v="1598" actId="20577"/>
        <pc:sldMkLst>
          <pc:docMk/>
          <pc:sldMk cId="3043297535" sldId="1164"/>
        </pc:sldMkLst>
        <pc:spChg chg="mod">
          <ac:chgData name="Lafarguette, Romain" userId="84106089-fb04-4f22-825f-488077e4bd72" providerId="ADAL" clId="{BE2A8466-402B-4864-B1F7-F1C7946945AF}" dt="2022-02-10T05:35:24.284" v="60" actId="20577"/>
          <ac:spMkLst>
            <pc:docMk/>
            <pc:sldMk cId="3043297535" sldId="1164"/>
            <ac:spMk id="2" creationId="{A9354EC1-60D1-CD48-8690-FF0B6D8AC540}"/>
          </ac:spMkLst>
        </pc:spChg>
        <pc:spChg chg="mod">
          <ac:chgData name="Lafarguette, Romain" userId="84106089-fb04-4f22-825f-488077e4bd72" providerId="ADAL" clId="{BE2A8466-402B-4864-B1F7-F1C7946945AF}" dt="2022-02-10T06:58:04.275" v="1598" actId="20577"/>
          <ac:spMkLst>
            <pc:docMk/>
            <pc:sldMk cId="3043297535" sldId="1164"/>
            <ac:spMk id="3" creationId="{AE34567D-8DF8-2F4C-807C-947F097BF330}"/>
          </ac:spMkLst>
        </pc:spChg>
      </pc:sldChg>
      <pc:sldChg chg="del">
        <pc:chgData name="Lafarguette, Romain" userId="84106089-fb04-4f22-825f-488077e4bd72" providerId="ADAL" clId="{BE2A8466-402B-4864-B1F7-F1C7946945AF}" dt="2022-02-10T06:59:43.492" v="1620" actId="47"/>
        <pc:sldMkLst>
          <pc:docMk/>
          <pc:sldMk cId="3063322806" sldId="1175"/>
        </pc:sldMkLst>
      </pc:sldChg>
      <pc:sldChg chg="del">
        <pc:chgData name="Lafarguette, Romain" userId="84106089-fb04-4f22-825f-488077e4bd72" providerId="ADAL" clId="{BE2A8466-402B-4864-B1F7-F1C7946945AF}" dt="2022-02-10T06:59:32.814" v="1619" actId="47"/>
        <pc:sldMkLst>
          <pc:docMk/>
          <pc:sldMk cId="907971319" sldId="1186"/>
        </pc:sldMkLst>
      </pc:sldChg>
      <pc:sldChg chg="add del">
        <pc:chgData name="Lafarguette, Romain" userId="84106089-fb04-4f22-825f-488077e4bd72" providerId="ADAL" clId="{BE2A8466-402B-4864-B1F7-F1C7946945AF}" dt="2022-02-10T15:53:28.794" v="5081"/>
        <pc:sldMkLst>
          <pc:docMk/>
          <pc:sldMk cId="771609603" sldId="1200"/>
        </pc:sldMkLst>
      </pc:sldChg>
      <pc:sldChg chg="del">
        <pc:chgData name="Lafarguette, Romain" userId="84106089-fb04-4f22-825f-488077e4bd72" providerId="ADAL" clId="{BE2A8466-402B-4864-B1F7-F1C7946945AF}" dt="2022-02-10T06:59:21.353" v="1618" actId="47"/>
        <pc:sldMkLst>
          <pc:docMk/>
          <pc:sldMk cId="1551813722" sldId="1201"/>
        </pc:sldMkLst>
      </pc:sldChg>
      <pc:sldChg chg="del">
        <pc:chgData name="Lafarguette, Romain" userId="84106089-fb04-4f22-825f-488077e4bd72" providerId="ADAL" clId="{BE2A8466-402B-4864-B1F7-F1C7946945AF}" dt="2022-02-10T06:59:21.353" v="1618" actId="47"/>
        <pc:sldMkLst>
          <pc:docMk/>
          <pc:sldMk cId="4286361169" sldId="1218"/>
        </pc:sldMkLst>
      </pc:sldChg>
      <pc:sldChg chg="del">
        <pc:chgData name="Lafarguette, Romain" userId="84106089-fb04-4f22-825f-488077e4bd72" providerId="ADAL" clId="{BE2A8466-402B-4864-B1F7-F1C7946945AF}" dt="2022-02-10T06:59:43.492" v="1620" actId="47"/>
        <pc:sldMkLst>
          <pc:docMk/>
          <pc:sldMk cId="2860040858" sldId="1222"/>
        </pc:sldMkLst>
      </pc:sldChg>
      <pc:sldChg chg="add del ord">
        <pc:chgData name="Lafarguette, Romain" userId="84106089-fb04-4f22-825f-488077e4bd72" providerId="ADAL" clId="{BE2A8466-402B-4864-B1F7-F1C7946945AF}" dt="2022-02-10T15:41:41.704" v="4943"/>
        <pc:sldMkLst>
          <pc:docMk/>
          <pc:sldMk cId="1626344748" sldId="1224"/>
        </pc:sldMkLst>
      </pc:sldChg>
      <pc:sldChg chg="del">
        <pc:chgData name="Lafarguette, Romain" userId="84106089-fb04-4f22-825f-488077e4bd72" providerId="ADAL" clId="{BE2A8466-402B-4864-B1F7-F1C7946945AF}" dt="2022-02-10T06:59:52.046" v="1621" actId="47"/>
        <pc:sldMkLst>
          <pc:docMk/>
          <pc:sldMk cId="1375075439" sldId="1227"/>
        </pc:sldMkLst>
      </pc:sldChg>
      <pc:sldChg chg="del">
        <pc:chgData name="Lafarguette, Romain" userId="84106089-fb04-4f22-825f-488077e4bd72" providerId="ADAL" clId="{BE2A8466-402B-4864-B1F7-F1C7946945AF}" dt="2022-02-10T06:59:21.353" v="1618" actId="47"/>
        <pc:sldMkLst>
          <pc:docMk/>
          <pc:sldMk cId="2926429823" sldId="1228"/>
        </pc:sldMkLst>
      </pc:sldChg>
      <pc:sldChg chg="del">
        <pc:chgData name="Lafarguette, Romain" userId="84106089-fb04-4f22-825f-488077e4bd72" providerId="ADAL" clId="{BE2A8466-402B-4864-B1F7-F1C7946945AF}" dt="2022-02-10T06:59:21.353" v="1618" actId="47"/>
        <pc:sldMkLst>
          <pc:docMk/>
          <pc:sldMk cId="2439582658" sldId="1230"/>
        </pc:sldMkLst>
      </pc:sldChg>
      <pc:sldChg chg="del">
        <pc:chgData name="Lafarguette, Romain" userId="84106089-fb04-4f22-825f-488077e4bd72" providerId="ADAL" clId="{BE2A8466-402B-4864-B1F7-F1C7946945AF}" dt="2022-02-10T06:59:32.814" v="1619" actId="47"/>
        <pc:sldMkLst>
          <pc:docMk/>
          <pc:sldMk cId="1230350287" sldId="1231"/>
        </pc:sldMkLst>
      </pc:sldChg>
      <pc:sldChg chg="del">
        <pc:chgData name="Lafarguette, Romain" userId="84106089-fb04-4f22-825f-488077e4bd72" providerId="ADAL" clId="{BE2A8466-402B-4864-B1F7-F1C7946945AF}" dt="2022-02-10T07:00:13.878" v="1622" actId="47"/>
        <pc:sldMkLst>
          <pc:docMk/>
          <pc:sldMk cId="3244816853" sldId="1237"/>
        </pc:sldMkLst>
      </pc:sldChg>
      <pc:sldChg chg="del">
        <pc:chgData name="Lafarguette, Romain" userId="84106089-fb04-4f22-825f-488077e4bd72" providerId="ADAL" clId="{BE2A8466-402B-4864-B1F7-F1C7946945AF}" dt="2022-02-10T07:00:13.878" v="1622" actId="47"/>
        <pc:sldMkLst>
          <pc:docMk/>
          <pc:sldMk cId="4160112371" sldId="1238"/>
        </pc:sldMkLst>
      </pc:sldChg>
      <pc:sldChg chg="del">
        <pc:chgData name="Lafarguette, Romain" userId="84106089-fb04-4f22-825f-488077e4bd72" providerId="ADAL" clId="{BE2A8466-402B-4864-B1F7-F1C7946945AF}" dt="2022-02-10T06:59:52.046" v="1621" actId="47"/>
        <pc:sldMkLst>
          <pc:docMk/>
          <pc:sldMk cId="3444359321" sldId="1239"/>
        </pc:sldMkLst>
      </pc:sldChg>
      <pc:sldChg chg="del">
        <pc:chgData name="Lafarguette, Romain" userId="84106089-fb04-4f22-825f-488077e4bd72" providerId="ADAL" clId="{BE2A8466-402B-4864-B1F7-F1C7946945AF}" dt="2022-02-10T06:59:32.814" v="1619" actId="47"/>
        <pc:sldMkLst>
          <pc:docMk/>
          <pc:sldMk cId="3427451872" sldId="1243"/>
        </pc:sldMkLst>
      </pc:sldChg>
      <pc:sldChg chg="add del">
        <pc:chgData name="Lafarguette, Romain" userId="84106089-fb04-4f22-825f-488077e4bd72" providerId="ADAL" clId="{BE2A8466-402B-4864-B1F7-F1C7946945AF}" dt="2022-02-10T15:54:11.079" v="5082"/>
        <pc:sldMkLst>
          <pc:docMk/>
          <pc:sldMk cId="1198541121" sldId="1247"/>
        </pc:sldMkLst>
      </pc:sldChg>
      <pc:sldChg chg="del">
        <pc:chgData name="Lafarguette, Romain" userId="84106089-fb04-4f22-825f-488077e4bd72" providerId="ADAL" clId="{BE2A8466-402B-4864-B1F7-F1C7946945AF}" dt="2022-02-10T06:59:32.814" v="1619" actId="47"/>
        <pc:sldMkLst>
          <pc:docMk/>
          <pc:sldMk cId="1344384632" sldId="1248"/>
        </pc:sldMkLst>
      </pc:sldChg>
      <pc:sldChg chg="del">
        <pc:chgData name="Lafarguette, Romain" userId="84106089-fb04-4f22-825f-488077e4bd72" providerId="ADAL" clId="{BE2A8466-402B-4864-B1F7-F1C7946945AF}" dt="2022-02-10T06:59:32.814" v="1619" actId="47"/>
        <pc:sldMkLst>
          <pc:docMk/>
          <pc:sldMk cId="862780488" sldId="1249"/>
        </pc:sldMkLst>
      </pc:sldChg>
      <pc:sldChg chg="add del">
        <pc:chgData name="Lafarguette, Romain" userId="84106089-fb04-4f22-825f-488077e4bd72" providerId="ADAL" clId="{BE2A8466-402B-4864-B1F7-F1C7946945AF}" dt="2022-02-10T15:41:34.726" v="4941"/>
        <pc:sldMkLst>
          <pc:docMk/>
          <pc:sldMk cId="2674871375" sldId="1251"/>
        </pc:sldMkLst>
      </pc:sldChg>
      <pc:sldChg chg="del">
        <pc:chgData name="Lafarguette, Romain" userId="84106089-fb04-4f22-825f-488077e4bd72" providerId="ADAL" clId="{BE2A8466-402B-4864-B1F7-F1C7946945AF}" dt="2022-02-10T06:59:43.492" v="1620" actId="47"/>
        <pc:sldMkLst>
          <pc:docMk/>
          <pc:sldMk cId="4217693189" sldId="1252"/>
        </pc:sldMkLst>
      </pc:sldChg>
      <pc:sldChg chg="del">
        <pc:chgData name="Lafarguette, Romain" userId="84106089-fb04-4f22-825f-488077e4bd72" providerId="ADAL" clId="{BE2A8466-402B-4864-B1F7-F1C7946945AF}" dt="2022-02-10T06:59:43.492" v="1620" actId="47"/>
        <pc:sldMkLst>
          <pc:docMk/>
          <pc:sldMk cId="3342023382" sldId="1253"/>
        </pc:sldMkLst>
      </pc:sldChg>
      <pc:sldChg chg="del">
        <pc:chgData name="Lafarguette, Romain" userId="84106089-fb04-4f22-825f-488077e4bd72" providerId="ADAL" clId="{BE2A8466-402B-4864-B1F7-F1C7946945AF}" dt="2022-02-10T06:59:43.492" v="1620" actId="47"/>
        <pc:sldMkLst>
          <pc:docMk/>
          <pc:sldMk cId="2703434588" sldId="1254"/>
        </pc:sldMkLst>
      </pc:sldChg>
      <pc:sldChg chg="del">
        <pc:chgData name="Lafarguette, Romain" userId="84106089-fb04-4f22-825f-488077e4bd72" providerId="ADAL" clId="{BE2A8466-402B-4864-B1F7-F1C7946945AF}" dt="2022-02-10T06:59:43.492" v="1620" actId="47"/>
        <pc:sldMkLst>
          <pc:docMk/>
          <pc:sldMk cId="482357006" sldId="1255"/>
        </pc:sldMkLst>
      </pc:sldChg>
      <pc:sldChg chg="del">
        <pc:chgData name="Lafarguette, Romain" userId="84106089-fb04-4f22-825f-488077e4bd72" providerId="ADAL" clId="{BE2A8466-402B-4864-B1F7-F1C7946945AF}" dt="2022-02-10T06:59:43.492" v="1620" actId="47"/>
        <pc:sldMkLst>
          <pc:docMk/>
          <pc:sldMk cId="506170717" sldId="1257"/>
        </pc:sldMkLst>
      </pc:sldChg>
      <pc:sldChg chg="del">
        <pc:chgData name="Lafarguette, Romain" userId="84106089-fb04-4f22-825f-488077e4bd72" providerId="ADAL" clId="{BE2A8466-402B-4864-B1F7-F1C7946945AF}" dt="2022-02-10T06:59:43.492" v="1620" actId="47"/>
        <pc:sldMkLst>
          <pc:docMk/>
          <pc:sldMk cId="3728124067" sldId="1258"/>
        </pc:sldMkLst>
      </pc:sldChg>
      <pc:sldChg chg="del">
        <pc:chgData name="Lafarguette, Romain" userId="84106089-fb04-4f22-825f-488077e4bd72" providerId="ADAL" clId="{BE2A8466-402B-4864-B1F7-F1C7946945AF}" dt="2022-02-10T06:59:32.814" v="1619" actId="47"/>
        <pc:sldMkLst>
          <pc:docMk/>
          <pc:sldMk cId="1692937644" sldId="1259"/>
        </pc:sldMkLst>
      </pc:sldChg>
      <pc:sldChg chg="add del">
        <pc:chgData name="Lafarguette, Romain" userId="84106089-fb04-4f22-825f-488077e4bd72" providerId="ADAL" clId="{BE2A8466-402B-4864-B1F7-F1C7946945AF}" dt="2022-02-10T15:41:34.726" v="4941"/>
        <pc:sldMkLst>
          <pc:docMk/>
          <pc:sldMk cId="3757474005" sldId="1264"/>
        </pc:sldMkLst>
      </pc:sldChg>
      <pc:sldChg chg="add del">
        <pc:chgData name="Lafarguette, Romain" userId="84106089-fb04-4f22-825f-488077e4bd72" providerId="ADAL" clId="{BE2A8466-402B-4864-B1F7-F1C7946945AF}" dt="2022-02-10T15:41:34.726" v="4941"/>
        <pc:sldMkLst>
          <pc:docMk/>
          <pc:sldMk cId="3869585514" sldId="1265"/>
        </pc:sldMkLst>
      </pc:sldChg>
      <pc:sldChg chg="add del">
        <pc:chgData name="Lafarguette, Romain" userId="84106089-fb04-4f22-825f-488077e4bd72" providerId="ADAL" clId="{BE2A8466-402B-4864-B1F7-F1C7946945AF}" dt="2022-02-10T15:41:34.726" v="4941"/>
        <pc:sldMkLst>
          <pc:docMk/>
          <pc:sldMk cId="2835385864" sldId="1266"/>
        </pc:sldMkLst>
      </pc:sldChg>
      <pc:sldChg chg="del">
        <pc:chgData name="Lafarguette, Romain" userId="84106089-fb04-4f22-825f-488077e4bd72" providerId="ADAL" clId="{BE2A8466-402B-4864-B1F7-F1C7946945AF}" dt="2022-02-10T06:59:52.046" v="1621" actId="47"/>
        <pc:sldMkLst>
          <pc:docMk/>
          <pc:sldMk cId="3977971062" sldId="1267"/>
        </pc:sldMkLst>
      </pc:sldChg>
      <pc:sldChg chg="del">
        <pc:chgData name="Lafarguette, Romain" userId="84106089-fb04-4f22-825f-488077e4bd72" providerId="ADAL" clId="{BE2A8466-402B-4864-B1F7-F1C7946945AF}" dt="2022-02-10T07:00:13.878" v="1622" actId="47"/>
        <pc:sldMkLst>
          <pc:docMk/>
          <pc:sldMk cId="4144543559" sldId="1277"/>
        </pc:sldMkLst>
      </pc:sldChg>
      <pc:sldChg chg="add del">
        <pc:chgData name="Lafarguette, Romain" userId="84106089-fb04-4f22-825f-488077e4bd72" providerId="ADAL" clId="{BE2A8466-402B-4864-B1F7-F1C7946945AF}" dt="2022-02-10T15:41:34.726" v="4941"/>
        <pc:sldMkLst>
          <pc:docMk/>
          <pc:sldMk cId="3190360608" sldId="1279"/>
        </pc:sldMkLst>
      </pc:sldChg>
      <pc:sldChg chg="del">
        <pc:chgData name="Lafarguette, Romain" userId="84106089-fb04-4f22-825f-488077e4bd72" providerId="ADAL" clId="{BE2A8466-402B-4864-B1F7-F1C7946945AF}" dt="2022-02-10T06:59:52.046" v="1621" actId="47"/>
        <pc:sldMkLst>
          <pc:docMk/>
          <pc:sldMk cId="1220181005" sldId="1291"/>
        </pc:sldMkLst>
      </pc:sldChg>
      <pc:sldChg chg="add del">
        <pc:chgData name="Lafarguette, Romain" userId="84106089-fb04-4f22-825f-488077e4bd72" providerId="ADAL" clId="{BE2A8466-402B-4864-B1F7-F1C7946945AF}" dt="2022-02-10T15:52:49.560" v="5069"/>
        <pc:sldMkLst>
          <pc:docMk/>
          <pc:sldMk cId="3909080705" sldId="1292"/>
        </pc:sldMkLst>
      </pc:sldChg>
      <pc:sldChg chg="del">
        <pc:chgData name="Lafarguette, Romain" userId="84106089-fb04-4f22-825f-488077e4bd72" providerId="ADAL" clId="{BE2A8466-402B-4864-B1F7-F1C7946945AF}" dt="2022-02-10T07:00:13.878" v="1622" actId="47"/>
        <pc:sldMkLst>
          <pc:docMk/>
          <pc:sldMk cId="3664775774" sldId="1293"/>
        </pc:sldMkLst>
      </pc:sldChg>
      <pc:sldChg chg="del">
        <pc:chgData name="Lafarguette, Romain" userId="84106089-fb04-4f22-825f-488077e4bd72" providerId="ADAL" clId="{BE2A8466-402B-4864-B1F7-F1C7946945AF}" dt="2022-02-10T07:00:13.878" v="1622" actId="47"/>
        <pc:sldMkLst>
          <pc:docMk/>
          <pc:sldMk cId="1713450177" sldId="1294"/>
        </pc:sldMkLst>
      </pc:sldChg>
      <pc:sldChg chg="del">
        <pc:chgData name="Lafarguette, Romain" userId="84106089-fb04-4f22-825f-488077e4bd72" providerId="ADAL" clId="{BE2A8466-402B-4864-B1F7-F1C7946945AF}" dt="2022-02-10T06:59:52.046" v="1621" actId="47"/>
        <pc:sldMkLst>
          <pc:docMk/>
          <pc:sldMk cId="848651612" sldId="1295"/>
        </pc:sldMkLst>
      </pc:sldChg>
      <pc:sldChg chg="add del">
        <pc:chgData name="Lafarguette, Romain" userId="84106089-fb04-4f22-825f-488077e4bd72" providerId="ADAL" clId="{BE2A8466-402B-4864-B1F7-F1C7946945AF}" dt="2022-02-10T15:52:49.560" v="5069"/>
        <pc:sldMkLst>
          <pc:docMk/>
          <pc:sldMk cId="721144736" sldId="1296"/>
        </pc:sldMkLst>
      </pc:sldChg>
      <pc:sldChg chg="modSp add del">
        <pc:chgData name="Lafarguette, Romain" userId="84106089-fb04-4f22-825f-488077e4bd72" providerId="ADAL" clId="{BE2A8466-402B-4864-B1F7-F1C7946945AF}" dt="2022-02-10T15:41:34.726" v="4941"/>
        <pc:sldMkLst>
          <pc:docMk/>
          <pc:sldMk cId="2802398533" sldId="1297"/>
        </pc:sldMkLst>
        <pc:spChg chg="mod">
          <ac:chgData name="Lafarguette, Romain" userId="84106089-fb04-4f22-825f-488077e4bd72" providerId="ADAL" clId="{BE2A8466-402B-4864-B1F7-F1C7946945AF}" dt="2022-02-10T05:51:48.198" v="194"/>
          <ac:spMkLst>
            <pc:docMk/>
            <pc:sldMk cId="2802398533" sldId="1297"/>
            <ac:spMk id="2" creationId="{8C1AC293-E223-4D64-AAF7-CEDF12A6618F}"/>
          </ac:spMkLst>
        </pc:spChg>
        <pc:spChg chg="mod">
          <ac:chgData name="Lafarguette, Romain" userId="84106089-fb04-4f22-825f-488077e4bd72" providerId="ADAL" clId="{BE2A8466-402B-4864-B1F7-F1C7946945AF}" dt="2022-02-10T05:51:48.198" v="194"/>
          <ac:spMkLst>
            <pc:docMk/>
            <pc:sldMk cId="2802398533" sldId="1297"/>
            <ac:spMk id="3" creationId="{DC5C1582-B98E-42E4-BE34-B95922597E00}"/>
          </ac:spMkLst>
        </pc:spChg>
      </pc:sldChg>
      <pc:sldChg chg="del">
        <pc:chgData name="Lafarguette, Romain" userId="84106089-fb04-4f22-825f-488077e4bd72" providerId="ADAL" clId="{BE2A8466-402B-4864-B1F7-F1C7946945AF}" dt="2022-02-10T07:00:28.237" v="1623" actId="47"/>
        <pc:sldMkLst>
          <pc:docMk/>
          <pc:sldMk cId="192790148" sldId="1298"/>
        </pc:sldMkLst>
      </pc:sldChg>
      <pc:sldChg chg="add del">
        <pc:chgData name="Lafarguette, Romain" userId="84106089-fb04-4f22-825f-488077e4bd72" providerId="ADAL" clId="{BE2A8466-402B-4864-B1F7-F1C7946945AF}" dt="2022-02-10T15:52:49.560" v="5069"/>
        <pc:sldMkLst>
          <pc:docMk/>
          <pc:sldMk cId="4205614277" sldId="1299"/>
        </pc:sldMkLst>
      </pc:sldChg>
      <pc:sldChg chg="add del">
        <pc:chgData name="Lafarguette, Romain" userId="84106089-fb04-4f22-825f-488077e4bd72" providerId="ADAL" clId="{BE2A8466-402B-4864-B1F7-F1C7946945AF}" dt="2022-02-10T15:52:59.492" v="5070"/>
        <pc:sldMkLst>
          <pc:docMk/>
          <pc:sldMk cId="3367151095" sldId="1300"/>
        </pc:sldMkLst>
      </pc:sldChg>
      <pc:sldChg chg="add del">
        <pc:chgData name="Lafarguette, Romain" userId="84106089-fb04-4f22-825f-488077e4bd72" providerId="ADAL" clId="{BE2A8466-402B-4864-B1F7-F1C7946945AF}" dt="2022-02-10T15:52:59.492" v="5070"/>
        <pc:sldMkLst>
          <pc:docMk/>
          <pc:sldMk cId="2599853882" sldId="1303"/>
        </pc:sldMkLst>
      </pc:sldChg>
      <pc:sldChg chg="add del">
        <pc:chgData name="Lafarguette, Romain" userId="84106089-fb04-4f22-825f-488077e4bd72" providerId="ADAL" clId="{BE2A8466-402B-4864-B1F7-F1C7946945AF}" dt="2022-02-10T15:52:59.492" v="5070"/>
        <pc:sldMkLst>
          <pc:docMk/>
          <pc:sldMk cId="4066893094" sldId="1304"/>
        </pc:sldMkLst>
      </pc:sldChg>
      <pc:sldChg chg="add del">
        <pc:chgData name="Lafarguette, Romain" userId="84106089-fb04-4f22-825f-488077e4bd72" providerId="ADAL" clId="{BE2A8466-402B-4864-B1F7-F1C7946945AF}" dt="2022-02-10T15:41:34.726" v="4941"/>
        <pc:sldMkLst>
          <pc:docMk/>
          <pc:sldMk cId="1186814874" sldId="1305"/>
        </pc:sldMkLst>
      </pc:sldChg>
      <pc:sldChg chg="del">
        <pc:chgData name="Lafarguette, Romain" userId="84106089-fb04-4f22-825f-488077e4bd72" providerId="ADAL" clId="{BE2A8466-402B-4864-B1F7-F1C7946945AF}" dt="2022-02-10T06:59:52.046" v="1621" actId="47"/>
        <pc:sldMkLst>
          <pc:docMk/>
          <pc:sldMk cId="1372097489" sldId="1306"/>
        </pc:sldMkLst>
      </pc:sldChg>
      <pc:sldChg chg="del">
        <pc:chgData name="Lafarguette, Romain" userId="84106089-fb04-4f22-825f-488077e4bd72" providerId="ADAL" clId="{BE2A8466-402B-4864-B1F7-F1C7946945AF}" dt="2022-02-10T06:59:52.046" v="1621" actId="47"/>
        <pc:sldMkLst>
          <pc:docMk/>
          <pc:sldMk cId="2557093313" sldId="1307"/>
        </pc:sldMkLst>
      </pc:sldChg>
      <pc:sldChg chg="del">
        <pc:chgData name="Lafarguette, Romain" userId="84106089-fb04-4f22-825f-488077e4bd72" providerId="ADAL" clId="{BE2A8466-402B-4864-B1F7-F1C7946945AF}" dt="2022-02-10T07:00:13.878" v="1622" actId="47"/>
        <pc:sldMkLst>
          <pc:docMk/>
          <pc:sldMk cId="716472227" sldId="1308"/>
        </pc:sldMkLst>
      </pc:sldChg>
      <pc:sldChg chg="del">
        <pc:chgData name="Lafarguette, Romain" userId="84106089-fb04-4f22-825f-488077e4bd72" providerId="ADAL" clId="{BE2A8466-402B-4864-B1F7-F1C7946945AF}" dt="2022-02-10T07:00:28.237" v="1623" actId="47"/>
        <pc:sldMkLst>
          <pc:docMk/>
          <pc:sldMk cId="707550748" sldId="1310"/>
        </pc:sldMkLst>
      </pc:sldChg>
      <pc:sldChg chg="del">
        <pc:chgData name="Lafarguette, Romain" userId="84106089-fb04-4f22-825f-488077e4bd72" providerId="ADAL" clId="{BE2A8466-402B-4864-B1F7-F1C7946945AF}" dt="2022-02-10T06:59:21.353" v="1618" actId="47"/>
        <pc:sldMkLst>
          <pc:docMk/>
          <pc:sldMk cId="2946286618" sldId="1311"/>
        </pc:sldMkLst>
      </pc:sldChg>
      <pc:sldChg chg="del">
        <pc:chgData name="Lafarguette, Romain" userId="84106089-fb04-4f22-825f-488077e4bd72" providerId="ADAL" clId="{BE2A8466-402B-4864-B1F7-F1C7946945AF}" dt="2022-02-10T06:59:21.353" v="1618" actId="47"/>
        <pc:sldMkLst>
          <pc:docMk/>
          <pc:sldMk cId="1023643539" sldId="1312"/>
        </pc:sldMkLst>
      </pc:sldChg>
      <pc:sldChg chg="del">
        <pc:chgData name="Lafarguette, Romain" userId="84106089-fb04-4f22-825f-488077e4bd72" providerId="ADAL" clId="{BE2A8466-402B-4864-B1F7-F1C7946945AF}" dt="2022-02-10T06:59:43.492" v="1620" actId="47"/>
        <pc:sldMkLst>
          <pc:docMk/>
          <pc:sldMk cId="1856663077" sldId="1313"/>
        </pc:sldMkLst>
      </pc:sldChg>
      <pc:sldChg chg="del">
        <pc:chgData name="Lafarguette, Romain" userId="84106089-fb04-4f22-825f-488077e4bd72" providerId="ADAL" clId="{BE2A8466-402B-4864-B1F7-F1C7946945AF}" dt="2022-02-10T06:59:52.046" v="1621" actId="47"/>
        <pc:sldMkLst>
          <pc:docMk/>
          <pc:sldMk cId="3934485100" sldId="1315"/>
        </pc:sldMkLst>
      </pc:sldChg>
      <pc:sldChg chg="del">
        <pc:chgData name="Lafarguette, Romain" userId="84106089-fb04-4f22-825f-488077e4bd72" providerId="ADAL" clId="{BE2A8466-402B-4864-B1F7-F1C7946945AF}" dt="2022-02-10T06:59:43.492" v="1620" actId="47"/>
        <pc:sldMkLst>
          <pc:docMk/>
          <pc:sldMk cId="849845729" sldId="1316"/>
        </pc:sldMkLst>
      </pc:sldChg>
      <pc:sldChg chg="del">
        <pc:chgData name="Lafarguette, Romain" userId="84106089-fb04-4f22-825f-488077e4bd72" providerId="ADAL" clId="{BE2A8466-402B-4864-B1F7-F1C7946945AF}" dt="2022-02-10T07:00:13.878" v="1622" actId="47"/>
        <pc:sldMkLst>
          <pc:docMk/>
          <pc:sldMk cId="1188997914" sldId="1317"/>
        </pc:sldMkLst>
      </pc:sldChg>
      <pc:sldChg chg="del">
        <pc:chgData name="Lafarguette, Romain" userId="84106089-fb04-4f22-825f-488077e4bd72" providerId="ADAL" clId="{BE2A8466-402B-4864-B1F7-F1C7946945AF}" dt="2022-02-10T06:59:52.046" v="1621" actId="47"/>
        <pc:sldMkLst>
          <pc:docMk/>
          <pc:sldMk cId="2001626491" sldId="1318"/>
        </pc:sldMkLst>
      </pc:sldChg>
      <pc:sldChg chg="del">
        <pc:chgData name="Lafarguette, Romain" userId="84106089-fb04-4f22-825f-488077e4bd72" providerId="ADAL" clId="{BE2A8466-402B-4864-B1F7-F1C7946945AF}" dt="2022-02-10T06:59:52.046" v="1621" actId="47"/>
        <pc:sldMkLst>
          <pc:docMk/>
          <pc:sldMk cId="1879193829" sldId="1319"/>
        </pc:sldMkLst>
      </pc:sldChg>
      <pc:sldChg chg="del">
        <pc:chgData name="Lafarguette, Romain" userId="84106089-fb04-4f22-825f-488077e4bd72" providerId="ADAL" clId="{BE2A8466-402B-4864-B1F7-F1C7946945AF}" dt="2022-02-10T07:00:13.878" v="1622" actId="47"/>
        <pc:sldMkLst>
          <pc:docMk/>
          <pc:sldMk cId="155991752" sldId="1320"/>
        </pc:sldMkLst>
      </pc:sldChg>
      <pc:sldChg chg="del">
        <pc:chgData name="Lafarguette, Romain" userId="84106089-fb04-4f22-825f-488077e4bd72" providerId="ADAL" clId="{BE2A8466-402B-4864-B1F7-F1C7946945AF}" dt="2022-02-10T06:59:52.046" v="1621" actId="47"/>
        <pc:sldMkLst>
          <pc:docMk/>
          <pc:sldMk cId="4283487603" sldId="1321"/>
        </pc:sldMkLst>
      </pc:sldChg>
      <pc:sldChg chg="del">
        <pc:chgData name="Lafarguette, Romain" userId="84106089-fb04-4f22-825f-488077e4bd72" providerId="ADAL" clId="{BE2A8466-402B-4864-B1F7-F1C7946945AF}" dt="2022-02-10T06:59:43.492" v="1620" actId="47"/>
        <pc:sldMkLst>
          <pc:docMk/>
          <pc:sldMk cId="1946052562" sldId="1322"/>
        </pc:sldMkLst>
      </pc:sldChg>
      <pc:sldChg chg="modSp add del">
        <pc:chgData name="Lafarguette, Romain" userId="84106089-fb04-4f22-825f-488077e4bd72" providerId="ADAL" clId="{BE2A8466-402B-4864-B1F7-F1C7946945AF}" dt="2022-02-10T15:41:34.726" v="4941"/>
        <pc:sldMkLst>
          <pc:docMk/>
          <pc:sldMk cId="3504712541" sldId="1323"/>
        </pc:sldMkLst>
        <pc:spChg chg="mod">
          <ac:chgData name="Lafarguette, Romain" userId="84106089-fb04-4f22-825f-488077e4bd72" providerId="ADAL" clId="{BE2A8466-402B-4864-B1F7-F1C7946945AF}" dt="2022-02-10T05:51:48.198" v="194"/>
          <ac:spMkLst>
            <pc:docMk/>
            <pc:sldMk cId="3504712541" sldId="1323"/>
            <ac:spMk id="2" creationId="{12908DB2-225D-41D8-A94C-D599894E7454}"/>
          </ac:spMkLst>
        </pc:spChg>
        <pc:spChg chg="mod">
          <ac:chgData name="Lafarguette, Romain" userId="84106089-fb04-4f22-825f-488077e4bd72" providerId="ADAL" clId="{BE2A8466-402B-4864-B1F7-F1C7946945AF}" dt="2022-02-10T05:51:48.198" v="194"/>
          <ac:spMkLst>
            <pc:docMk/>
            <pc:sldMk cId="3504712541" sldId="1323"/>
            <ac:spMk id="3" creationId="{FC3598AA-EFA0-485A-8423-4F765F444839}"/>
          </ac:spMkLst>
        </pc:spChg>
      </pc:sldChg>
      <pc:sldChg chg="add del">
        <pc:chgData name="Lafarguette, Romain" userId="84106089-fb04-4f22-825f-488077e4bd72" providerId="ADAL" clId="{BE2A8466-402B-4864-B1F7-F1C7946945AF}" dt="2022-02-10T15:41:34.726" v="4941"/>
        <pc:sldMkLst>
          <pc:docMk/>
          <pc:sldMk cId="1587854524" sldId="1324"/>
        </pc:sldMkLst>
      </pc:sldChg>
      <pc:sldChg chg="del">
        <pc:chgData name="Lafarguette, Romain" userId="84106089-fb04-4f22-825f-488077e4bd72" providerId="ADAL" clId="{BE2A8466-402B-4864-B1F7-F1C7946945AF}" dt="2022-02-10T07:00:13.878" v="1622" actId="47"/>
        <pc:sldMkLst>
          <pc:docMk/>
          <pc:sldMk cId="3545588563" sldId="1325"/>
        </pc:sldMkLst>
      </pc:sldChg>
      <pc:sldChg chg="modSp add del mod">
        <pc:chgData name="Lafarguette, Romain" userId="84106089-fb04-4f22-825f-488077e4bd72" providerId="ADAL" clId="{BE2A8466-402B-4864-B1F7-F1C7946945AF}" dt="2022-02-10T15:53:07.521" v="5080" actId="20577"/>
        <pc:sldMkLst>
          <pc:docMk/>
          <pc:sldMk cId="1143467341" sldId="1327"/>
        </pc:sldMkLst>
        <pc:spChg chg="mod">
          <ac:chgData name="Lafarguette, Romain" userId="84106089-fb04-4f22-825f-488077e4bd72" providerId="ADAL" clId="{BE2A8466-402B-4864-B1F7-F1C7946945AF}" dt="2022-02-10T15:53:07.521" v="5080" actId="20577"/>
          <ac:spMkLst>
            <pc:docMk/>
            <pc:sldMk cId="1143467341" sldId="1327"/>
            <ac:spMk id="40" creationId="{D6B610CC-5770-8D46-ADFA-381F389F5A99}"/>
          </ac:spMkLst>
        </pc:spChg>
      </pc:sldChg>
      <pc:sldChg chg="del">
        <pc:chgData name="Lafarguette, Romain" userId="84106089-fb04-4f22-825f-488077e4bd72" providerId="ADAL" clId="{BE2A8466-402B-4864-B1F7-F1C7946945AF}" dt="2022-02-10T07:00:28.237" v="1623" actId="47"/>
        <pc:sldMkLst>
          <pc:docMk/>
          <pc:sldMk cId="3019905060" sldId="1328"/>
        </pc:sldMkLst>
      </pc:sldChg>
      <pc:sldChg chg="del">
        <pc:chgData name="Lafarguette, Romain" userId="84106089-fb04-4f22-825f-488077e4bd72" providerId="ADAL" clId="{BE2A8466-402B-4864-B1F7-F1C7946945AF}" dt="2022-02-10T07:00:28.237" v="1623" actId="47"/>
        <pc:sldMkLst>
          <pc:docMk/>
          <pc:sldMk cId="4002602050" sldId="1329"/>
        </pc:sldMkLst>
      </pc:sldChg>
      <pc:sldChg chg="del">
        <pc:chgData name="Lafarguette, Romain" userId="84106089-fb04-4f22-825f-488077e4bd72" providerId="ADAL" clId="{BE2A8466-402B-4864-B1F7-F1C7946945AF}" dt="2022-02-10T07:00:13.878" v="1622" actId="47"/>
        <pc:sldMkLst>
          <pc:docMk/>
          <pc:sldMk cId="3589351302" sldId="1330"/>
        </pc:sldMkLst>
      </pc:sldChg>
      <pc:sldChg chg="del">
        <pc:chgData name="Lafarguette, Romain" userId="84106089-fb04-4f22-825f-488077e4bd72" providerId="ADAL" clId="{BE2A8466-402B-4864-B1F7-F1C7946945AF}" dt="2022-02-10T06:59:32.814" v="1619" actId="47"/>
        <pc:sldMkLst>
          <pc:docMk/>
          <pc:sldMk cId="1136683333" sldId="1331"/>
        </pc:sldMkLst>
      </pc:sldChg>
      <pc:sldChg chg="del">
        <pc:chgData name="Lafarguette, Romain" userId="84106089-fb04-4f22-825f-488077e4bd72" providerId="ADAL" clId="{BE2A8466-402B-4864-B1F7-F1C7946945AF}" dt="2022-02-10T06:59:32.814" v="1619" actId="47"/>
        <pc:sldMkLst>
          <pc:docMk/>
          <pc:sldMk cId="4227922267" sldId="1332"/>
        </pc:sldMkLst>
      </pc:sldChg>
      <pc:sldChg chg="del">
        <pc:chgData name="Lafarguette, Romain" userId="84106089-fb04-4f22-825f-488077e4bd72" providerId="ADAL" clId="{BE2A8466-402B-4864-B1F7-F1C7946945AF}" dt="2022-02-10T06:59:32.814" v="1619" actId="47"/>
        <pc:sldMkLst>
          <pc:docMk/>
          <pc:sldMk cId="2119077148" sldId="1333"/>
        </pc:sldMkLst>
      </pc:sldChg>
      <pc:sldChg chg="del">
        <pc:chgData name="Lafarguette, Romain" userId="84106089-fb04-4f22-825f-488077e4bd72" providerId="ADAL" clId="{BE2A8466-402B-4864-B1F7-F1C7946945AF}" dt="2022-02-10T06:59:32.814" v="1619" actId="47"/>
        <pc:sldMkLst>
          <pc:docMk/>
          <pc:sldMk cId="3821708610" sldId="1334"/>
        </pc:sldMkLst>
      </pc:sldChg>
      <pc:sldChg chg="del">
        <pc:chgData name="Lafarguette, Romain" userId="84106089-fb04-4f22-825f-488077e4bd72" providerId="ADAL" clId="{BE2A8466-402B-4864-B1F7-F1C7946945AF}" dt="2022-02-10T06:59:21.353" v="1618" actId="47"/>
        <pc:sldMkLst>
          <pc:docMk/>
          <pc:sldMk cId="2412563118" sldId="1335"/>
        </pc:sldMkLst>
      </pc:sldChg>
      <pc:sldChg chg="del">
        <pc:chgData name="Lafarguette, Romain" userId="84106089-fb04-4f22-825f-488077e4bd72" providerId="ADAL" clId="{BE2A8466-402B-4864-B1F7-F1C7946945AF}" dt="2022-02-10T06:59:32.814" v="1619" actId="47"/>
        <pc:sldMkLst>
          <pc:docMk/>
          <pc:sldMk cId="3121375399" sldId="1336"/>
        </pc:sldMkLst>
      </pc:sldChg>
      <pc:sldChg chg="del">
        <pc:chgData name="Lafarguette, Romain" userId="84106089-fb04-4f22-825f-488077e4bd72" providerId="ADAL" clId="{BE2A8466-402B-4864-B1F7-F1C7946945AF}" dt="2022-02-10T07:00:13.878" v="1622" actId="47"/>
        <pc:sldMkLst>
          <pc:docMk/>
          <pc:sldMk cId="1042113216" sldId="1338"/>
        </pc:sldMkLst>
      </pc:sldChg>
      <pc:sldChg chg="add del">
        <pc:chgData name="Lafarguette, Romain" userId="84106089-fb04-4f22-825f-488077e4bd72" providerId="ADAL" clId="{BE2A8466-402B-4864-B1F7-F1C7946945AF}" dt="2022-02-10T15:40:38.921" v="4939"/>
        <pc:sldMkLst>
          <pc:docMk/>
          <pc:sldMk cId="3292928479" sldId="1339"/>
        </pc:sldMkLst>
      </pc:sldChg>
      <pc:sldChg chg="del">
        <pc:chgData name="Lafarguette, Romain" userId="84106089-fb04-4f22-825f-488077e4bd72" providerId="ADAL" clId="{BE2A8466-402B-4864-B1F7-F1C7946945AF}" dt="2022-02-10T07:00:13.878" v="1622" actId="47"/>
        <pc:sldMkLst>
          <pc:docMk/>
          <pc:sldMk cId="1526379449" sldId="1340"/>
        </pc:sldMkLst>
      </pc:sldChg>
      <pc:sldChg chg="modSp add del">
        <pc:chgData name="Lafarguette, Romain" userId="84106089-fb04-4f22-825f-488077e4bd72" providerId="ADAL" clId="{BE2A8466-402B-4864-B1F7-F1C7946945AF}" dt="2022-02-10T15:41:34.726" v="4941"/>
        <pc:sldMkLst>
          <pc:docMk/>
          <pc:sldMk cId="2510084863" sldId="1341"/>
        </pc:sldMkLst>
        <pc:spChg chg="mod">
          <ac:chgData name="Lafarguette, Romain" userId="84106089-fb04-4f22-825f-488077e4bd72" providerId="ADAL" clId="{BE2A8466-402B-4864-B1F7-F1C7946945AF}" dt="2022-02-10T05:51:48.198" v="194"/>
          <ac:spMkLst>
            <pc:docMk/>
            <pc:sldMk cId="2510084863" sldId="1341"/>
            <ac:spMk id="2" creationId="{C0744C4C-F179-4602-97E0-F6D9932E3319}"/>
          </ac:spMkLst>
        </pc:spChg>
        <pc:spChg chg="mod">
          <ac:chgData name="Lafarguette, Romain" userId="84106089-fb04-4f22-825f-488077e4bd72" providerId="ADAL" clId="{BE2A8466-402B-4864-B1F7-F1C7946945AF}" dt="2022-02-10T05:51:48.198" v="194"/>
          <ac:spMkLst>
            <pc:docMk/>
            <pc:sldMk cId="2510084863" sldId="1341"/>
            <ac:spMk id="3" creationId="{17446007-686E-471A-AE41-8562073E6379}"/>
          </ac:spMkLst>
        </pc:spChg>
      </pc:sldChg>
      <pc:sldChg chg="del">
        <pc:chgData name="Lafarguette, Romain" userId="84106089-fb04-4f22-825f-488077e4bd72" providerId="ADAL" clId="{BE2A8466-402B-4864-B1F7-F1C7946945AF}" dt="2022-02-10T06:59:32.814" v="1619" actId="47"/>
        <pc:sldMkLst>
          <pc:docMk/>
          <pc:sldMk cId="2975398716" sldId="1342"/>
        </pc:sldMkLst>
      </pc:sldChg>
      <pc:sldChg chg="del">
        <pc:chgData name="Lafarguette, Romain" userId="84106089-fb04-4f22-825f-488077e4bd72" providerId="ADAL" clId="{BE2A8466-402B-4864-B1F7-F1C7946945AF}" dt="2022-02-10T06:59:43.492" v="1620" actId="47"/>
        <pc:sldMkLst>
          <pc:docMk/>
          <pc:sldMk cId="3844420766" sldId="1343"/>
        </pc:sldMkLst>
      </pc:sldChg>
      <pc:sldChg chg="modSp mod ord">
        <pc:chgData name="Lafarguette, Romain" userId="84106089-fb04-4f22-825f-488077e4bd72" providerId="ADAL" clId="{BE2A8466-402B-4864-B1F7-F1C7946945AF}" dt="2022-02-10T14:36:12.023" v="4397" actId="20577"/>
        <pc:sldMkLst>
          <pc:docMk/>
          <pc:sldMk cId="3858743028" sldId="1345"/>
        </pc:sldMkLst>
        <pc:spChg chg="mod">
          <ac:chgData name="Lafarguette, Romain" userId="84106089-fb04-4f22-825f-488077e4bd72" providerId="ADAL" clId="{BE2A8466-402B-4864-B1F7-F1C7946945AF}" dt="2022-02-10T14:36:12.023" v="4397" actId="20577"/>
          <ac:spMkLst>
            <pc:docMk/>
            <pc:sldMk cId="3858743028" sldId="1345"/>
            <ac:spMk id="5" creationId="{94E0FAFB-C80B-46E0-8078-A362DD6F247A}"/>
          </ac:spMkLst>
        </pc:spChg>
      </pc:sldChg>
      <pc:sldChg chg="modSp mod">
        <pc:chgData name="Lafarguette, Romain" userId="84106089-fb04-4f22-825f-488077e4bd72" providerId="ADAL" clId="{BE2A8466-402B-4864-B1F7-F1C7946945AF}" dt="2022-02-10T14:34:01.067" v="4325" actId="207"/>
        <pc:sldMkLst>
          <pc:docMk/>
          <pc:sldMk cId="2508559657" sldId="1346"/>
        </pc:sldMkLst>
        <pc:graphicFrameChg chg="mod">
          <ac:chgData name="Lafarguette, Romain" userId="84106089-fb04-4f22-825f-488077e4bd72" providerId="ADAL" clId="{BE2A8466-402B-4864-B1F7-F1C7946945AF}" dt="2022-02-10T14:34:01.067" v="4325" actId="207"/>
          <ac:graphicFrameMkLst>
            <pc:docMk/>
            <pc:sldMk cId="2508559657" sldId="1346"/>
            <ac:graphicFrameMk id="2" creationId="{6F27E4D8-3FA3-4ADE-A872-CD828E005A7C}"/>
          </ac:graphicFrameMkLst>
        </pc:graphicFrameChg>
      </pc:sldChg>
      <pc:sldChg chg="modSp">
        <pc:chgData name="Lafarguette, Romain" userId="84106089-fb04-4f22-825f-488077e4bd72" providerId="ADAL" clId="{BE2A8466-402B-4864-B1F7-F1C7946945AF}" dt="2022-02-10T05:54:24.968" v="202" actId="208"/>
        <pc:sldMkLst>
          <pc:docMk/>
          <pc:sldMk cId="1827377482" sldId="1347"/>
        </pc:sldMkLst>
        <pc:graphicFrameChg chg="mod">
          <ac:chgData name="Lafarguette, Romain" userId="84106089-fb04-4f22-825f-488077e4bd72" providerId="ADAL" clId="{BE2A8466-402B-4864-B1F7-F1C7946945AF}" dt="2022-02-10T05:54:24.968" v="202" actId="208"/>
          <ac:graphicFrameMkLst>
            <pc:docMk/>
            <pc:sldMk cId="1827377482" sldId="1347"/>
            <ac:graphicFrameMk id="3" creationId="{0F3149C2-EA53-4C79-80B3-A50FE080C466}"/>
          </ac:graphicFrameMkLst>
        </pc:graphicFrameChg>
      </pc:sldChg>
      <pc:sldChg chg="modSp">
        <pc:chgData name="Lafarguette, Romain" userId="84106089-fb04-4f22-825f-488077e4bd72" providerId="ADAL" clId="{BE2A8466-402B-4864-B1F7-F1C7946945AF}" dt="2022-02-10T06:03:22.354" v="231" actId="207"/>
        <pc:sldMkLst>
          <pc:docMk/>
          <pc:sldMk cId="3034006905" sldId="1348"/>
        </pc:sldMkLst>
        <pc:graphicFrameChg chg="mod">
          <ac:chgData name="Lafarguette, Romain" userId="84106089-fb04-4f22-825f-488077e4bd72" providerId="ADAL" clId="{BE2A8466-402B-4864-B1F7-F1C7946945AF}" dt="2022-02-10T06:03:22.354" v="231" actId="207"/>
          <ac:graphicFrameMkLst>
            <pc:docMk/>
            <pc:sldMk cId="3034006905" sldId="1348"/>
            <ac:graphicFrameMk id="2" creationId="{8E408291-F8BB-4446-9D76-3B62BDD54E1E}"/>
          </ac:graphicFrameMkLst>
        </pc:graphicFrameChg>
      </pc:sldChg>
      <pc:sldChg chg="modSp mod">
        <pc:chgData name="Lafarguette, Romain" userId="84106089-fb04-4f22-825f-488077e4bd72" providerId="ADAL" clId="{BE2A8466-402B-4864-B1F7-F1C7946945AF}" dt="2022-02-10T07:40:35.420" v="3015" actId="692"/>
        <pc:sldMkLst>
          <pc:docMk/>
          <pc:sldMk cId="1539196932" sldId="1349"/>
        </pc:sldMkLst>
        <pc:spChg chg="mod">
          <ac:chgData name="Lafarguette, Romain" userId="84106089-fb04-4f22-825f-488077e4bd72" providerId="ADAL" clId="{BE2A8466-402B-4864-B1F7-F1C7946945AF}" dt="2022-02-10T06:09:58.963" v="557" actId="20577"/>
          <ac:spMkLst>
            <pc:docMk/>
            <pc:sldMk cId="1539196932" sldId="1349"/>
            <ac:spMk id="4" creationId="{409AEDB7-8C42-1049-8D4C-110CB2584AD0}"/>
          </ac:spMkLst>
        </pc:spChg>
        <pc:graphicFrameChg chg="mod">
          <ac:chgData name="Lafarguette, Romain" userId="84106089-fb04-4f22-825f-488077e4bd72" providerId="ADAL" clId="{BE2A8466-402B-4864-B1F7-F1C7946945AF}" dt="2022-02-10T07:40:35.420" v="3015" actId="692"/>
          <ac:graphicFrameMkLst>
            <pc:docMk/>
            <pc:sldMk cId="1539196932" sldId="1349"/>
            <ac:graphicFrameMk id="2" creationId="{8E408291-F8BB-4446-9D76-3B62BDD54E1E}"/>
          </ac:graphicFrameMkLst>
        </pc:graphicFrameChg>
      </pc:sldChg>
      <pc:sldChg chg="modSp ord">
        <pc:chgData name="Lafarguette, Romain" userId="84106089-fb04-4f22-825f-488077e4bd72" providerId="ADAL" clId="{BE2A8466-402B-4864-B1F7-F1C7946945AF}" dt="2022-02-10T07:42:36.339" v="3082"/>
        <pc:sldMkLst>
          <pc:docMk/>
          <pc:sldMk cId="489173081" sldId="1350"/>
        </pc:sldMkLst>
        <pc:graphicFrameChg chg="mod">
          <ac:chgData name="Lafarguette, Romain" userId="84106089-fb04-4f22-825f-488077e4bd72" providerId="ADAL" clId="{BE2A8466-402B-4864-B1F7-F1C7946945AF}" dt="2022-02-10T07:38:06.788" v="2981" actId="404"/>
          <ac:graphicFrameMkLst>
            <pc:docMk/>
            <pc:sldMk cId="489173081" sldId="1350"/>
            <ac:graphicFrameMk id="5" creationId="{AB637982-797A-437E-91F2-C3EE3C1A3DEB}"/>
          </ac:graphicFrameMkLst>
        </pc:graphicFrameChg>
      </pc:sldChg>
      <pc:sldChg chg="ord">
        <pc:chgData name="Lafarguette, Romain" userId="84106089-fb04-4f22-825f-488077e4bd72" providerId="ADAL" clId="{BE2A8466-402B-4864-B1F7-F1C7946945AF}" dt="2022-02-10T07:42:45.342" v="3084"/>
        <pc:sldMkLst>
          <pc:docMk/>
          <pc:sldMk cId="1452122552" sldId="1351"/>
        </pc:sldMkLst>
      </pc:sldChg>
      <pc:sldChg chg="modSp mod ord">
        <pc:chgData name="Lafarguette, Romain" userId="84106089-fb04-4f22-825f-488077e4bd72" providerId="ADAL" clId="{BE2A8466-402B-4864-B1F7-F1C7946945AF}" dt="2022-02-10T06:55:00.105" v="1441" actId="20577"/>
        <pc:sldMkLst>
          <pc:docMk/>
          <pc:sldMk cId="3816811169" sldId="1353"/>
        </pc:sldMkLst>
        <pc:spChg chg="mod">
          <ac:chgData name="Lafarguette, Romain" userId="84106089-fb04-4f22-825f-488077e4bd72" providerId="ADAL" clId="{BE2A8466-402B-4864-B1F7-F1C7946945AF}" dt="2022-02-10T06:55:00.105" v="1441" actId="20577"/>
          <ac:spMkLst>
            <pc:docMk/>
            <pc:sldMk cId="3816811169" sldId="1353"/>
            <ac:spMk id="4" creationId="{CB20BAAB-8927-4A19-AA5D-9B7D1976B923}"/>
          </ac:spMkLst>
        </pc:spChg>
      </pc:sldChg>
      <pc:sldChg chg="del">
        <pc:chgData name="Lafarguette, Romain" userId="84106089-fb04-4f22-825f-488077e4bd72" providerId="ADAL" clId="{BE2A8466-402B-4864-B1F7-F1C7946945AF}" dt="2022-02-10T05:58:04.667" v="209" actId="2696"/>
        <pc:sldMkLst>
          <pc:docMk/>
          <pc:sldMk cId="895637866" sldId="1355"/>
        </pc:sldMkLst>
      </pc:sldChg>
      <pc:sldChg chg="modSp mod">
        <pc:chgData name="Lafarguette, Romain" userId="84106089-fb04-4f22-825f-488077e4bd72" providerId="ADAL" clId="{BE2A8466-402B-4864-B1F7-F1C7946945AF}" dt="2022-02-10T14:34:33.271" v="4337" actId="20577"/>
        <pc:sldMkLst>
          <pc:docMk/>
          <pc:sldMk cId="2516675958" sldId="1356"/>
        </pc:sldMkLst>
        <pc:spChg chg="mod">
          <ac:chgData name="Lafarguette, Romain" userId="84106089-fb04-4f22-825f-488077e4bd72" providerId="ADAL" clId="{BE2A8466-402B-4864-B1F7-F1C7946945AF}" dt="2022-02-10T07:50:13.573" v="3258" actId="20577"/>
          <ac:spMkLst>
            <pc:docMk/>
            <pc:sldMk cId="2516675958" sldId="1356"/>
            <ac:spMk id="4" creationId="{409AEDB7-8C42-1049-8D4C-110CB2584AD0}"/>
          </ac:spMkLst>
        </pc:spChg>
        <pc:spChg chg="mod">
          <ac:chgData name="Lafarguette, Romain" userId="84106089-fb04-4f22-825f-488077e4bd72" providerId="ADAL" clId="{BE2A8466-402B-4864-B1F7-F1C7946945AF}" dt="2022-02-10T14:34:33.271" v="4337" actId="20577"/>
          <ac:spMkLst>
            <pc:docMk/>
            <pc:sldMk cId="2516675958" sldId="1356"/>
            <ac:spMk id="5" creationId="{55993C5F-C448-6542-89BC-ECE1A4FE3F56}"/>
          </ac:spMkLst>
        </pc:spChg>
      </pc:sldChg>
      <pc:sldChg chg="modSp mod ord">
        <pc:chgData name="Lafarguette, Romain" userId="84106089-fb04-4f22-825f-488077e4bd72" providerId="ADAL" clId="{BE2A8466-402B-4864-B1F7-F1C7946945AF}" dt="2022-02-10T07:47:07.551" v="3123" actId="20577"/>
        <pc:sldMkLst>
          <pc:docMk/>
          <pc:sldMk cId="422998752" sldId="1358"/>
        </pc:sldMkLst>
        <pc:spChg chg="mod">
          <ac:chgData name="Lafarguette, Romain" userId="84106089-fb04-4f22-825f-488077e4bd72" providerId="ADAL" clId="{BE2A8466-402B-4864-B1F7-F1C7946945AF}" dt="2022-02-10T07:47:07.551" v="3123" actId="20577"/>
          <ac:spMkLst>
            <pc:docMk/>
            <pc:sldMk cId="422998752" sldId="1358"/>
            <ac:spMk id="4" creationId="{409AEDB7-8C42-1049-8D4C-110CB2584AD0}"/>
          </ac:spMkLst>
        </pc:spChg>
        <pc:spChg chg="mod">
          <ac:chgData name="Lafarguette, Romain" userId="84106089-fb04-4f22-825f-488077e4bd72" providerId="ADAL" clId="{BE2A8466-402B-4864-B1F7-F1C7946945AF}" dt="2022-02-10T07:40:58.781" v="3063" actId="20577"/>
          <ac:spMkLst>
            <pc:docMk/>
            <pc:sldMk cId="422998752" sldId="1358"/>
            <ac:spMk id="5" creationId="{55993C5F-C448-6542-89BC-ECE1A4FE3F56}"/>
          </ac:spMkLst>
        </pc:spChg>
      </pc:sldChg>
      <pc:sldChg chg="del">
        <pc:chgData name="Lafarguette, Romain" userId="84106089-fb04-4f22-825f-488077e4bd72" providerId="ADAL" clId="{BE2A8466-402B-4864-B1F7-F1C7946945AF}" dt="2022-02-10T06:58:58.674" v="1617" actId="47"/>
        <pc:sldMkLst>
          <pc:docMk/>
          <pc:sldMk cId="1753815710" sldId="1359"/>
        </pc:sldMkLst>
      </pc:sldChg>
      <pc:sldChg chg="del">
        <pc:chgData name="Lafarguette, Romain" userId="84106089-fb04-4f22-825f-488077e4bd72" providerId="ADAL" clId="{BE2A8466-402B-4864-B1F7-F1C7946945AF}" dt="2022-02-10T05:37:42.486" v="150" actId="47"/>
        <pc:sldMkLst>
          <pc:docMk/>
          <pc:sldMk cId="2854239619" sldId="1360"/>
        </pc:sldMkLst>
      </pc:sldChg>
      <pc:sldChg chg="modSp mod ord">
        <pc:chgData name="Lafarguette, Romain" userId="84106089-fb04-4f22-825f-488077e4bd72" providerId="ADAL" clId="{BE2A8466-402B-4864-B1F7-F1C7946945AF}" dt="2022-02-10T15:07:37.716" v="4856"/>
        <pc:sldMkLst>
          <pc:docMk/>
          <pc:sldMk cId="421998486" sldId="1361"/>
        </pc:sldMkLst>
        <pc:spChg chg="mod">
          <ac:chgData name="Lafarguette, Romain" userId="84106089-fb04-4f22-825f-488077e4bd72" providerId="ADAL" clId="{BE2A8466-402B-4864-B1F7-F1C7946945AF}" dt="2022-02-10T14:20:38.870" v="3592" actId="1076"/>
          <ac:spMkLst>
            <pc:docMk/>
            <pc:sldMk cId="421998486" sldId="1361"/>
            <ac:spMk id="2" creationId="{C9166851-7A2D-445B-8D36-180A74CD8897}"/>
          </ac:spMkLst>
        </pc:spChg>
        <pc:spChg chg="mod">
          <ac:chgData name="Lafarguette, Romain" userId="84106089-fb04-4f22-825f-488077e4bd72" providerId="ADAL" clId="{BE2A8466-402B-4864-B1F7-F1C7946945AF}" dt="2022-02-10T14:30:05.711" v="4310" actId="20577"/>
          <ac:spMkLst>
            <pc:docMk/>
            <pc:sldMk cId="421998486" sldId="1361"/>
            <ac:spMk id="4" creationId="{B2644E25-A75B-4C61-BC95-7A7AAB9CE9B5}"/>
          </ac:spMkLst>
        </pc:spChg>
      </pc:sldChg>
      <pc:sldChg chg="addSp delSp modSp mod ord">
        <pc:chgData name="Lafarguette, Romain" userId="84106089-fb04-4f22-825f-488077e4bd72" providerId="ADAL" clId="{BE2A8466-402B-4864-B1F7-F1C7946945AF}" dt="2022-02-10T06:56:36.438" v="1587" actId="2085"/>
        <pc:sldMkLst>
          <pc:docMk/>
          <pc:sldMk cId="3171119113" sldId="1362"/>
        </pc:sldMkLst>
        <pc:spChg chg="mod">
          <ac:chgData name="Lafarguette, Romain" userId="84106089-fb04-4f22-825f-488077e4bd72" providerId="ADAL" clId="{BE2A8466-402B-4864-B1F7-F1C7946945AF}" dt="2022-02-10T05:41:56.234" v="186" actId="20577"/>
          <ac:spMkLst>
            <pc:docMk/>
            <pc:sldMk cId="3171119113" sldId="1362"/>
            <ac:spMk id="2" creationId="{5490B54B-87F8-4390-93DA-C888BADC64C8}"/>
          </ac:spMkLst>
        </pc:spChg>
        <pc:spChg chg="add mod">
          <ac:chgData name="Lafarguette, Romain" userId="84106089-fb04-4f22-825f-488077e4bd72" providerId="ADAL" clId="{BE2A8466-402B-4864-B1F7-F1C7946945AF}" dt="2022-02-10T06:56:36.438" v="1587" actId="2085"/>
          <ac:spMkLst>
            <pc:docMk/>
            <pc:sldMk cId="3171119113" sldId="1362"/>
            <ac:spMk id="3" creationId="{DFAF101B-F307-44D3-82F5-BD874AB9E111}"/>
          </ac:spMkLst>
        </pc:spChg>
        <pc:picChg chg="add mod">
          <ac:chgData name="Lafarguette, Romain" userId="84106089-fb04-4f22-825f-488077e4bd72" providerId="ADAL" clId="{BE2A8466-402B-4864-B1F7-F1C7946945AF}" dt="2022-02-10T05:43:47.695" v="192" actId="1076"/>
          <ac:picMkLst>
            <pc:docMk/>
            <pc:sldMk cId="3171119113" sldId="1362"/>
            <ac:picMk id="1026" creationId="{7EBEEF53-ACCF-4172-9E23-85C0DE30B308}"/>
          </ac:picMkLst>
        </pc:picChg>
        <pc:picChg chg="del">
          <ac:chgData name="Lafarguette, Romain" userId="84106089-fb04-4f22-825f-488077e4bd72" providerId="ADAL" clId="{BE2A8466-402B-4864-B1F7-F1C7946945AF}" dt="2022-02-10T05:42:46.878" v="187" actId="478"/>
          <ac:picMkLst>
            <pc:docMk/>
            <pc:sldMk cId="3171119113" sldId="1362"/>
            <ac:picMk id="3074" creationId="{838DC9A6-DA5E-4595-A425-729903359112}"/>
          </ac:picMkLst>
        </pc:picChg>
      </pc:sldChg>
      <pc:sldChg chg="modSp del mod ord">
        <pc:chgData name="Lafarguette, Romain" userId="84106089-fb04-4f22-825f-488077e4bd72" providerId="ADAL" clId="{BE2A8466-402B-4864-B1F7-F1C7946945AF}" dt="2022-02-10T07:38:12.108" v="2982" actId="2696"/>
        <pc:sldMkLst>
          <pc:docMk/>
          <pc:sldMk cId="2695837415" sldId="1363"/>
        </pc:sldMkLst>
        <pc:spChg chg="mod">
          <ac:chgData name="Lafarguette, Romain" userId="84106089-fb04-4f22-825f-488077e4bd72" providerId="ADAL" clId="{BE2A8466-402B-4864-B1F7-F1C7946945AF}" dt="2022-02-10T06:10:18.043" v="569" actId="20577"/>
          <ac:spMkLst>
            <pc:docMk/>
            <pc:sldMk cId="2695837415" sldId="1363"/>
            <ac:spMk id="4" creationId="{409AEDB7-8C42-1049-8D4C-110CB2584AD0}"/>
          </ac:spMkLst>
        </pc:spChg>
        <pc:spChg chg="mod">
          <ac:chgData name="Lafarguette, Romain" userId="84106089-fb04-4f22-825f-488077e4bd72" providerId="ADAL" clId="{BE2A8466-402B-4864-B1F7-F1C7946945AF}" dt="2022-02-10T06:10:40.412" v="638" actId="20577"/>
          <ac:spMkLst>
            <pc:docMk/>
            <pc:sldMk cId="2695837415" sldId="1363"/>
            <ac:spMk id="5" creationId="{55993C5F-C448-6542-89BC-ECE1A4FE3F56}"/>
          </ac:spMkLst>
        </pc:spChg>
      </pc:sldChg>
      <pc:sldChg chg="modSp del mod">
        <pc:chgData name="Lafarguette, Romain" userId="84106089-fb04-4f22-825f-488077e4bd72" providerId="ADAL" clId="{BE2A8466-402B-4864-B1F7-F1C7946945AF}" dt="2022-02-10T06:54:31.579" v="1420" actId="2696"/>
        <pc:sldMkLst>
          <pc:docMk/>
          <pc:sldMk cId="1658163567" sldId="1364"/>
        </pc:sldMkLst>
        <pc:spChg chg="mod">
          <ac:chgData name="Lafarguette, Romain" userId="84106089-fb04-4f22-825f-488077e4bd72" providerId="ADAL" clId="{BE2A8466-402B-4864-B1F7-F1C7946945AF}" dt="2022-02-10T06:11:45.669" v="639" actId="20577"/>
          <ac:spMkLst>
            <pc:docMk/>
            <pc:sldMk cId="1658163567" sldId="1364"/>
            <ac:spMk id="5" creationId="{55993C5F-C448-6542-89BC-ECE1A4FE3F56}"/>
          </ac:spMkLst>
        </pc:spChg>
      </pc:sldChg>
      <pc:sldChg chg="del ord">
        <pc:chgData name="Lafarguette, Romain" userId="84106089-fb04-4f22-825f-488077e4bd72" providerId="ADAL" clId="{BE2A8466-402B-4864-B1F7-F1C7946945AF}" dt="2022-02-10T07:16:23.537" v="2107" actId="2696"/>
        <pc:sldMkLst>
          <pc:docMk/>
          <pc:sldMk cId="2939869225" sldId="1366"/>
        </pc:sldMkLst>
      </pc:sldChg>
      <pc:sldChg chg="modSp mod">
        <pc:chgData name="Lafarguette, Romain" userId="84106089-fb04-4f22-825f-488077e4bd72" providerId="ADAL" clId="{BE2A8466-402B-4864-B1F7-F1C7946945AF}" dt="2022-02-10T15:51:37.933" v="5068" actId="20577"/>
        <pc:sldMkLst>
          <pc:docMk/>
          <pc:sldMk cId="960302636" sldId="1367"/>
        </pc:sldMkLst>
        <pc:spChg chg="mod">
          <ac:chgData name="Lafarguette, Romain" userId="84106089-fb04-4f22-825f-488077e4bd72" providerId="ADAL" clId="{BE2A8466-402B-4864-B1F7-F1C7946945AF}" dt="2022-02-10T05:37:30.950" v="149" actId="20577"/>
          <ac:spMkLst>
            <pc:docMk/>
            <pc:sldMk cId="960302636" sldId="1367"/>
            <ac:spMk id="4" creationId="{409AEDB7-8C42-1049-8D4C-110CB2584AD0}"/>
          </ac:spMkLst>
        </pc:spChg>
        <pc:spChg chg="mod">
          <ac:chgData name="Lafarguette, Romain" userId="84106089-fb04-4f22-825f-488077e4bd72" providerId="ADAL" clId="{BE2A8466-402B-4864-B1F7-F1C7946945AF}" dt="2022-02-10T15:48:11.551" v="5061" actId="20577"/>
          <ac:spMkLst>
            <pc:docMk/>
            <pc:sldMk cId="960302636" sldId="1367"/>
            <ac:spMk id="53" creationId="{1AB04A3B-958B-4038-9194-CF4C0982D289}"/>
          </ac:spMkLst>
        </pc:spChg>
        <pc:spChg chg="mod">
          <ac:chgData name="Lafarguette, Romain" userId="84106089-fb04-4f22-825f-488077e4bd72" providerId="ADAL" clId="{BE2A8466-402B-4864-B1F7-F1C7946945AF}" dt="2022-02-10T07:37:13.820" v="2971" actId="108"/>
          <ac:spMkLst>
            <pc:docMk/>
            <pc:sldMk cId="960302636" sldId="1367"/>
            <ac:spMk id="55" creationId="{09455A40-79EA-40A4-9363-51433786B85D}"/>
          </ac:spMkLst>
        </pc:spChg>
        <pc:spChg chg="mod">
          <ac:chgData name="Lafarguette, Romain" userId="84106089-fb04-4f22-825f-488077e4bd72" providerId="ADAL" clId="{BE2A8466-402B-4864-B1F7-F1C7946945AF}" dt="2022-02-10T15:51:37.933" v="5068" actId="20577"/>
          <ac:spMkLst>
            <pc:docMk/>
            <pc:sldMk cId="960302636" sldId="1367"/>
            <ac:spMk id="60" creationId="{50F16B1E-D55A-4EBB-BDF5-479966C92B90}"/>
          </ac:spMkLst>
        </pc:spChg>
        <pc:grpChg chg="mod">
          <ac:chgData name="Lafarguette, Romain" userId="84106089-fb04-4f22-825f-488077e4bd72" providerId="ADAL" clId="{BE2A8466-402B-4864-B1F7-F1C7946945AF}" dt="2022-02-10T07:16:57.111" v="2112" actId="1076"/>
          <ac:grpSpMkLst>
            <pc:docMk/>
            <pc:sldMk cId="960302636" sldId="1367"/>
            <ac:grpSpMk id="49" creationId="{64F184BA-B12E-4597-8B85-D6F4E150A2E9}"/>
          </ac:grpSpMkLst>
        </pc:grpChg>
        <pc:grpChg chg="mod">
          <ac:chgData name="Lafarguette, Romain" userId="84106089-fb04-4f22-825f-488077e4bd72" providerId="ADAL" clId="{BE2A8466-402B-4864-B1F7-F1C7946945AF}" dt="2022-02-10T07:17:54.766" v="2147" actId="1076"/>
          <ac:grpSpMkLst>
            <pc:docMk/>
            <pc:sldMk cId="960302636" sldId="1367"/>
            <ac:grpSpMk id="58" creationId="{A0732E3D-ECF0-450C-9489-1D0A1569E46F}"/>
          </ac:grpSpMkLst>
        </pc:grpChg>
        <pc:picChg chg="mod">
          <ac:chgData name="Lafarguette, Romain" userId="84106089-fb04-4f22-825f-488077e4bd72" providerId="ADAL" clId="{BE2A8466-402B-4864-B1F7-F1C7946945AF}" dt="2022-02-10T07:17:57.770" v="2148" actId="1076"/>
          <ac:picMkLst>
            <pc:docMk/>
            <pc:sldMk cId="960302636" sldId="1367"/>
            <ac:picMk id="64" creationId="{6E328E24-C890-4F7E-BD3E-A03E33227F95}"/>
          </ac:picMkLst>
        </pc:picChg>
      </pc:sldChg>
      <pc:sldChg chg="addSp delSp modSp mod">
        <pc:chgData name="Lafarguette, Romain" userId="84106089-fb04-4f22-825f-488077e4bd72" providerId="ADAL" clId="{BE2A8466-402B-4864-B1F7-F1C7946945AF}" dt="2022-02-10T07:47:30.627" v="3136" actId="20577"/>
        <pc:sldMkLst>
          <pc:docMk/>
          <pc:sldMk cId="2985479961" sldId="1368"/>
        </pc:sldMkLst>
        <pc:spChg chg="mod">
          <ac:chgData name="Lafarguette, Romain" userId="84106089-fb04-4f22-825f-488077e4bd72" providerId="ADAL" clId="{BE2A8466-402B-4864-B1F7-F1C7946945AF}" dt="2022-02-10T05:37:22.844" v="148" actId="20577"/>
          <ac:spMkLst>
            <pc:docMk/>
            <pc:sldMk cId="2985479961" sldId="1368"/>
            <ac:spMk id="4" creationId="{409AEDB7-8C42-1049-8D4C-110CB2584AD0}"/>
          </ac:spMkLst>
        </pc:spChg>
        <pc:spChg chg="add mod">
          <ac:chgData name="Lafarguette, Romain" userId="84106089-fb04-4f22-825f-488077e4bd72" providerId="ADAL" clId="{BE2A8466-402B-4864-B1F7-F1C7946945AF}" dt="2022-02-10T07:18:10.120" v="2153" actId="113"/>
          <ac:spMkLst>
            <pc:docMk/>
            <pc:sldMk cId="2985479961" sldId="1368"/>
            <ac:spMk id="21" creationId="{B85B3DCC-462B-4ACD-84A5-45C13109F3AA}"/>
          </ac:spMkLst>
        </pc:spChg>
        <pc:spChg chg="add del mod">
          <ac:chgData name="Lafarguette, Romain" userId="84106089-fb04-4f22-825f-488077e4bd72" providerId="ADAL" clId="{BE2A8466-402B-4864-B1F7-F1C7946945AF}" dt="2022-02-10T07:18:08.315" v="2152"/>
          <ac:spMkLst>
            <pc:docMk/>
            <pc:sldMk cId="2985479961" sldId="1368"/>
            <ac:spMk id="22" creationId="{9F987C46-48C1-47CA-B7A9-F6DCD341E9FD}"/>
          </ac:spMkLst>
        </pc:spChg>
        <pc:spChg chg="mod">
          <ac:chgData name="Lafarguette, Romain" userId="84106089-fb04-4f22-825f-488077e4bd72" providerId="ADAL" clId="{BE2A8466-402B-4864-B1F7-F1C7946945AF}" dt="2022-02-10T07:18:23.757" v="2156" actId="1076"/>
          <ac:spMkLst>
            <pc:docMk/>
            <pc:sldMk cId="2985479961" sldId="1368"/>
            <ac:spMk id="24" creationId="{706A6DF1-AAD3-46B6-AD4D-F4DE357E079F}"/>
          </ac:spMkLst>
        </pc:spChg>
        <pc:spChg chg="mod">
          <ac:chgData name="Lafarguette, Romain" userId="84106089-fb04-4f22-825f-488077e4bd72" providerId="ADAL" clId="{BE2A8466-402B-4864-B1F7-F1C7946945AF}" dt="2022-02-10T05:35:48.313" v="65" actId="404"/>
          <ac:spMkLst>
            <pc:docMk/>
            <pc:sldMk cId="2985479961" sldId="1368"/>
            <ac:spMk id="25" creationId="{97160E2E-9374-423E-ACD2-80BAFF737DAB}"/>
          </ac:spMkLst>
        </pc:spChg>
        <pc:spChg chg="mod">
          <ac:chgData name="Lafarguette, Romain" userId="84106089-fb04-4f22-825f-488077e4bd72" providerId="ADAL" clId="{BE2A8466-402B-4864-B1F7-F1C7946945AF}" dt="2022-02-10T05:36:09.088" v="66" actId="404"/>
          <ac:spMkLst>
            <pc:docMk/>
            <pc:sldMk cId="2985479961" sldId="1368"/>
            <ac:spMk id="35" creationId="{99D55D64-4CE1-4817-B349-7D45D6AAFAB2}"/>
          </ac:spMkLst>
        </pc:spChg>
        <pc:spChg chg="mod">
          <ac:chgData name="Lafarguette, Romain" userId="84106089-fb04-4f22-825f-488077e4bd72" providerId="ADAL" clId="{BE2A8466-402B-4864-B1F7-F1C7946945AF}" dt="2022-02-10T07:47:26.284" v="3124" actId="20577"/>
          <ac:spMkLst>
            <pc:docMk/>
            <pc:sldMk cId="2985479961" sldId="1368"/>
            <ac:spMk id="36" creationId="{5C02CEAC-5CA3-45FA-9AFA-8F86D238D043}"/>
          </ac:spMkLst>
        </pc:spChg>
        <pc:spChg chg="mod">
          <ac:chgData name="Lafarguette, Romain" userId="84106089-fb04-4f22-825f-488077e4bd72" providerId="ADAL" clId="{BE2A8466-402B-4864-B1F7-F1C7946945AF}" dt="2022-02-10T07:47:30.627" v="3136" actId="20577"/>
          <ac:spMkLst>
            <pc:docMk/>
            <pc:sldMk cId="2985479961" sldId="1368"/>
            <ac:spMk id="37" creationId="{BC5B13E1-ACE6-4731-8A46-6AFCEA707520}"/>
          </ac:spMkLst>
        </pc:spChg>
        <pc:spChg chg="mod">
          <ac:chgData name="Lafarguette, Romain" userId="84106089-fb04-4f22-825f-488077e4bd72" providerId="ADAL" clId="{BE2A8466-402B-4864-B1F7-F1C7946945AF}" dt="2022-02-10T05:36:23.261" v="70" actId="1076"/>
          <ac:spMkLst>
            <pc:docMk/>
            <pc:sldMk cId="2985479961" sldId="1368"/>
            <ac:spMk id="40" creationId="{936D2BB0-F23C-4EAD-BC3E-7E98F2F4183F}"/>
          </ac:spMkLst>
        </pc:spChg>
        <pc:spChg chg="mod">
          <ac:chgData name="Lafarguette, Romain" userId="84106089-fb04-4f22-825f-488077e4bd72" providerId="ADAL" clId="{BE2A8466-402B-4864-B1F7-F1C7946945AF}" dt="2022-02-10T05:36:41.189" v="90" actId="1076"/>
          <ac:spMkLst>
            <pc:docMk/>
            <pc:sldMk cId="2985479961" sldId="1368"/>
            <ac:spMk id="41" creationId="{DFC89664-1E86-49A9-90CC-78750376CFE3}"/>
          </ac:spMkLst>
        </pc:spChg>
      </pc:sldChg>
      <pc:sldChg chg="modSp add mod modAnim">
        <pc:chgData name="Lafarguette, Romain" userId="84106089-fb04-4f22-825f-488077e4bd72" providerId="ADAL" clId="{BE2A8466-402B-4864-B1F7-F1C7946945AF}" dt="2022-02-10T07:45:37.206" v="3113" actId="20577"/>
        <pc:sldMkLst>
          <pc:docMk/>
          <pc:sldMk cId="2346121670" sldId="1369"/>
        </pc:sldMkLst>
        <pc:spChg chg="mod">
          <ac:chgData name="Lafarguette, Romain" userId="84106089-fb04-4f22-825f-488077e4bd72" providerId="ADAL" clId="{BE2A8466-402B-4864-B1F7-F1C7946945AF}" dt="2022-02-10T07:45:37.206" v="3113" actId="20577"/>
          <ac:spMkLst>
            <pc:docMk/>
            <pc:sldMk cId="2346121670" sldId="1369"/>
            <ac:spMk id="5" creationId="{55993C5F-C448-6542-89BC-ECE1A4FE3F56}"/>
          </ac:spMkLst>
        </pc:spChg>
      </pc:sldChg>
      <pc:sldChg chg="addSp modSp add mod ord">
        <pc:chgData name="Lafarguette, Romain" userId="84106089-fb04-4f22-825f-488077e4bd72" providerId="ADAL" clId="{BE2A8466-402B-4864-B1F7-F1C7946945AF}" dt="2022-02-10T06:58:41.030" v="1616" actId="20577"/>
        <pc:sldMkLst>
          <pc:docMk/>
          <pc:sldMk cId="2301436805" sldId="1370"/>
        </pc:sldMkLst>
        <pc:spChg chg="add mod">
          <ac:chgData name="Lafarguette, Romain" userId="84106089-fb04-4f22-825f-488077e4bd72" providerId="ADAL" clId="{BE2A8466-402B-4864-B1F7-F1C7946945AF}" dt="2022-02-10T06:56:17.509" v="1584" actId="2085"/>
          <ac:spMkLst>
            <pc:docMk/>
            <pc:sldMk cId="2301436805" sldId="1370"/>
            <ac:spMk id="2" creationId="{79B223AD-74B5-4AE4-B322-07556CD635DD}"/>
          </ac:spMkLst>
        </pc:spChg>
        <pc:spChg chg="add mod">
          <ac:chgData name="Lafarguette, Romain" userId="84106089-fb04-4f22-825f-488077e4bd72" providerId="ADAL" clId="{BE2A8466-402B-4864-B1F7-F1C7946945AF}" dt="2022-02-10T06:56:57.602" v="1590" actId="2085"/>
          <ac:spMkLst>
            <pc:docMk/>
            <pc:sldMk cId="2301436805" sldId="1370"/>
            <ac:spMk id="3" creationId="{12A6CC6C-16CF-44E6-BD43-4A3844D8E6E1}"/>
          </ac:spMkLst>
        </pc:spChg>
        <pc:spChg chg="mod">
          <ac:chgData name="Lafarguette, Romain" userId="84106089-fb04-4f22-825f-488077e4bd72" providerId="ADAL" clId="{BE2A8466-402B-4864-B1F7-F1C7946945AF}" dt="2022-02-10T06:58:41.030" v="1616" actId="20577"/>
          <ac:spMkLst>
            <pc:docMk/>
            <pc:sldMk cId="2301436805" sldId="1370"/>
            <ac:spMk id="4" creationId="{409AEDB7-8C42-1049-8D4C-110CB2584AD0}"/>
          </ac:spMkLst>
        </pc:spChg>
        <pc:spChg chg="mod">
          <ac:chgData name="Lafarguette, Romain" userId="84106089-fb04-4f22-825f-488077e4bd72" providerId="ADAL" clId="{BE2A8466-402B-4864-B1F7-F1C7946945AF}" dt="2022-02-10T06:57:02.427" v="1591" actId="20577"/>
          <ac:spMkLst>
            <pc:docMk/>
            <pc:sldMk cId="2301436805" sldId="1370"/>
            <ac:spMk id="5" creationId="{55993C5F-C448-6542-89BC-ECE1A4FE3F56}"/>
          </ac:spMkLst>
        </pc:spChg>
      </pc:sldChg>
      <pc:sldChg chg="new del">
        <pc:chgData name="Lafarguette, Romain" userId="84106089-fb04-4f22-825f-488077e4bd72" providerId="ADAL" clId="{BE2A8466-402B-4864-B1F7-F1C7946945AF}" dt="2022-02-10T06:36:25.605" v="840" actId="2696"/>
        <pc:sldMkLst>
          <pc:docMk/>
          <pc:sldMk cId="319297475" sldId="1371"/>
        </pc:sldMkLst>
      </pc:sldChg>
      <pc:sldChg chg="addSp delSp modSp add mod">
        <pc:chgData name="Lafarguette, Romain" userId="84106089-fb04-4f22-825f-488077e4bd72" providerId="ADAL" clId="{BE2A8466-402B-4864-B1F7-F1C7946945AF}" dt="2022-02-10T14:50:34.742" v="4665" actId="403"/>
        <pc:sldMkLst>
          <pc:docMk/>
          <pc:sldMk cId="2003328157" sldId="1371"/>
        </pc:sldMkLst>
        <pc:spChg chg="add del mod">
          <ac:chgData name="Lafarguette, Romain" userId="84106089-fb04-4f22-825f-488077e4bd72" providerId="ADAL" clId="{BE2A8466-402B-4864-B1F7-F1C7946945AF}" dt="2022-02-10T06:36:34.829" v="843" actId="478"/>
          <ac:spMkLst>
            <pc:docMk/>
            <pc:sldMk cId="2003328157" sldId="1371"/>
            <ac:spMk id="3" creationId="{E382E82F-BF52-41D9-BE32-0C1A560EE855}"/>
          </ac:spMkLst>
        </pc:spChg>
        <pc:spChg chg="del">
          <ac:chgData name="Lafarguette, Romain" userId="84106089-fb04-4f22-825f-488077e4bd72" providerId="ADAL" clId="{BE2A8466-402B-4864-B1F7-F1C7946945AF}" dt="2022-02-10T06:36:32.405" v="842" actId="478"/>
          <ac:spMkLst>
            <pc:docMk/>
            <pc:sldMk cId="2003328157" sldId="1371"/>
            <ac:spMk id="5" creationId="{55993C5F-C448-6542-89BC-ECE1A4FE3F56}"/>
          </ac:spMkLst>
        </pc:spChg>
        <pc:spChg chg="add del mod">
          <ac:chgData name="Lafarguette, Romain" userId="84106089-fb04-4f22-825f-488077e4bd72" providerId="ADAL" clId="{BE2A8466-402B-4864-B1F7-F1C7946945AF}" dt="2022-02-10T06:36:42.578" v="845"/>
          <ac:spMkLst>
            <pc:docMk/>
            <pc:sldMk cId="2003328157" sldId="1371"/>
            <ac:spMk id="6" creationId="{2489854B-8E37-499B-A34E-E3A825735E08}"/>
          </ac:spMkLst>
        </pc:spChg>
        <pc:spChg chg="mod">
          <ac:chgData name="Lafarguette, Romain" userId="84106089-fb04-4f22-825f-488077e4bd72" providerId="ADAL" clId="{BE2A8466-402B-4864-B1F7-F1C7946945AF}" dt="2022-02-10T06:36:35.266" v="844"/>
          <ac:spMkLst>
            <pc:docMk/>
            <pc:sldMk cId="2003328157" sldId="1371"/>
            <ac:spMk id="8" creationId="{84F52976-3EE0-4FC0-9AB7-5075AEEC85C4}"/>
          </ac:spMkLst>
        </pc:spChg>
        <pc:spChg chg="mod">
          <ac:chgData name="Lafarguette, Romain" userId="84106089-fb04-4f22-825f-488077e4bd72" providerId="ADAL" clId="{BE2A8466-402B-4864-B1F7-F1C7946945AF}" dt="2022-02-10T06:36:35.266" v="844"/>
          <ac:spMkLst>
            <pc:docMk/>
            <pc:sldMk cId="2003328157" sldId="1371"/>
            <ac:spMk id="9" creationId="{05D3E2BD-FABB-4890-A5B7-B42BCE8B0D36}"/>
          </ac:spMkLst>
        </pc:spChg>
        <pc:spChg chg="mod">
          <ac:chgData name="Lafarguette, Romain" userId="84106089-fb04-4f22-825f-488077e4bd72" providerId="ADAL" clId="{BE2A8466-402B-4864-B1F7-F1C7946945AF}" dt="2022-02-10T06:36:35.266" v="844"/>
          <ac:spMkLst>
            <pc:docMk/>
            <pc:sldMk cId="2003328157" sldId="1371"/>
            <ac:spMk id="10" creationId="{EBF8ED31-E966-4ABE-998C-7244EB58A722}"/>
          </ac:spMkLst>
        </pc:spChg>
        <pc:spChg chg="mod">
          <ac:chgData name="Lafarguette, Romain" userId="84106089-fb04-4f22-825f-488077e4bd72" providerId="ADAL" clId="{BE2A8466-402B-4864-B1F7-F1C7946945AF}" dt="2022-02-10T06:36:35.266" v="844"/>
          <ac:spMkLst>
            <pc:docMk/>
            <pc:sldMk cId="2003328157" sldId="1371"/>
            <ac:spMk id="11" creationId="{350C14A4-520D-4065-9775-C9127055CBC0}"/>
          </ac:spMkLst>
        </pc:spChg>
        <pc:spChg chg="add del mod">
          <ac:chgData name="Lafarguette, Romain" userId="84106089-fb04-4f22-825f-488077e4bd72" providerId="ADAL" clId="{BE2A8466-402B-4864-B1F7-F1C7946945AF}" dt="2022-02-10T06:36:42.578" v="845"/>
          <ac:spMkLst>
            <pc:docMk/>
            <pc:sldMk cId="2003328157" sldId="1371"/>
            <ac:spMk id="12" creationId="{DF76AA42-48BA-4150-A189-EB7641C6D666}"/>
          </ac:spMkLst>
        </pc:spChg>
        <pc:spChg chg="mod">
          <ac:chgData name="Lafarguette, Romain" userId="84106089-fb04-4f22-825f-488077e4bd72" providerId="ADAL" clId="{BE2A8466-402B-4864-B1F7-F1C7946945AF}" dt="2022-02-10T06:36:35.266" v="844"/>
          <ac:spMkLst>
            <pc:docMk/>
            <pc:sldMk cId="2003328157" sldId="1371"/>
            <ac:spMk id="16" creationId="{AC8EB514-4356-4EA4-8EA0-C49CB0E7487A}"/>
          </ac:spMkLst>
        </pc:spChg>
        <pc:spChg chg="mod">
          <ac:chgData name="Lafarguette, Romain" userId="84106089-fb04-4f22-825f-488077e4bd72" providerId="ADAL" clId="{BE2A8466-402B-4864-B1F7-F1C7946945AF}" dt="2022-02-10T06:36:35.266" v="844"/>
          <ac:spMkLst>
            <pc:docMk/>
            <pc:sldMk cId="2003328157" sldId="1371"/>
            <ac:spMk id="17" creationId="{9DC7B313-8D20-44DF-A725-EF7CC62D96EA}"/>
          </ac:spMkLst>
        </pc:spChg>
        <pc:spChg chg="mod">
          <ac:chgData name="Lafarguette, Romain" userId="84106089-fb04-4f22-825f-488077e4bd72" providerId="ADAL" clId="{BE2A8466-402B-4864-B1F7-F1C7946945AF}" dt="2022-02-10T06:36:35.266" v="844"/>
          <ac:spMkLst>
            <pc:docMk/>
            <pc:sldMk cId="2003328157" sldId="1371"/>
            <ac:spMk id="18" creationId="{D5C9889E-4076-495D-8856-83C133745719}"/>
          </ac:spMkLst>
        </pc:spChg>
        <pc:spChg chg="mod">
          <ac:chgData name="Lafarguette, Romain" userId="84106089-fb04-4f22-825f-488077e4bd72" providerId="ADAL" clId="{BE2A8466-402B-4864-B1F7-F1C7946945AF}" dt="2022-02-10T06:36:35.266" v="844"/>
          <ac:spMkLst>
            <pc:docMk/>
            <pc:sldMk cId="2003328157" sldId="1371"/>
            <ac:spMk id="19" creationId="{E9C9972E-E3E4-49A2-B815-5354A5C52B84}"/>
          </ac:spMkLst>
        </pc:spChg>
        <pc:spChg chg="mod">
          <ac:chgData name="Lafarguette, Romain" userId="84106089-fb04-4f22-825f-488077e4bd72" providerId="ADAL" clId="{BE2A8466-402B-4864-B1F7-F1C7946945AF}" dt="2022-02-10T06:36:35.266" v="844"/>
          <ac:spMkLst>
            <pc:docMk/>
            <pc:sldMk cId="2003328157" sldId="1371"/>
            <ac:spMk id="23" creationId="{43933180-63DD-41E7-841C-A5EA8DBD6153}"/>
          </ac:spMkLst>
        </pc:spChg>
        <pc:spChg chg="mod">
          <ac:chgData name="Lafarguette, Romain" userId="84106089-fb04-4f22-825f-488077e4bd72" providerId="ADAL" clId="{BE2A8466-402B-4864-B1F7-F1C7946945AF}" dt="2022-02-10T06:36:35.266" v="844"/>
          <ac:spMkLst>
            <pc:docMk/>
            <pc:sldMk cId="2003328157" sldId="1371"/>
            <ac:spMk id="24" creationId="{2F1DA485-B532-466D-B863-A71035F9978E}"/>
          </ac:spMkLst>
        </pc:spChg>
        <pc:spChg chg="mod">
          <ac:chgData name="Lafarguette, Romain" userId="84106089-fb04-4f22-825f-488077e4bd72" providerId="ADAL" clId="{BE2A8466-402B-4864-B1F7-F1C7946945AF}" dt="2022-02-10T06:36:35.266" v="844"/>
          <ac:spMkLst>
            <pc:docMk/>
            <pc:sldMk cId="2003328157" sldId="1371"/>
            <ac:spMk id="25" creationId="{94C266DA-C532-4642-AB49-68CC2B4A1A6F}"/>
          </ac:spMkLst>
        </pc:spChg>
        <pc:spChg chg="mod">
          <ac:chgData name="Lafarguette, Romain" userId="84106089-fb04-4f22-825f-488077e4bd72" providerId="ADAL" clId="{BE2A8466-402B-4864-B1F7-F1C7946945AF}" dt="2022-02-10T06:36:35.266" v="844"/>
          <ac:spMkLst>
            <pc:docMk/>
            <pc:sldMk cId="2003328157" sldId="1371"/>
            <ac:spMk id="26" creationId="{427409C0-A648-494D-A56E-0B21B589A030}"/>
          </ac:spMkLst>
        </pc:spChg>
        <pc:spChg chg="add del mod">
          <ac:chgData name="Lafarguette, Romain" userId="84106089-fb04-4f22-825f-488077e4bd72" providerId="ADAL" clId="{BE2A8466-402B-4864-B1F7-F1C7946945AF}" dt="2022-02-10T06:36:42.578" v="845"/>
          <ac:spMkLst>
            <pc:docMk/>
            <pc:sldMk cId="2003328157" sldId="1371"/>
            <ac:spMk id="35" creationId="{1412839D-DBF2-4F13-834B-CE3F5A0013D1}"/>
          </ac:spMkLst>
        </pc:spChg>
        <pc:spChg chg="add del mod">
          <ac:chgData name="Lafarguette, Romain" userId="84106089-fb04-4f22-825f-488077e4bd72" providerId="ADAL" clId="{BE2A8466-402B-4864-B1F7-F1C7946945AF}" dt="2022-02-10T06:36:42.578" v="845"/>
          <ac:spMkLst>
            <pc:docMk/>
            <pc:sldMk cId="2003328157" sldId="1371"/>
            <ac:spMk id="36" creationId="{E6977421-6EA3-4ABE-9A60-26B577AB2F85}"/>
          </ac:spMkLst>
        </pc:spChg>
        <pc:spChg chg="add del mod">
          <ac:chgData name="Lafarguette, Romain" userId="84106089-fb04-4f22-825f-488077e4bd72" providerId="ADAL" clId="{BE2A8466-402B-4864-B1F7-F1C7946945AF}" dt="2022-02-10T06:36:42.578" v="845"/>
          <ac:spMkLst>
            <pc:docMk/>
            <pc:sldMk cId="2003328157" sldId="1371"/>
            <ac:spMk id="37" creationId="{98B68F1E-D6CB-43A7-AF5B-02DDB9E0266E}"/>
          </ac:spMkLst>
        </pc:spChg>
        <pc:spChg chg="add del mod">
          <ac:chgData name="Lafarguette, Romain" userId="84106089-fb04-4f22-825f-488077e4bd72" providerId="ADAL" clId="{BE2A8466-402B-4864-B1F7-F1C7946945AF}" dt="2022-02-10T06:36:42.578" v="845"/>
          <ac:spMkLst>
            <pc:docMk/>
            <pc:sldMk cId="2003328157" sldId="1371"/>
            <ac:spMk id="38" creationId="{DDCA9996-A8FC-44B5-968A-9888E078AAEF}"/>
          </ac:spMkLst>
        </pc:spChg>
        <pc:spChg chg="add del mod">
          <ac:chgData name="Lafarguette, Romain" userId="84106089-fb04-4f22-825f-488077e4bd72" providerId="ADAL" clId="{BE2A8466-402B-4864-B1F7-F1C7946945AF}" dt="2022-02-10T06:46:35.804" v="920" actId="478"/>
          <ac:spMkLst>
            <pc:docMk/>
            <pc:sldMk cId="2003328157" sldId="1371"/>
            <ac:spMk id="39" creationId="{45AE5A6A-09B2-432E-9A74-8D993727D46E}"/>
          </ac:spMkLst>
        </pc:spChg>
        <pc:spChg chg="mod">
          <ac:chgData name="Lafarguette, Romain" userId="84106089-fb04-4f22-825f-488077e4bd72" providerId="ADAL" clId="{BE2A8466-402B-4864-B1F7-F1C7946945AF}" dt="2022-02-10T06:36:42.603" v="846"/>
          <ac:spMkLst>
            <pc:docMk/>
            <pc:sldMk cId="2003328157" sldId="1371"/>
            <ac:spMk id="41" creationId="{DEA7CCD3-3776-4FFB-BA25-3FD1BB6BE5B4}"/>
          </ac:spMkLst>
        </pc:spChg>
        <pc:spChg chg="mod">
          <ac:chgData name="Lafarguette, Romain" userId="84106089-fb04-4f22-825f-488077e4bd72" providerId="ADAL" clId="{BE2A8466-402B-4864-B1F7-F1C7946945AF}" dt="2022-02-10T06:36:42.603" v="846"/>
          <ac:spMkLst>
            <pc:docMk/>
            <pc:sldMk cId="2003328157" sldId="1371"/>
            <ac:spMk id="42" creationId="{94B92357-B095-410B-9B83-009E7076BED0}"/>
          </ac:spMkLst>
        </pc:spChg>
        <pc:spChg chg="mod">
          <ac:chgData name="Lafarguette, Romain" userId="84106089-fb04-4f22-825f-488077e4bd72" providerId="ADAL" clId="{BE2A8466-402B-4864-B1F7-F1C7946945AF}" dt="2022-02-10T06:36:42.603" v="846"/>
          <ac:spMkLst>
            <pc:docMk/>
            <pc:sldMk cId="2003328157" sldId="1371"/>
            <ac:spMk id="43" creationId="{A39B78ED-1B9A-4F6F-8BAD-7739F2D99535}"/>
          </ac:spMkLst>
        </pc:spChg>
        <pc:spChg chg="mod">
          <ac:chgData name="Lafarguette, Romain" userId="84106089-fb04-4f22-825f-488077e4bd72" providerId="ADAL" clId="{BE2A8466-402B-4864-B1F7-F1C7946945AF}" dt="2022-02-10T06:36:42.603" v="846"/>
          <ac:spMkLst>
            <pc:docMk/>
            <pc:sldMk cId="2003328157" sldId="1371"/>
            <ac:spMk id="44" creationId="{CFC3584C-0280-4B3B-BF6B-5CDC0DB0B8E1}"/>
          </ac:spMkLst>
        </pc:spChg>
        <pc:spChg chg="add mod">
          <ac:chgData name="Lafarguette, Romain" userId="84106089-fb04-4f22-825f-488077e4bd72" providerId="ADAL" clId="{BE2A8466-402B-4864-B1F7-F1C7946945AF}" dt="2022-02-10T07:39:30.842" v="3009" actId="113"/>
          <ac:spMkLst>
            <pc:docMk/>
            <pc:sldMk cId="2003328157" sldId="1371"/>
            <ac:spMk id="45" creationId="{26491948-4445-4E95-A6D7-0AF3E951E43A}"/>
          </ac:spMkLst>
        </pc:spChg>
        <pc:spChg chg="mod">
          <ac:chgData name="Lafarguette, Romain" userId="84106089-fb04-4f22-825f-488077e4bd72" providerId="ADAL" clId="{BE2A8466-402B-4864-B1F7-F1C7946945AF}" dt="2022-02-10T06:38:11.632" v="881" actId="20577"/>
          <ac:spMkLst>
            <pc:docMk/>
            <pc:sldMk cId="2003328157" sldId="1371"/>
            <ac:spMk id="49" creationId="{224E28F7-0D7C-4F8D-9243-C69B1191976D}"/>
          </ac:spMkLst>
        </pc:spChg>
        <pc:spChg chg="mod">
          <ac:chgData name="Lafarguette, Romain" userId="84106089-fb04-4f22-825f-488077e4bd72" providerId="ADAL" clId="{BE2A8466-402B-4864-B1F7-F1C7946945AF}" dt="2022-02-10T14:50:34.742" v="4665" actId="403"/>
          <ac:spMkLst>
            <pc:docMk/>
            <pc:sldMk cId="2003328157" sldId="1371"/>
            <ac:spMk id="50" creationId="{3E56C613-0FC2-4FE9-994E-00D574DC6F02}"/>
          </ac:spMkLst>
        </pc:spChg>
        <pc:spChg chg="mod">
          <ac:chgData name="Lafarguette, Romain" userId="84106089-fb04-4f22-825f-488077e4bd72" providerId="ADAL" clId="{BE2A8466-402B-4864-B1F7-F1C7946945AF}" dt="2022-02-10T06:36:50.830" v="857" actId="20577"/>
          <ac:spMkLst>
            <pc:docMk/>
            <pc:sldMk cId="2003328157" sldId="1371"/>
            <ac:spMk id="51" creationId="{DEC58161-D3F6-4C0F-98FB-59E1C768AF45}"/>
          </ac:spMkLst>
        </pc:spChg>
        <pc:spChg chg="mod">
          <ac:chgData name="Lafarguette, Romain" userId="84106089-fb04-4f22-825f-488077e4bd72" providerId="ADAL" clId="{BE2A8466-402B-4864-B1F7-F1C7946945AF}" dt="2022-02-10T14:50:34.402" v="4664" actId="403"/>
          <ac:spMkLst>
            <pc:docMk/>
            <pc:sldMk cId="2003328157" sldId="1371"/>
            <ac:spMk id="52" creationId="{220A7E87-776E-4100-9E0A-004BB9B81675}"/>
          </ac:spMkLst>
        </pc:spChg>
        <pc:spChg chg="mod">
          <ac:chgData name="Lafarguette, Romain" userId="84106089-fb04-4f22-825f-488077e4bd72" providerId="ADAL" clId="{BE2A8466-402B-4864-B1F7-F1C7946945AF}" dt="2022-02-10T06:42:59.938" v="907" actId="20577"/>
          <ac:spMkLst>
            <pc:docMk/>
            <pc:sldMk cId="2003328157" sldId="1371"/>
            <ac:spMk id="56" creationId="{D135F720-F069-4C52-B7E1-1A55EFCC20AB}"/>
          </ac:spMkLst>
        </pc:spChg>
        <pc:spChg chg="mod">
          <ac:chgData name="Lafarguette, Romain" userId="84106089-fb04-4f22-825f-488077e4bd72" providerId="ADAL" clId="{BE2A8466-402B-4864-B1F7-F1C7946945AF}" dt="2022-02-10T14:36:50.450" v="4401" actId="403"/>
          <ac:spMkLst>
            <pc:docMk/>
            <pc:sldMk cId="2003328157" sldId="1371"/>
            <ac:spMk id="57" creationId="{04F64F4A-0639-479B-9E5B-409F17F4ABA5}"/>
          </ac:spMkLst>
        </pc:spChg>
        <pc:spChg chg="mod">
          <ac:chgData name="Lafarguette, Romain" userId="84106089-fb04-4f22-825f-488077e4bd72" providerId="ADAL" clId="{BE2A8466-402B-4864-B1F7-F1C7946945AF}" dt="2022-02-10T06:51:15.954" v="1219" actId="207"/>
          <ac:spMkLst>
            <pc:docMk/>
            <pc:sldMk cId="2003328157" sldId="1371"/>
            <ac:spMk id="58" creationId="{A0B6ECF3-E707-4D10-87EF-21F0809A09CF}"/>
          </ac:spMkLst>
        </pc:spChg>
        <pc:spChg chg="mod">
          <ac:chgData name="Lafarguette, Romain" userId="84106089-fb04-4f22-825f-488077e4bd72" providerId="ADAL" clId="{BE2A8466-402B-4864-B1F7-F1C7946945AF}" dt="2022-02-10T14:36:47.045" v="4400" actId="403"/>
          <ac:spMkLst>
            <pc:docMk/>
            <pc:sldMk cId="2003328157" sldId="1371"/>
            <ac:spMk id="59" creationId="{2F7DD558-4E3C-46B0-9BED-486ECACD88BD}"/>
          </ac:spMkLst>
        </pc:spChg>
        <pc:spChg chg="add del mod">
          <ac:chgData name="Lafarguette, Romain" userId="84106089-fb04-4f22-825f-488077e4bd72" providerId="ADAL" clId="{BE2A8466-402B-4864-B1F7-F1C7946945AF}" dt="2022-02-10T07:38:44.063" v="2991" actId="478"/>
          <ac:spMkLst>
            <pc:docMk/>
            <pc:sldMk cId="2003328157" sldId="1371"/>
            <ac:spMk id="68" creationId="{3162DCF8-F1D0-4647-81A4-FBB9D1EF9BAF}"/>
          </ac:spMkLst>
        </pc:spChg>
        <pc:spChg chg="add del mod">
          <ac:chgData name="Lafarguette, Romain" userId="84106089-fb04-4f22-825f-488077e4bd72" providerId="ADAL" clId="{BE2A8466-402B-4864-B1F7-F1C7946945AF}" dt="2022-02-10T07:38:53.410" v="2994" actId="478"/>
          <ac:spMkLst>
            <pc:docMk/>
            <pc:sldMk cId="2003328157" sldId="1371"/>
            <ac:spMk id="69" creationId="{3B98F2DD-EC50-4F4B-9942-D8E17E26F03B}"/>
          </ac:spMkLst>
        </pc:spChg>
        <pc:spChg chg="add del mod">
          <ac:chgData name="Lafarguette, Romain" userId="84106089-fb04-4f22-825f-488077e4bd72" providerId="ADAL" clId="{BE2A8466-402B-4864-B1F7-F1C7946945AF}" dt="2022-02-10T07:39:06.100" v="2998" actId="478"/>
          <ac:spMkLst>
            <pc:docMk/>
            <pc:sldMk cId="2003328157" sldId="1371"/>
            <ac:spMk id="70" creationId="{C482C370-B9BD-416B-BEAC-B8BF6EFCA52E}"/>
          </ac:spMkLst>
        </pc:spChg>
        <pc:spChg chg="add del mod">
          <ac:chgData name="Lafarguette, Romain" userId="84106089-fb04-4f22-825f-488077e4bd72" providerId="ADAL" clId="{BE2A8466-402B-4864-B1F7-F1C7946945AF}" dt="2022-02-10T07:39:18.475" v="3003" actId="478"/>
          <ac:spMkLst>
            <pc:docMk/>
            <pc:sldMk cId="2003328157" sldId="1371"/>
            <ac:spMk id="71" creationId="{1BDB1819-C1EA-46DA-A7FE-378FFF5FD552}"/>
          </ac:spMkLst>
        </pc:spChg>
        <pc:grpChg chg="add del mod">
          <ac:chgData name="Lafarguette, Romain" userId="84106089-fb04-4f22-825f-488077e4bd72" providerId="ADAL" clId="{BE2A8466-402B-4864-B1F7-F1C7946945AF}" dt="2022-02-10T06:36:42.578" v="845"/>
          <ac:grpSpMkLst>
            <pc:docMk/>
            <pc:sldMk cId="2003328157" sldId="1371"/>
            <ac:grpSpMk id="7" creationId="{4BBFF881-9730-449C-B8D0-382A3864DC37}"/>
          </ac:grpSpMkLst>
        </pc:grpChg>
        <pc:grpChg chg="add del mod">
          <ac:chgData name="Lafarguette, Romain" userId="84106089-fb04-4f22-825f-488077e4bd72" providerId="ADAL" clId="{BE2A8466-402B-4864-B1F7-F1C7946945AF}" dt="2022-02-10T06:36:42.578" v="845"/>
          <ac:grpSpMkLst>
            <pc:docMk/>
            <pc:sldMk cId="2003328157" sldId="1371"/>
            <ac:grpSpMk id="13" creationId="{42D8272F-DCE5-42EA-8A12-753233F084D8}"/>
          </ac:grpSpMkLst>
        </pc:grpChg>
        <pc:grpChg chg="mod">
          <ac:chgData name="Lafarguette, Romain" userId="84106089-fb04-4f22-825f-488077e4bd72" providerId="ADAL" clId="{BE2A8466-402B-4864-B1F7-F1C7946945AF}" dt="2022-02-10T06:36:35.266" v="844"/>
          <ac:grpSpMkLst>
            <pc:docMk/>
            <pc:sldMk cId="2003328157" sldId="1371"/>
            <ac:grpSpMk id="14" creationId="{F6C0407C-7C13-453A-A5F6-29C19B5887AE}"/>
          </ac:grpSpMkLst>
        </pc:grpChg>
        <pc:grpChg chg="mod">
          <ac:chgData name="Lafarguette, Romain" userId="84106089-fb04-4f22-825f-488077e4bd72" providerId="ADAL" clId="{BE2A8466-402B-4864-B1F7-F1C7946945AF}" dt="2022-02-10T06:36:35.266" v="844"/>
          <ac:grpSpMkLst>
            <pc:docMk/>
            <pc:sldMk cId="2003328157" sldId="1371"/>
            <ac:grpSpMk id="15" creationId="{B5FDF292-A108-4E48-9609-48EBD2D74222}"/>
          </ac:grpSpMkLst>
        </pc:grpChg>
        <pc:grpChg chg="add del mod">
          <ac:chgData name="Lafarguette, Romain" userId="84106089-fb04-4f22-825f-488077e4bd72" providerId="ADAL" clId="{BE2A8466-402B-4864-B1F7-F1C7946945AF}" dt="2022-02-10T06:36:42.578" v="845"/>
          <ac:grpSpMkLst>
            <pc:docMk/>
            <pc:sldMk cId="2003328157" sldId="1371"/>
            <ac:grpSpMk id="20" creationId="{F77C66D0-8036-47A2-82ED-B441DE07338D}"/>
          </ac:grpSpMkLst>
        </pc:grpChg>
        <pc:grpChg chg="mod">
          <ac:chgData name="Lafarguette, Romain" userId="84106089-fb04-4f22-825f-488077e4bd72" providerId="ADAL" clId="{BE2A8466-402B-4864-B1F7-F1C7946945AF}" dt="2022-02-10T06:36:35.266" v="844"/>
          <ac:grpSpMkLst>
            <pc:docMk/>
            <pc:sldMk cId="2003328157" sldId="1371"/>
            <ac:grpSpMk id="21" creationId="{A06FCF5C-8FDB-4A6D-8C5E-D49BD199FAA4}"/>
          </ac:grpSpMkLst>
        </pc:grpChg>
        <pc:grpChg chg="mod">
          <ac:chgData name="Lafarguette, Romain" userId="84106089-fb04-4f22-825f-488077e4bd72" providerId="ADAL" clId="{BE2A8466-402B-4864-B1F7-F1C7946945AF}" dt="2022-02-10T06:36:35.266" v="844"/>
          <ac:grpSpMkLst>
            <pc:docMk/>
            <pc:sldMk cId="2003328157" sldId="1371"/>
            <ac:grpSpMk id="22" creationId="{F1EFEC7F-EE04-469D-BF9A-DCFE937BC90A}"/>
          </ac:grpSpMkLst>
        </pc:grpChg>
        <pc:grpChg chg="add mod">
          <ac:chgData name="Lafarguette, Romain" userId="84106089-fb04-4f22-825f-488077e4bd72" providerId="ADAL" clId="{BE2A8466-402B-4864-B1F7-F1C7946945AF}" dt="2022-02-10T06:36:42.603" v="846"/>
          <ac:grpSpMkLst>
            <pc:docMk/>
            <pc:sldMk cId="2003328157" sldId="1371"/>
            <ac:grpSpMk id="40" creationId="{B55BC00A-A288-4A80-B245-42BE139EC334}"/>
          </ac:grpSpMkLst>
        </pc:grpChg>
        <pc:grpChg chg="add mod">
          <ac:chgData name="Lafarguette, Romain" userId="84106089-fb04-4f22-825f-488077e4bd72" providerId="ADAL" clId="{BE2A8466-402B-4864-B1F7-F1C7946945AF}" dt="2022-02-10T06:36:42.603" v="846"/>
          <ac:grpSpMkLst>
            <pc:docMk/>
            <pc:sldMk cId="2003328157" sldId="1371"/>
            <ac:grpSpMk id="46" creationId="{628F736D-8E8D-4D28-B69B-D9B9F3085A02}"/>
          </ac:grpSpMkLst>
        </pc:grpChg>
        <pc:grpChg chg="mod">
          <ac:chgData name="Lafarguette, Romain" userId="84106089-fb04-4f22-825f-488077e4bd72" providerId="ADAL" clId="{BE2A8466-402B-4864-B1F7-F1C7946945AF}" dt="2022-02-10T06:36:42.603" v="846"/>
          <ac:grpSpMkLst>
            <pc:docMk/>
            <pc:sldMk cId="2003328157" sldId="1371"/>
            <ac:grpSpMk id="47" creationId="{DCA88FE5-B281-45F3-9C9E-FBE701B48084}"/>
          </ac:grpSpMkLst>
        </pc:grpChg>
        <pc:grpChg chg="mod">
          <ac:chgData name="Lafarguette, Romain" userId="84106089-fb04-4f22-825f-488077e4bd72" providerId="ADAL" clId="{BE2A8466-402B-4864-B1F7-F1C7946945AF}" dt="2022-02-10T06:36:42.603" v="846"/>
          <ac:grpSpMkLst>
            <pc:docMk/>
            <pc:sldMk cId="2003328157" sldId="1371"/>
            <ac:grpSpMk id="48" creationId="{E9D25CD2-2DE0-495B-8AAB-E57F82357A18}"/>
          </ac:grpSpMkLst>
        </pc:grpChg>
        <pc:grpChg chg="add mod">
          <ac:chgData name="Lafarguette, Romain" userId="84106089-fb04-4f22-825f-488077e4bd72" providerId="ADAL" clId="{BE2A8466-402B-4864-B1F7-F1C7946945AF}" dt="2022-02-10T06:36:42.603" v="846"/>
          <ac:grpSpMkLst>
            <pc:docMk/>
            <pc:sldMk cId="2003328157" sldId="1371"/>
            <ac:grpSpMk id="53" creationId="{DFF23008-2E1C-4373-8413-08C31282E202}"/>
          </ac:grpSpMkLst>
        </pc:grpChg>
        <pc:grpChg chg="mod">
          <ac:chgData name="Lafarguette, Romain" userId="84106089-fb04-4f22-825f-488077e4bd72" providerId="ADAL" clId="{BE2A8466-402B-4864-B1F7-F1C7946945AF}" dt="2022-02-10T06:36:42.603" v="846"/>
          <ac:grpSpMkLst>
            <pc:docMk/>
            <pc:sldMk cId="2003328157" sldId="1371"/>
            <ac:grpSpMk id="54" creationId="{FC6B5CE5-713F-4F62-A2C1-0B6DEB5ED681}"/>
          </ac:grpSpMkLst>
        </pc:grpChg>
        <pc:grpChg chg="mod">
          <ac:chgData name="Lafarguette, Romain" userId="84106089-fb04-4f22-825f-488077e4bd72" providerId="ADAL" clId="{BE2A8466-402B-4864-B1F7-F1C7946945AF}" dt="2022-02-10T06:36:42.603" v="846"/>
          <ac:grpSpMkLst>
            <pc:docMk/>
            <pc:sldMk cId="2003328157" sldId="1371"/>
            <ac:grpSpMk id="55" creationId="{5ED2809D-25C3-48EE-B987-205AABDD0E0D}"/>
          </ac:grpSpMkLst>
        </pc:grpChg>
        <pc:picChg chg="add del mod">
          <ac:chgData name="Lafarguette, Romain" userId="84106089-fb04-4f22-825f-488077e4bd72" providerId="ADAL" clId="{BE2A8466-402B-4864-B1F7-F1C7946945AF}" dt="2022-02-10T06:36:42.578" v="845"/>
          <ac:picMkLst>
            <pc:docMk/>
            <pc:sldMk cId="2003328157" sldId="1371"/>
            <ac:picMk id="27" creationId="{A31273B1-EF5C-407E-A21B-87F2A1589CCA}"/>
          </ac:picMkLst>
        </pc:picChg>
        <pc:picChg chg="add del mod">
          <ac:chgData name="Lafarguette, Romain" userId="84106089-fb04-4f22-825f-488077e4bd72" providerId="ADAL" clId="{BE2A8466-402B-4864-B1F7-F1C7946945AF}" dt="2022-02-10T06:36:42.578" v="845"/>
          <ac:picMkLst>
            <pc:docMk/>
            <pc:sldMk cId="2003328157" sldId="1371"/>
            <ac:picMk id="28" creationId="{DD54B6AF-AAB8-4608-BA2B-5AFDD2110F43}"/>
          </ac:picMkLst>
        </pc:picChg>
        <pc:picChg chg="add del mod">
          <ac:chgData name="Lafarguette, Romain" userId="84106089-fb04-4f22-825f-488077e4bd72" providerId="ADAL" clId="{BE2A8466-402B-4864-B1F7-F1C7946945AF}" dt="2022-02-10T06:36:42.578" v="845"/>
          <ac:picMkLst>
            <pc:docMk/>
            <pc:sldMk cId="2003328157" sldId="1371"/>
            <ac:picMk id="29" creationId="{82AD445C-7227-44B1-BD49-BBDD9452DFE6}"/>
          </ac:picMkLst>
        </pc:picChg>
        <pc:picChg chg="add del mod">
          <ac:chgData name="Lafarguette, Romain" userId="84106089-fb04-4f22-825f-488077e4bd72" providerId="ADAL" clId="{BE2A8466-402B-4864-B1F7-F1C7946945AF}" dt="2022-02-10T06:36:42.578" v="845"/>
          <ac:picMkLst>
            <pc:docMk/>
            <pc:sldMk cId="2003328157" sldId="1371"/>
            <ac:picMk id="30" creationId="{1B854422-656A-41AD-A0EF-1EF977A3C33A}"/>
          </ac:picMkLst>
        </pc:picChg>
        <pc:picChg chg="add del mod">
          <ac:chgData name="Lafarguette, Romain" userId="84106089-fb04-4f22-825f-488077e4bd72" providerId="ADAL" clId="{BE2A8466-402B-4864-B1F7-F1C7946945AF}" dt="2022-02-10T06:36:42.578" v="845"/>
          <ac:picMkLst>
            <pc:docMk/>
            <pc:sldMk cId="2003328157" sldId="1371"/>
            <ac:picMk id="31" creationId="{D4778D40-2072-422B-9D38-C311E3E46092}"/>
          </ac:picMkLst>
        </pc:picChg>
        <pc:picChg chg="add del mod">
          <ac:chgData name="Lafarguette, Romain" userId="84106089-fb04-4f22-825f-488077e4bd72" providerId="ADAL" clId="{BE2A8466-402B-4864-B1F7-F1C7946945AF}" dt="2022-02-10T06:36:42.578" v="845"/>
          <ac:picMkLst>
            <pc:docMk/>
            <pc:sldMk cId="2003328157" sldId="1371"/>
            <ac:picMk id="32" creationId="{BC0B2B4D-952A-4F6F-A509-9017D2FC7418}"/>
          </ac:picMkLst>
        </pc:picChg>
        <pc:picChg chg="add del mod">
          <ac:chgData name="Lafarguette, Romain" userId="84106089-fb04-4f22-825f-488077e4bd72" providerId="ADAL" clId="{BE2A8466-402B-4864-B1F7-F1C7946945AF}" dt="2022-02-10T06:36:42.578" v="845"/>
          <ac:picMkLst>
            <pc:docMk/>
            <pc:sldMk cId="2003328157" sldId="1371"/>
            <ac:picMk id="33" creationId="{F5A17A12-3DF4-4E37-AF19-50A5D48B525F}"/>
          </ac:picMkLst>
        </pc:picChg>
        <pc:picChg chg="add del mod">
          <ac:chgData name="Lafarguette, Romain" userId="84106089-fb04-4f22-825f-488077e4bd72" providerId="ADAL" clId="{BE2A8466-402B-4864-B1F7-F1C7946945AF}" dt="2022-02-10T06:36:42.578" v="845"/>
          <ac:picMkLst>
            <pc:docMk/>
            <pc:sldMk cId="2003328157" sldId="1371"/>
            <ac:picMk id="34" creationId="{475CF56C-1A76-4A83-852A-3A558BFBB355}"/>
          </ac:picMkLst>
        </pc:picChg>
        <pc:picChg chg="add mod">
          <ac:chgData name="Lafarguette, Romain" userId="84106089-fb04-4f22-825f-488077e4bd72" providerId="ADAL" clId="{BE2A8466-402B-4864-B1F7-F1C7946945AF}" dt="2022-02-10T06:46:09.613" v="917" actId="692"/>
          <ac:picMkLst>
            <pc:docMk/>
            <pc:sldMk cId="2003328157" sldId="1371"/>
            <ac:picMk id="60" creationId="{BFADD066-05BE-4BDD-9B24-83AD550F4C22}"/>
          </ac:picMkLst>
        </pc:picChg>
        <pc:picChg chg="add mod">
          <ac:chgData name="Lafarguette, Romain" userId="84106089-fb04-4f22-825f-488077e4bd72" providerId="ADAL" clId="{BE2A8466-402B-4864-B1F7-F1C7946945AF}" dt="2022-02-10T06:45:13.586" v="910" actId="14826"/>
          <ac:picMkLst>
            <pc:docMk/>
            <pc:sldMk cId="2003328157" sldId="1371"/>
            <ac:picMk id="61" creationId="{A84BB3C2-F0D1-4F9D-A6F0-7C1E1285F643}"/>
          </ac:picMkLst>
        </pc:picChg>
        <pc:picChg chg="add mod">
          <ac:chgData name="Lafarguette, Romain" userId="84106089-fb04-4f22-825f-488077e4bd72" providerId="ADAL" clId="{BE2A8466-402B-4864-B1F7-F1C7946945AF}" dt="2022-02-10T06:45:46.604" v="913" actId="692"/>
          <ac:picMkLst>
            <pc:docMk/>
            <pc:sldMk cId="2003328157" sldId="1371"/>
            <ac:picMk id="62" creationId="{CBE6E33C-85D3-40CD-9D3A-C10AA65244B3}"/>
          </ac:picMkLst>
        </pc:picChg>
        <pc:picChg chg="add mod">
          <ac:chgData name="Lafarguette, Romain" userId="84106089-fb04-4f22-825f-488077e4bd72" providerId="ADAL" clId="{BE2A8466-402B-4864-B1F7-F1C7946945AF}" dt="2022-02-10T06:51:24.228" v="1220" actId="692"/>
          <ac:picMkLst>
            <pc:docMk/>
            <pc:sldMk cId="2003328157" sldId="1371"/>
            <ac:picMk id="63" creationId="{3611A56C-AF73-49E6-9453-360B998B88D5}"/>
          </ac:picMkLst>
        </pc:picChg>
        <pc:picChg chg="add mod">
          <ac:chgData name="Lafarguette, Romain" userId="84106089-fb04-4f22-825f-488077e4bd72" providerId="ADAL" clId="{BE2A8466-402B-4864-B1F7-F1C7946945AF}" dt="2022-02-10T07:39:27.872" v="3008" actId="1076"/>
          <ac:picMkLst>
            <pc:docMk/>
            <pc:sldMk cId="2003328157" sldId="1371"/>
            <ac:picMk id="64" creationId="{6DDF3C43-91E1-48D3-9A53-653BAD15BC08}"/>
          </ac:picMkLst>
        </pc:picChg>
        <pc:picChg chg="add mod">
          <ac:chgData name="Lafarguette, Romain" userId="84106089-fb04-4f22-825f-488077e4bd72" providerId="ADAL" clId="{BE2A8466-402B-4864-B1F7-F1C7946945AF}" dt="2022-02-10T07:38:50.176" v="2993" actId="14100"/>
          <ac:picMkLst>
            <pc:docMk/>
            <pc:sldMk cId="2003328157" sldId="1371"/>
            <ac:picMk id="65" creationId="{440F8C2D-47E2-4558-97BF-B18F0AC959B9}"/>
          </ac:picMkLst>
        </pc:picChg>
        <pc:picChg chg="add mod">
          <ac:chgData name="Lafarguette, Romain" userId="84106089-fb04-4f22-825f-488077e4bd72" providerId="ADAL" clId="{BE2A8466-402B-4864-B1F7-F1C7946945AF}" dt="2022-02-10T07:39:12.340" v="3001" actId="1076"/>
          <ac:picMkLst>
            <pc:docMk/>
            <pc:sldMk cId="2003328157" sldId="1371"/>
            <ac:picMk id="66" creationId="{2068002B-EE8A-4775-9E3F-223681968D26}"/>
          </ac:picMkLst>
        </pc:picChg>
        <pc:picChg chg="add mod">
          <ac:chgData name="Lafarguette, Romain" userId="84106089-fb04-4f22-825f-488077e4bd72" providerId="ADAL" clId="{BE2A8466-402B-4864-B1F7-F1C7946945AF}" dt="2022-02-10T07:39:14.912" v="3002" actId="1076"/>
          <ac:picMkLst>
            <pc:docMk/>
            <pc:sldMk cId="2003328157" sldId="1371"/>
            <ac:picMk id="67" creationId="{E7A17A3E-769F-416A-8193-9C639ED159B1}"/>
          </ac:picMkLst>
        </pc:picChg>
      </pc:sldChg>
      <pc:sldChg chg="modSp add del mod">
        <pc:chgData name="Lafarguette, Romain" userId="84106089-fb04-4f22-825f-488077e4bd72" providerId="ADAL" clId="{BE2A8466-402B-4864-B1F7-F1C7946945AF}" dt="2022-02-10T06:25:23.999" v="663" actId="2696"/>
        <pc:sldMkLst>
          <pc:docMk/>
          <pc:sldMk cId="2662301734" sldId="1371"/>
        </pc:sldMkLst>
        <pc:spChg chg="mod">
          <ac:chgData name="Lafarguette, Romain" userId="84106089-fb04-4f22-825f-488077e4bd72" providerId="ADAL" clId="{BE2A8466-402B-4864-B1F7-F1C7946945AF}" dt="2022-02-10T06:24:36.490" v="658" actId="1076"/>
          <ac:spMkLst>
            <pc:docMk/>
            <pc:sldMk cId="2662301734" sldId="1371"/>
            <ac:spMk id="21" creationId="{B85B3DCC-462B-4ACD-84A5-45C13109F3AA}"/>
          </ac:spMkLst>
        </pc:spChg>
        <pc:spChg chg="mod">
          <ac:chgData name="Lafarguette, Romain" userId="84106089-fb04-4f22-825f-488077e4bd72" providerId="ADAL" clId="{BE2A8466-402B-4864-B1F7-F1C7946945AF}" dt="2022-02-10T06:24:28.810" v="656" actId="1076"/>
          <ac:spMkLst>
            <pc:docMk/>
            <pc:sldMk cId="2662301734" sldId="1371"/>
            <ac:spMk id="24" creationId="{706A6DF1-AAD3-46B6-AD4D-F4DE357E079F}"/>
          </ac:spMkLst>
        </pc:spChg>
      </pc:sldChg>
      <pc:sldChg chg="addSp delSp modSp add del mod">
        <pc:chgData name="Lafarguette, Romain" userId="84106089-fb04-4f22-825f-488077e4bd72" providerId="ADAL" clId="{BE2A8466-402B-4864-B1F7-F1C7946945AF}" dt="2022-02-10T06:28:58.522" v="729" actId="2696"/>
        <pc:sldMkLst>
          <pc:docMk/>
          <pc:sldMk cId="3267339817" sldId="1371"/>
        </pc:sldMkLst>
        <pc:spChg chg="add del mod">
          <ac:chgData name="Lafarguette, Romain" userId="84106089-fb04-4f22-825f-488077e4bd72" providerId="ADAL" clId="{BE2A8466-402B-4864-B1F7-F1C7946945AF}" dt="2022-02-10T06:26:51.199" v="666" actId="478"/>
          <ac:spMkLst>
            <pc:docMk/>
            <pc:sldMk cId="3267339817" sldId="1371"/>
            <ac:spMk id="3" creationId="{26DAB92A-9D79-41AB-A826-44D0DD4DBBD5}"/>
          </ac:spMkLst>
        </pc:spChg>
        <pc:spChg chg="del">
          <ac:chgData name="Lafarguette, Romain" userId="84106089-fb04-4f22-825f-488077e4bd72" providerId="ADAL" clId="{BE2A8466-402B-4864-B1F7-F1C7946945AF}" dt="2022-02-10T06:26:48.316" v="665" actId="478"/>
          <ac:spMkLst>
            <pc:docMk/>
            <pc:sldMk cId="3267339817" sldId="1371"/>
            <ac:spMk id="5" creationId="{94E0FAFB-C80B-46E0-8078-A362DD6F247A}"/>
          </ac:spMkLst>
        </pc:spChg>
        <pc:spChg chg="add del mod">
          <ac:chgData name="Lafarguette, Romain" userId="84106089-fb04-4f22-825f-488077e4bd72" providerId="ADAL" clId="{BE2A8466-402B-4864-B1F7-F1C7946945AF}" dt="2022-02-10T06:26:57.939" v="668"/>
          <ac:spMkLst>
            <pc:docMk/>
            <pc:sldMk cId="3267339817" sldId="1371"/>
            <ac:spMk id="6" creationId="{F72F95DE-B554-45EC-8BEE-E9A51A0DAB8D}"/>
          </ac:spMkLst>
        </pc:spChg>
        <pc:spChg chg="add del mod">
          <ac:chgData name="Lafarguette, Romain" userId="84106089-fb04-4f22-825f-488077e4bd72" providerId="ADAL" clId="{BE2A8466-402B-4864-B1F7-F1C7946945AF}" dt="2022-02-10T06:26:57.939" v="668"/>
          <ac:spMkLst>
            <pc:docMk/>
            <pc:sldMk cId="3267339817" sldId="1371"/>
            <ac:spMk id="7" creationId="{C8105A98-FE6E-4AFC-BE4E-C2EF82EA328F}"/>
          </ac:spMkLst>
        </pc:spChg>
        <pc:spChg chg="add del mod">
          <ac:chgData name="Lafarguette, Romain" userId="84106089-fb04-4f22-825f-488077e4bd72" providerId="ADAL" clId="{BE2A8466-402B-4864-B1F7-F1C7946945AF}" dt="2022-02-10T06:26:57.939" v="668"/>
          <ac:spMkLst>
            <pc:docMk/>
            <pc:sldMk cId="3267339817" sldId="1371"/>
            <ac:spMk id="8" creationId="{3280A496-C2F4-430C-9DBD-CF8013DC6DB2}"/>
          </ac:spMkLst>
        </pc:spChg>
        <pc:spChg chg="mod">
          <ac:chgData name="Lafarguette, Romain" userId="84106089-fb04-4f22-825f-488077e4bd72" providerId="ADAL" clId="{BE2A8466-402B-4864-B1F7-F1C7946945AF}" dt="2022-02-10T06:26:53.365" v="667"/>
          <ac:spMkLst>
            <pc:docMk/>
            <pc:sldMk cId="3267339817" sldId="1371"/>
            <ac:spMk id="18" creationId="{A39CF3B0-A847-428D-B872-EEEF75C748A9}"/>
          </ac:spMkLst>
        </pc:spChg>
        <pc:spChg chg="mod">
          <ac:chgData name="Lafarguette, Romain" userId="84106089-fb04-4f22-825f-488077e4bd72" providerId="ADAL" clId="{BE2A8466-402B-4864-B1F7-F1C7946945AF}" dt="2022-02-10T06:26:53.365" v="667"/>
          <ac:spMkLst>
            <pc:docMk/>
            <pc:sldMk cId="3267339817" sldId="1371"/>
            <ac:spMk id="19" creationId="{40D605C3-AF09-4F16-878E-CCCA370503B1}"/>
          </ac:spMkLst>
        </pc:spChg>
        <pc:spChg chg="mod">
          <ac:chgData name="Lafarguette, Romain" userId="84106089-fb04-4f22-825f-488077e4bd72" providerId="ADAL" clId="{BE2A8466-402B-4864-B1F7-F1C7946945AF}" dt="2022-02-10T06:26:53.365" v="667"/>
          <ac:spMkLst>
            <pc:docMk/>
            <pc:sldMk cId="3267339817" sldId="1371"/>
            <ac:spMk id="21" creationId="{D271914B-80F9-464C-91C1-B55C351EFBD5}"/>
          </ac:spMkLst>
        </pc:spChg>
        <pc:spChg chg="mod">
          <ac:chgData name="Lafarguette, Romain" userId="84106089-fb04-4f22-825f-488077e4bd72" providerId="ADAL" clId="{BE2A8466-402B-4864-B1F7-F1C7946945AF}" dt="2022-02-10T06:26:53.365" v="667"/>
          <ac:spMkLst>
            <pc:docMk/>
            <pc:sldMk cId="3267339817" sldId="1371"/>
            <ac:spMk id="22" creationId="{6DF1597D-E494-4A8A-9ED1-9E32596C9B2B}"/>
          </ac:spMkLst>
        </pc:spChg>
        <pc:spChg chg="mod">
          <ac:chgData name="Lafarguette, Romain" userId="84106089-fb04-4f22-825f-488077e4bd72" providerId="ADAL" clId="{BE2A8466-402B-4864-B1F7-F1C7946945AF}" dt="2022-02-10T06:26:53.365" v="667"/>
          <ac:spMkLst>
            <pc:docMk/>
            <pc:sldMk cId="3267339817" sldId="1371"/>
            <ac:spMk id="24" creationId="{401D019F-6A79-488A-8A03-C19093FAA337}"/>
          </ac:spMkLst>
        </pc:spChg>
        <pc:spChg chg="mod">
          <ac:chgData name="Lafarguette, Romain" userId="84106089-fb04-4f22-825f-488077e4bd72" providerId="ADAL" clId="{BE2A8466-402B-4864-B1F7-F1C7946945AF}" dt="2022-02-10T06:26:53.365" v="667"/>
          <ac:spMkLst>
            <pc:docMk/>
            <pc:sldMk cId="3267339817" sldId="1371"/>
            <ac:spMk id="25" creationId="{C0E4081C-0458-44E9-AA56-3ADD771C084A}"/>
          </ac:spMkLst>
        </pc:spChg>
        <pc:spChg chg="mod">
          <ac:chgData name="Lafarguette, Romain" userId="84106089-fb04-4f22-825f-488077e4bd72" providerId="ADAL" clId="{BE2A8466-402B-4864-B1F7-F1C7946945AF}" dt="2022-02-10T06:26:53.365" v="667"/>
          <ac:spMkLst>
            <pc:docMk/>
            <pc:sldMk cId="3267339817" sldId="1371"/>
            <ac:spMk id="27" creationId="{BBA62DA5-46EB-4100-9813-04669878EE8F}"/>
          </ac:spMkLst>
        </pc:spChg>
        <pc:spChg chg="mod">
          <ac:chgData name="Lafarguette, Romain" userId="84106089-fb04-4f22-825f-488077e4bd72" providerId="ADAL" clId="{BE2A8466-402B-4864-B1F7-F1C7946945AF}" dt="2022-02-10T06:26:53.365" v="667"/>
          <ac:spMkLst>
            <pc:docMk/>
            <pc:sldMk cId="3267339817" sldId="1371"/>
            <ac:spMk id="28" creationId="{0A32CC1E-E6E0-49F1-82F2-F22BD349B23F}"/>
          </ac:spMkLst>
        </pc:spChg>
        <pc:spChg chg="mod">
          <ac:chgData name="Lafarguette, Romain" userId="84106089-fb04-4f22-825f-488077e4bd72" providerId="ADAL" clId="{BE2A8466-402B-4864-B1F7-F1C7946945AF}" dt="2022-02-10T06:26:53.365" v="667"/>
          <ac:spMkLst>
            <pc:docMk/>
            <pc:sldMk cId="3267339817" sldId="1371"/>
            <ac:spMk id="30" creationId="{570F2113-E2B9-4A69-96D5-E31DC4D5BC0C}"/>
          </ac:spMkLst>
        </pc:spChg>
        <pc:spChg chg="mod">
          <ac:chgData name="Lafarguette, Romain" userId="84106089-fb04-4f22-825f-488077e4bd72" providerId="ADAL" clId="{BE2A8466-402B-4864-B1F7-F1C7946945AF}" dt="2022-02-10T06:26:53.365" v="667"/>
          <ac:spMkLst>
            <pc:docMk/>
            <pc:sldMk cId="3267339817" sldId="1371"/>
            <ac:spMk id="31" creationId="{BBCDD9AC-A35B-4A9D-B706-1754B6732A0E}"/>
          </ac:spMkLst>
        </pc:spChg>
        <pc:spChg chg="mod">
          <ac:chgData name="Lafarguette, Romain" userId="84106089-fb04-4f22-825f-488077e4bd72" providerId="ADAL" clId="{BE2A8466-402B-4864-B1F7-F1C7946945AF}" dt="2022-02-10T06:26:53.365" v="667"/>
          <ac:spMkLst>
            <pc:docMk/>
            <pc:sldMk cId="3267339817" sldId="1371"/>
            <ac:spMk id="33" creationId="{491BFCB8-778B-4C6F-8C89-D417EDEC28DD}"/>
          </ac:spMkLst>
        </pc:spChg>
        <pc:spChg chg="mod">
          <ac:chgData name="Lafarguette, Romain" userId="84106089-fb04-4f22-825f-488077e4bd72" providerId="ADAL" clId="{BE2A8466-402B-4864-B1F7-F1C7946945AF}" dt="2022-02-10T06:26:53.365" v="667"/>
          <ac:spMkLst>
            <pc:docMk/>
            <pc:sldMk cId="3267339817" sldId="1371"/>
            <ac:spMk id="34" creationId="{4EA7A713-B434-427D-BD55-D1C2405BAD79}"/>
          </ac:spMkLst>
        </pc:spChg>
        <pc:spChg chg="mod">
          <ac:chgData name="Lafarguette, Romain" userId="84106089-fb04-4f22-825f-488077e4bd72" providerId="ADAL" clId="{BE2A8466-402B-4864-B1F7-F1C7946945AF}" dt="2022-02-10T06:26:53.365" v="667"/>
          <ac:spMkLst>
            <pc:docMk/>
            <pc:sldMk cId="3267339817" sldId="1371"/>
            <ac:spMk id="36" creationId="{E274C315-15F6-4C96-82C9-C2F369F331AC}"/>
          </ac:spMkLst>
        </pc:spChg>
        <pc:spChg chg="mod">
          <ac:chgData name="Lafarguette, Romain" userId="84106089-fb04-4f22-825f-488077e4bd72" providerId="ADAL" clId="{BE2A8466-402B-4864-B1F7-F1C7946945AF}" dt="2022-02-10T06:26:53.365" v="667"/>
          <ac:spMkLst>
            <pc:docMk/>
            <pc:sldMk cId="3267339817" sldId="1371"/>
            <ac:spMk id="37" creationId="{AAFF93C6-A085-4B1D-85EF-6893E20443D1}"/>
          </ac:spMkLst>
        </pc:spChg>
        <pc:spChg chg="mod">
          <ac:chgData name="Lafarguette, Romain" userId="84106089-fb04-4f22-825f-488077e4bd72" providerId="ADAL" clId="{BE2A8466-402B-4864-B1F7-F1C7946945AF}" dt="2022-02-10T06:26:53.365" v="667"/>
          <ac:spMkLst>
            <pc:docMk/>
            <pc:sldMk cId="3267339817" sldId="1371"/>
            <ac:spMk id="39" creationId="{0A9DDB5A-6945-4F77-A5FD-2EAA906FF56B}"/>
          </ac:spMkLst>
        </pc:spChg>
        <pc:spChg chg="mod">
          <ac:chgData name="Lafarguette, Romain" userId="84106089-fb04-4f22-825f-488077e4bd72" providerId="ADAL" clId="{BE2A8466-402B-4864-B1F7-F1C7946945AF}" dt="2022-02-10T06:26:53.365" v="667"/>
          <ac:spMkLst>
            <pc:docMk/>
            <pc:sldMk cId="3267339817" sldId="1371"/>
            <ac:spMk id="40" creationId="{A11FD6BB-BFA8-4579-A402-B2729F7C5F48}"/>
          </ac:spMkLst>
        </pc:spChg>
        <pc:spChg chg="mod">
          <ac:chgData name="Lafarguette, Romain" userId="84106089-fb04-4f22-825f-488077e4bd72" providerId="ADAL" clId="{BE2A8466-402B-4864-B1F7-F1C7946945AF}" dt="2022-02-10T06:26:53.365" v="667"/>
          <ac:spMkLst>
            <pc:docMk/>
            <pc:sldMk cId="3267339817" sldId="1371"/>
            <ac:spMk id="42" creationId="{CCEA038A-B415-451D-8F0D-E86C27ACA48C}"/>
          </ac:spMkLst>
        </pc:spChg>
        <pc:spChg chg="mod">
          <ac:chgData name="Lafarguette, Romain" userId="84106089-fb04-4f22-825f-488077e4bd72" providerId="ADAL" clId="{BE2A8466-402B-4864-B1F7-F1C7946945AF}" dt="2022-02-10T06:26:53.365" v="667"/>
          <ac:spMkLst>
            <pc:docMk/>
            <pc:sldMk cId="3267339817" sldId="1371"/>
            <ac:spMk id="43" creationId="{090F3479-4DDA-4137-A6F7-1D5B0572D951}"/>
          </ac:spMkLst>
        </pc:spChg>
        <pc:spChg chg="mod">
          <ac:chgData name="Lafarguette, Romain" userId="84106089-fb04-4f22-825f-488077e4bd72" providerId="ADAL" clId="{BE2A8466-402B-4864-B1F7-F1C7946945AF}" dt="2022-02-10T06:26:53.365" v="667"/>
          <ac:spMkLst>
            <pc:docMk/>
            <pc:sldMk cId="3267339817" sldId="1371"/>
            <ac:spMk id="45" creationId="{D4C255B0-88E4-4B36-ABDF-CBC72815E79E}"/>
          </ac:spMkLst>
        </pc:spChg>
        <pc:spChg chg="mod">
          <ac:chgData name="Lafarguette, Romain" userId="84106089-fb04-4f22-825f-488077e4bd72" providerId="ADAL" clId="{BE2A8466-402B-4864-B1F7-F1C7946945AF}" dt="2022-02-10T06:26:53.365" v="667"/>
          <ac:spMkLst>
            <pc:docMk/>
            <pc:sldMk cId="3267339817" sldId="1371"/>
            <ac:spMk id="46" creationId="{23C6CCCA-930F-4FFC-A19B-4893DB13EEFC}"/>
          </ac:spMkLst>
        </pc:spChg>
        <pc:spChg chg="mod">
          <ac:chgData name="Lafarguette, Romain" userId="84106089-fb04-4f22-825f-488077e4bd72" providerId="ADAL" clId="{BE2A8466-402B-4864-B1F7-F1C7946945AF}" dt="2022-02-10T06:26:53.365" v="667"/>
          <ac:spMkLst>
            <pc:docMk/>
            <pc:sldMk cId="3267339817" sldId="1371"/>
            <ac:spMk id="48" creationId="{AC4128E8-764E-4687-A4E7-14FB308F228D}"/>
          </ac:spMkLst>
        </pc:spChg>
        <pc:spChg chg="mod">
          <ac:chgData name="Lafarguette, Romain" userId="84106089-fb04-4f22-825f-488077e4bd72" providerId="ADAL" clId="{BE2A8466-402B-4864-B1F7-F1C7946945AF}" dt="2022-02-10T06:26:53.365" v="667"/>
          <ac:spMkLst>
            <pc:docMk/>
            <pc:sldMk cId="3267339817" sldId="1371"/>
            <ac:spMk id="49" creationId="{0BF5E8DA-48B8-420E-B366-283EED3388C7}"/>
          </ac:spMkLst>
        </pc:spChg>
        <pc:spChg chg="mod">
          <ac:chgData name="Lafarguette, Romain" userId="84106089-fb04-4f22-825f-488077e4bd72" providerId="ADAL" clId="{BE2A8466-402B-4864-B1F7-F1C7946945AF}" dt="2022-02-10T06:26:53.365" v="667"/>
          <ac:spMkLst>
            <pc:docMk/>
            <pc:sldMk cId="3267339817" sldId="1371"/>
            <ac:spMk id="51" creationId="{03EAAA87-9388-469C-B1AB-ABC1907F0B91}"/>
          </ac:spMkLst>
        </pc:spChg>
        <pc:spChg chg="mod">
          <ac:chgData name="Lafarguette, Romain" userId="84106089-fb04-4f22-825f-488077e4bd72" providerId="ADAL" clId="{BE2A8466-402B-4864-B1F7-F1C7946945AF}" dt="2022-02-10T06:26:53.365" v="667"/>
          <ac:spMkLst>
            <pc:docMk/>
            <pc:sldMk cId="3267339817" sldId="1371"/>
            <ac:spMk id="52" creationId="{F9F1DF99-5E91-4100-AC6F-79C8E62D1B5C}"/>
          </ac:spMkLst>
        </pc:spChg>
        <pc:spChg chg="mod">
          <ac:chgData name="Lafarguette, Romain" userId="84106089-fb04-4f22-825f-488077e4bd72" providerId="ADAL" clId="{BE2A8466-402B-4864-B1F7-F1C7946945AF}" dt="2022-02-10T06:26:53.365" v="667"/>
          <ac:spMkLst>
            <pc:docMk/>
            <pc:sldMk cId="3267339817" sldId="1371"/>
            <ac:spMk id="54" creationId="{72842B93-1FC8-4842-8250-4032955AF114}"/>
          </ac:spMkLst>
        </pc:spChg>
        <pc:spChg chg="mod">
          <ac:chgData name="Lafarguette, Romain" userId="84106089-fb04-4f22-825f-488077e4bd72" providerId="ADAL" clId="{BE2A8466-402B-4864-B1F7-F1C7946945AF}" dt="2022-02-10T06:26:53.365" v="667"/>
          <ac:spMkLst>
            <pc:docMk/>
            <pc:sldMk cId="3267339817" sldId="1371"/>
            <ac:spMk id="55" creationId="{FA000C17-87B2-4220-93B5-ACAE2591DA2C}"/>
          </ac:spMkLst>
        </pc:spChg>
        <pc:spChg chg="add mod">
          <ac:chgData name="Lafarguette, Romain" userId="84106089-fb04-4f22-825f-488077e4bd72" providerId="ADAL" clId="{BE2A8466-402B-4864-B1F7-F1C7946945AF}" dt="2022-02-10T06:26:57.961" v="669"/>
          <ac:spMkLst>
            <pc:docMk/>
            <pc:sldMk cId="3267339817" sldId="1371"/>
            <ac:spMk id="56" creationId="{B0A38C86-2B14-4320-B03D-9AE88C64F78F}"/>
          </ac:spMkLst>
        </pc:spChg>
        <pc:spChg chg="add mod">
          <ac:chgData name="Lafarguette, Romain" userId="84106089-fb04-4f22-825f-488077e4bd72" providerId="ADAL" clId="{BE2A8466-402B-4864-B1F7-F1C7946945AF}" dt="2022-02-10T06:26:57.961" v="669"/>
          <ac:spMkLst>
            <pc:docMk/>
            <pc:sldMk cId="3267339817" sldId="1371"/>
            <ac:spMk id="57" creationId="{443BA925-6D4E-4E3E-BA36-433C46877688}"/>
          </ac:spMkLst>
        </pc:spChg>
        <pc:spChg chg="add mod">
          <ac:chgData name="Lafarguette, Romain" userId="84106089-fb04-4f22-825f-488077e4bd72" providerId="ADAL" clId="{BE2A8466-402B-4864-B1F7-F1C7946945AF}" dt="2022-02-10T06:26:57.961" v="669"/>
          <ac:spMkLst>
            <pc:docMk/>
            <pc:sldMk cId="3267339817" sldId="1371"/>
            <ac:spMk id="58" creationId="{24DF4489-1A06-46EB-8D11-50B329351230}"/>
          </ac:spMkLst>
        </pc:spChg>
        <pc:spChg chg="mod">
          <ac:chgData name="Lafarguette, Romain" userId="84106089-fb04-4f22-825f-488077e4bd72" providerId="ADAL" clId="{BE2A8466-402B-4864-B1F7-F1C7946945AF}" dt="2022-02-10T06:26:57.961" v="669"/>
          <ac:spMkLst>
            <pc:docMk/>
            <pc:sldMk cId="3267339817" sldId="1371"/>
            <ac:spMk id="68" creationId="{276D6335-7363-4DCA-8EB8-14F8F0D187DE}"/>
          </ac:spMkLst>
        </pc:spChg>
        <pc:spChg chg="mod">
          <ac:chgData name="Lafarguette, Romain" userId="84106089-fb04-4f22-825f-488077e4bd72" providerId="ADAL" clId="{BE2A8466-402B-4864-B1F7-F1C7946945AF}" dt="2022-02-10T06:26:57.961" v="669"/>
          <ac:spMkLst>
            <pc:docMk/>
            <pc:sldMk cId="3267339817" sldId="1371"/>
            <ac:spMk id="69" creationId="{A580D1A0-890A-4413-9264-98E537D8B7C0}"/>
          </ac:spMkLst>
        </pc:spChg>
        <pc:spChg chg="mod">
          <ac:chgData name="Lafarguette, Romain" userId="84106089-fb04-4f22-825f-488077e4bd72" providerId="ADAL" clId="{BE2A8466-402B-4864-B1F7-F1C7946945AF}" dt="2022-02-10T06:26:57.961" v="669"/>
          <ac:spMkLst>
            <pc:docMk/>
            <pc:sldMk cId="3267339817" sldId="1371"/>
            <ac:spMk id="71" creationId="{1CD98EEC-1163-49BB-9297-97C4DD67222B}"/>
          </ac:spMkLst>
        </pc:spChg>
        <pc:spChg chg="mod">
          <ac:chgData name="Lafarguette, Romain" userId="84106089-fb04-4f22-825f-488077e4bd72" providerId="ADAL" clId="{BE2A8466-402B-4864-B1F7-F1C7946945AF}" dt="2022-02-10T06:26:57.961" v="669"/>
          <ac:spMkLst>
            <pc:docMk/>
            <pc:sldMk cId="3267339817" sldId="1371"/>
            <ac:spMk id="72" creationId="{3E270D4D-A922-4394-90F1-A9C04B9A91BC}"/>
          </ac:spMkLst>
        </pc:spChg>
        <pc:spChg chg="mod">
          <ac:chgData name="Lafarguette, Romain" userId="84106089-fb04-4f22-825f-488077e4bd72" providerId="ADAL" clId="{BE2A8466-402B-4864-B1F7-F1C7946945AF}" dt="2022-02-10T06:26:57.961" v="669"/>
          <ac:spMkLst>
            <pc:docMk/>
            <pc:sldMk cId="3267339817" sldId="1371"/>
            <ac:spMk id="74" creationId="{35AB71FA-9A67-40A1-AAB2-4E2CA04090AB}"/>
          </ac:spMkLst>
        </pc:spChg>
        <pc:spChg chg="mod">
          <ac:chgData name="Lafarguette, Romain" userId="84106089-fb04-4f22-825f-488077e4bd72" providerId="ADAL" clId="{BE2A8466-402B-4864-B1F7-F1C7946945AF}" dt="2022-02-10T06:26:57.961" v="669"/>
          <ac:spMkLst>
            <pc:docMk/>
            <pc:sldMk cId="3267339817" sldId="1371"/>
            <ac:spMk id="75" creationId="{E4E7D6B2-432C-4D4F-9A45-3E79687AD505}"/>
          </ac:spMkLst>
        </pc:spChg>
        <pc:spChg chg="mod">
          <ac:chgData name="Lafarguette, Romain" userId="84106089-fb04-4f22-825f-488077e4bd72" providerId="ADAL" clId="{BE2A8466-402B-4864-B1F7-F1C7946945AF}" dt="2022-02-10T06:26:57.961" v="669"/>
          <ac:spMkLst>
            <pc:docMk/>
            <pc:sldMk cId="3267339817" sldId="1371"/>
            <ac:spMk id="77" creationId="{D4A6CA25-F0F5-40D3-90BE-3359A2076F70}"/>
          </ac:spMkLst>
        </pc:spChg>
        <pc:spChg chg="mod">
          <ac:chgData name="Lafarguette, Romain" userId="84106089-fb04-4f22-825f-488077e4bd72" providerId="ADAL" clId="{BE2A8466-402B-4864-B1F7-F1C7946945AF}" dt="2022-02-10T06:26:57.961" v="669"/>
          <ac:spMkLst>
            <pc:docMk/>
            <pc:sldMk cId="3267339817" sldId="1371"/>
            <ac:spMk id="78" creationId="{C5415B01-5864-40AD-B7C2-263C9DA7C9A7}"/>
          </ac:spMkLst>
        </pc:spChg>
        <pc:spChg chg="mod">
          <ac:chgData name="Lafarguette, Romain" userId="84106089-fb04-4f22-825f-488077e4bd72" providerId="ADAL" clId="{BE2A8466-402B-4864-B1F7-F1C7946945AF}" dt="2022-02-10T06:26:57.961" v="669"/>
          <ac:spMkLst>
            <pc:docMk/>
            <pc:sldMk cId="3267339817" sldId="1371"/>
            <ac:spMk id="80" creationId="{8481C200-1BFE-4739-9F81-6028D3D063F0}"/>
          </ac:spMkLst>
        </pc:spChg>
        <pc:spChg chg="mod">
          <ac:chgData name="Lafarguette, Romain" userId="84106089-fb04-4f22-825f-488077e4bd72" providerId="ADAL" clId="{BE2A8466-402B-4864-B1F7-F1C7946945AF}" dt="2022-02-10T06:26:57.961" v="669"/>
          <ac:spMkLst>
            <pc:docMk/>
            <pc:sldMk cId="3267339817" sldId="1371"/>
            <ac:spMk id="81" creationId="{A057C4FC-3CCC-43B4-8799-AADF5FCB12C2}"/>
          </ac:spMkLst>
        </pc:spChg>
        <pc:spChg chg="mod">
          <ac:chgData name="Lafarguette, Romain" userId="84106089-fb04-4f22-825f-488077e4bd72" providerId="ADAL" clId="{BE2A8466-402B-4864-B1F7-F1C7946945AF}" dt="2022-02-10T06:26:57.961" v="669"/>
          <ac:spMkLst>
            <pc:docMk/>
            <pc:sldMk cId="3267339817" sldId="1371"/>
            <ac:spMk id="83" creationId="{F83B9D30-CFC0-4881-9587-F6C630B4D739}"/>
          </ac:spMkLst>
        </pc:spChg>
        <pc:spChg chg="mod">
          <ac:chgData name="Lafarguette, Romain" userId="84106089-fb04-4f22-825f-488077e4bd72" providerId="ADAL" clId="{BE2A8466-402B-4864-B1F7-F1C7946945AF}" dt="2022-02-10T06:26:57.961" v="669"/>
          <ac:spMkLst>
            <pc:docMk/>
            <pc:sldMk cId="3267339817" sldId="1371"/>
            <ac:spMk id="84" creationId="{B1365F50-A7F0-4986-A230-349B42B68F60}"/>
          </ac:spMkLst>
        </pc:spChg>
        <pc:spChg chg="mod">
          <ac:chgData name="Lafarguette, Romain" userId="84106089-fb04-4f22-825f-488077e4bd72" providerId="ADAL" clId="{BE2A8466-402B-4864-B1F7-F1C7946945AF}" dt="2022-02-10T06:26:57.961" v="669"/>
          <ac:spMkLst>
            <pc:docMk/>
            <pc:sldMk cId="3267339817" sldId="1371"/>
            <ac:spMk id="86" creationId="{D6B06A7D-0D14-41DC-90B0-B8766E5733F9}"/>
          </ac:spMkLst>
        </pc:spChg>
        <pc:spChg chg="mod">
          <ac:chgData name="Lafarguette, Romain" userId="84106089-fb04-4f22-825f-488077e4bd72" providerId="ADAL" clId="{BE2A8466-402B-4864-B1F7-F1C7946945AF}" dt="2022-02-10T06:26:57.961" v="669"/>
          <ac:spMkLst>
            <pc:docMk/>
            <pc:sldMk cId="3267339817" sldId="1371"/>
            <ac:spMk id="87" creationId="{98D3328D-02F6-428D-B4B3-A0DCFD04300D}"/>
          </ac:spMkLst>
        </pc:spChg>
        <pc:spChg chg="mod">
          <ac:chgData name="Lafarguette, Romain" userId="84106089-fb04-4f22-825f-488077e4bd72" providerId="ADAL" clId="{BE2A8466-402B-4864-B1F7-F1C7946945AF}" dt="2022-02-10T06:26:57.961" v="669"/>
          <ac:spMkLst>
            <pc:docMk/>
            <pc:sldMk cId="3267339817" sldId="1371"/>
            <ac:spMk id="89" creationId="{7CFD68CE-1256-4455-823F-21D2972EE869}"/>
          </ac:spMkLst>
        </pc:spChg>
        <pc:spChg chg="mod">
          <ac:chgData name="Lafarguette, Romain" userId="84106089-fb04-4f22-825f-488077e4bd72" providerId="ADAL" clId="{BE2A8466-402B-4864-B1F7-F1C7946945AF}" dt="2022-02-10T06:26:57.961" v="669"/>
          <ac:spMkLst>
            <pc:docMk/>
            <pc:sldMk cId="3267339817" sldId="1371"/>
            <ac:spMk id="90" creationId="{1E765359-B243-459A-A720-0853FD494EA5}"/>
          </ac:spMkLst>
        </pc:spChg>
        <pc:spChg chg="mod">
          <ac:chgData name="Lafarguette, Romain" userId="84106089-fb04-4f22-825f-488077e4bd72" providerId="ADAL" clId="{BE2A8466-402B-4864-B1F7-F1C7946945AF}" dt="2022-02-10T06:26:57.961" v="669"/>
          <ac:spMkLst>
            <pc:docMk/>
            <pc:sldMk cId="3267339817" sldId="1371"/>
            <ac:spMk id="92" creationId="{39E2F0ED-7A85-49CC-867E-7778B0C00C30}"/>
          </ac:spMkLst>
        </pc:spChg>
        <pc:spChg chg="mod">
          <ac:chgData name="Lafarguette, Romain" userId="84106089-fb04-4f22-825f-488077e4bd72" providerId="ADAL" clId="{BE2A8466-402B-4864-B1F7-F1C7946945AF}" dt="2022-02-10T06:26:57.961" v="669"/>
          <ac:spMkLst>
            <pc:docMk/>
            <pc:sldMk cId="3267339817" sldId="1371"/>
            <ac:spMk id="93" creationId="{2CA691F6-A4E4-4AB6-9FA7-88962176873D}"/>
          </ac:spMkLst>
        </pc:spChg>
        <pc:spChg chg="mod">
          <ac:chgData name="Lafarguette, Romain" userId="84106089-fb04-4f22-825f-488077e4bd72" providerId="ADAL" clId="{BE2A8466-402B-4864-B1F7-F1C7946945AF}" dt="2022-02-10T06:26:57.961" v="669"/>
          <ac:spMkLst>
            <pc:docMk/>
            <pc:sldMk cId="3267339817" sldId="1371"/>
            <ac:spMk id="95" creationId="{A564FB70-7539-4734-B12C-ABA53ECFFF03}"/>
          </ac:spMkLst>
        </pc:spChg>
        <pc:spChg chg="mod">
          <ac:chgData name="Lafarguette, Romain" userId="84106089-fb04-4f22-825f-488077e4bd72" providerId="ADAL" clId="{BE2A8466-402B-4864-B1F7-F1C7946945AF}" dt="2022-02-10T06:26:57.961" v="669"/>
          <ac:spMkLst>
            <pc:docMk/>
            <pc:sldMk cId="3267339817" sldId="1371"/>
            <ac:spMk id="96" creationId="{BBD67DC3-74D7-41F7-9F0B-4999E5AFF5E0}"/>
          </ac:spMkLst>
        </pc:spChg>
        <pc:spChg chg="mod">
          <ac:chgData name="Lafarguette, Romain" userId="84106089-fb04-4f22-825f-488077e4bd72" providerId="ADAL" clId="{BE2A8466-402B-4864-B1F7-F1C7946945AF}" dt="2022-02-10T06:26:57.961" v="669"/>
          <ac:spMkLst>
            <pc:docMk/>
            <pc:sldMk cId="3267339817" sldId="1371"/>
            <ac:spMk id="98" creationId="{C828A0D6-1E50-450F-895D-239C7BF61DCD}"/>
          </ac:spMkLst>
        </pc:spChg>
        <pc:spChg chg="mod">
          <ac:chgData name="Lafarguette, Romain" userId="84106089-fb04-4f22-825f-488077e4bd72" providerId="ADAL" clId="{BE2A8466-402B-4864-B1F7-F1C7946945AF}" dt="2022-02-10T06:26:57.961" v="669"/>
          <ac:spMkLst>
            <pc:docMk/>
            <pc:sldMk cId="3267339817" sldId="1371"/>
            <ac:spMk id="99" creationId="{55B98A9D-E3D6-4EB9-ADBD-23BBC56333F9}"/>
          </ac:spMkLst>
        </pc:spChg>
        <pc:spChg chg="mod">
          <ac:chgData name="Lafarguette, Romain" userId="84106089-fb04-4f22-825f-488077e4bd72" providerId="ADAL" clId="{BE2A8466-402B-4864-B1F7-F1C7946945AF}" dt="2022-02-10T06:28:26.920" v="725" actId="20577"/>
          <ac:spMkLst>
            <pc:docMk/>
            <pc:sldMk cId="3267339817" sldId="1371"/>
            <ac:spMk id="101" creationId="{FA3AF098-8867-4F70-A847-799DBC4E5115}"/>
          </ac:spMkLst>
        </pc:spChg>
        <pc:spChg chg="mod">
          <ac:chgData name="Lafarguette, Romain" userId="84106089-fb04-4f22-825f-488077e4bd72" providerId="ADAL" clId="{BE2A8466-402B-4864-B1F7-F1C7946945AF}" dt="2022-02-10T06:28:22.349" v="715" actId="20577"/>
          <ac:spMkLst>
            <pc:docMk/>
            <pc:sldMk cId="3267339817" sldId="1371"/>
            <ac:spMk id="102" creationId="{79AB1C32-A950-4CB6-9ABB-CE24AFB15B15}"/>
          </ac:spMkLst>
        </pc:spChg>
        <pc:spChg chg="mod">
          <ac:chgData name="Lafarguette, Romain" userId="84106089-fb04-4f22-825f-488077e4bd72" providerId="ADAL" clId="{BE2A8466-402B-4864-B1F7-F1C7946945AF}" dt="2022-02-10T06:28:04.953" v="709" actId="20577"/>
          <ac:spMkLst>
            <pc:docMk/>
            <pc:sldMk cId="3267339817" sldId="1371"/>
            <ac:spMk id="104" creationId="{5AEF3A32-2D1F-4290-9AA5-D0453BCB831F}"/>
          </ac:spMkLst>
        </pc:spChg>
        <pc:spChg chg="mod">
          <ac:chgData name="Lafarguette, Romain" userId="84106089-fb04-4f22-825f-488077e4bd72" providerId="ADAL" clId="{BE2A8466-402B-4864-B1F7-F1C7946945AF}" dt="2022-02-10T06:27:55.244" v="686" actId="20577"/>
          <ac:spMkLst>
            <pc:docMk/>
            <pc:sldMk cId="3267339817" sldId="1371"/>
            <ac:spMk id="105" creationId="{5BCC15D4-2927-4097-8741-97127ED31CD7}"/>
          </ac:spMkLst>
        </pc:spChg>
        <pc:grpChg chg="add del mod">
          <ac:chgData name="Lafarguette, Romain" userId="84106089-fb04-4f22-825f-488077e4bd72" providerId="ADAL" clId="{BE2A8466-402B-4864-B1F7-F1C7946945AF}" dt="2022-02-10T06:26:57.939" v="668"/>
          <ac:grpSpMkLst>
            <pc:docMk/>
            <pc:sldMk cId="3267339817" sldId="1371"/>
            <ac:grpSpMk id="17" creationId="{08FDBC39-B54F-4E75-AFEB-496F11E281E4}"/>
          </ac:grpSpMkLst>
        </pc:grpChg>
        <pc:grpChg chg="add del mod">
          <ac:chgData name="Lafarguette, Romain" userId="84106089-fb04-4f22-825f-488077e4bd72" providerId="ADAL" clId="{BE2A8466-402B-4864-B1F7-F1C7946945AF}" dt="2022-02-10T06:26:57.939" v="668"/>
          <ac:grpSpMkLst>
            <pc:docMk/>
            <pc:sldMk cId="3267339817" sldId="1371"/>
            <ac:grpSpMk id="20" creationId="{98D9A465-AAF9-4605-95E0-E2EF5C9EEA64}"/>
          </ac:grpSpMkLst>
        </pc:grpChg>
        <pc:grpChg chg="add del mod">
          <ac:chgData name="Lafarguette, Romain" userId="84106089-fb04-4f22-825f-488077e4bd72" providerId="ADAL" clId="{BE2A8466-402B-4864-B1F7-F1C7946945AF}" dt="2022-02-10T06:26:57.939" v="668"/>
          <ac:grpSpMkLst>
            <pc:docMk/>
            <pc:sldMk cId="3267339817" sldId="1371"/>
            <ac:grpSpMk id="23" creationId="{9FDCB7F4-AD34-4F37-A076-DBA3832ED7CC}"/>
          </ac:grpSpMkLst>
        </pc:grpChg>
        <pc:grpChg chg="add del mod">
          <ac:chgData name="Lafarguette, Romain" userId="84106089-fb04-4f22-825f-488077e4bd72" providerId="ADAL" clId="{BE2A8466-402B-4864-B1F7-F1C7946945AF}" dt="2022-02-10T06:26:57.939" v="668"/>
          <ac:grpSpMkLst>
            <pc:docMk/>
            <pc:sldMk cId="3267339817" sldId="1371"/>
            <ac:grpSpMk id="26" creationId="{58CF2534-4D2C-405F-971B-580665FB3333}"/>
          </ac:grpSpMkLst>
        </pc:grpChg>
        <pc:grpChg chg="add del mod">
          <ac:chgData name="Lafarguette, Romain" userId="84106089-fb04-4f22-825f-488077e4bd72" providerId="ADAL" clId="{BE2A8466-402B-4864-B1F7-F1C7946945AF}" dt="2022-02-10T06:26:57.939" v="668"/>
          <ac:grpSpMkLst>
            <pc:docMk/>
            <pc:sldMk cId="3267339817" sldId="1371"/>
            <ac:grpSpMk id="29" creationId="{22F85877-ED6C-4C5D-B10D-77DC075115F8}"/>
          </ac:grpSpMkLst>
        </pc:grpChg>
        <pc:grpChg chg="add del mod">
          <ac:chgData name="Lafarguette, Romain" userId="84106089-fb04-4f22-825f-488077e4bd72" providerId="ADAL" clId="{BE2A8466-402B-4864-B1F7-F1C7946945AF}" dt="2022-02-10T06:26:57.939" v="668"/>
          <ac:grpSpMkLst>
            <pc:docMk/>
            <pc:sldMk cId="3267339817" sldId="1371"/>
            <ac:grpSpMk id="32" creationId="{E0A145EF-C563-4FF1-8B37-198C5C2B532F}"/>
          </ac:grpSpMkLst>
        </pc:grpChg>
        <pc:grpChg chg="add del mod">
          <ac:chgData name="Lafarguette, Romain" userId="84106089-fb04-4f22-825f-488077e4bd72" providerId="ADAL" clId="{BE2A8466-402B-4864-B1F7-F1C7946945AF}" dt="2022-02-10T06:26:57.939" v="668"/>
          <ac:grpSpMkLst>
            <pc:docMk/>
            <pc:sldMk cId="3267339817" sldId="1371"/>
            <ac:grpSpMk id="35" creationId="{DC27336A-A521-4812-A637-7E4E25C5217A}"/>
          </ac:grpSpMkLst>
        </pc:grpChg>
        <pc:grpChg chg="add del mod">
          <ac:chgData name="Lafarguette, Romain" userId="84106089-fb04-4f22-825f-488077e4bd72" providerId="ADAL" clId="{BE2A8466-402B-4864-B1F7-F1C7946945AF}" dt="2022-02-10T06:26:57.939" v="668"/>
          <ac:grpSpMkLst>
            <pc:docMk/>
            <pc:sldMk cId="3267339817" sldId="1371"/>
            <ac:grpSpMk id="38" creationId="{6F4EF61E-D612-4656-B5A6-5A5A22B3D7BB}"/>
          </ac:grpSpMkLst>
        </pc:grpChg>
        <pc:grpChg chg="add del mod">
          <ac:chgData name="Lafarguette, Romain" userId="84106089-fb04-4f22-825f-488077e4bd72" providerId="ADAL" clId="{BE2A8466-402B-4864-B1F7-F1C7946945AF}" dt="2022-02-10T06:26:57.939" v="668"/>
          <ac:grpSpMkLst>
            <pc:docMk/>
            <pc:sldMk cId="3267339817" sldId="1371"/>
            <ac:grpSpMk id="41" creationId="{7B814D34-C8FE-4DEF-B5DA-76976BC7618A}"/>
          </ac:grpSpMkLst>
        </pc:grpChg>
        <pc:grpChg chg="add del mod">
          <ac:chgData name="Lafarguette, Romain" userId="84106089-fb04-4f22-825f-488077e4bd72" providerId="ADAL" clId="{BE2A8466-402B-4864-B1F7-F1C7946945AF}" dt="2022-02-10T06:26:57.939" v="668"/>
          <ac:grpSpMkLst>
            <pc:docMk/>
            <pc:sldMk cId="3267339817" sldId="1371"/>
            <ac:grpSpMk id="44" creationId="{D7F40F5E-B8D8-468F-9D31-7E74ADF49699}"/>
          </ac:grpSpMkLst>
        </pc:grpChg>
        <pc:grpChg chg="add del mod">
          <ac:chgData name="Lafarguette, Romain" userId="84106089-fb04-4f22-825f-488077e4bd72" providerId="ADAL" clId="{BE2A8466-402B-4864-B1F7-F1C7946945AF}" dt="2022-02-10T06:26:57.939" v="668"/>
          <ac:grpSpMkLst>
            <pc:docMk/>
            <pc:sldMk cId="3267339817" sldId="1371"/>
            <ac:grpSpMk id="47" creationId="{6E3C30FD-3720-4723-9F36-213DD137B91B}"/>
          </ac:grpSpMkLst>
        </pc:grpChg>
        <pc:grpChg chg="add del mod">
          <ac:chgData name="Lafarguette, Romain" userId="84106089-fb04-4f22-825f-488077e4bd72" providerId="ADAL" clId="{BE2A8466-402B-4864-B1F7-F1C7946945AF}" dt="2022-02-10T06:26:57.939" v="668"/>
          <ac:grpSpMkLst>
            <pc:docMk/>
            <pc:sldMk cId="3267339817" sldId="1371"/>
            <ac:grpSpMk id="50" creationId="{E8CB0253-AF60-455B-A32D-6EF40552B121}"/>
          </ac:grpSpMkLst>
        </pc:grpChg>
        <pc:grpChg chg="add del mod">
          <ac:chgData name="Lafarguette, Romain" userId="84106089-fb04-4f22-825f-488077e4bd72" providerId="ADAL" clId="{BE2A8466-402B-4864-B1F7-F1C7946945AF}" dt="2022-02-10T06:26:57.939" v="668"/>
          <ac:grpSpMkLst>
            <pc:docMk/>
            <pc:sldMk cId="3267339817" sldId="1371"/>
            <ac:grpSpMk id="53" creationId="{0E9DE4B5-17BF-422F-ACE4-028B04C7F4BF}"/>
          </ac:grpSpMkLst>
        </pc:grpChg>
        <pc:grpChg chg="add mod">
          <ac:chgData name="Lafarguette, Romain" userId="84106089-fb04-4f22-825f-488077e4bd72" providerId="ADAL" clId="{BE2A8466-402B-4864-B1F7-F1C7946945AF}" dt="2022-02-10T06:26:57.961" v="669"/>
          <ac:grpSpMkLst>
            <pc:docMk/>
            <pc:sldMk cId="3267339817" sldId="1371"/>
            <ac:grpSpMk id="67" creationId="{A5132E91-B2D2-4DFE-B542-582203E5379C}"/>
          </ac:grpSpMkLst>
        </pc:grpChg>
        <pc:grpChg chg="add mod">
          <ac:chgData name="Lafarguette, Romain" userId="84106089-fb04-4f22-825f-488077e4bd72" providerId="ADAL" clId="{BE2A8466-402B-4864-B1F7-F1C7946945AF}" dt="2022-02-10T06:26:57.961" v="669"/>
          <ac:grpSpMkLst>
            <pc:docMk/>
            <pc:sldMk cId="3267339817" sldId="1371"/>
            <ac:grpSpMk id="70" creationId="{1360AF7F-D74A-4B69-ACEC-01471AD7EFA3}"/>
          </ac:grpSpMkLst>
        </pc:grpChg>
        <pc:grpChg chg="add mod">
          <ac:chgData name="Lafarguette, Romain" userId="84106089-fb04-4f22-825f-488077e4bd72" providerId="ADAL" clId="{BE2A8466-402B-4864-B1F7-F1C7946945AF}" dt="2022-02-10T06:26:57.961" v="669"/>
          <ac:grpSpMkLst>
            <pc:docMk/>
            <pc:sldMk cId="3267339817" sldId="1371"/>
            <ac:grpSpMk id="73" creationId="{99D12299-F79F-45B3-8A1B-ABDCD52A5635}"/>
          </ac:grpSpMkLst>
        </pc:grpChg>
        <pc:grpChg chg="add mod">
          <ac:chgData name="Lafarguette, Romain" userId="84106089-fb04-4f22-825f-488077e4bd72" providerId="ADAL" clId="{BE2A8466-402B-4864-B1F7-F1C7946945AF}" dt="2022-02-10T06:26:57.961" v="669"/>
          <ac:grpSpMkLst>
            <pc:docMk/>
            <pc:sldMk cId="3267339817" sldId="1371"/>
            <ac:grpSpMk id="76" creationId="{72D3AFAA-5A40-4330-A734-F2147092E2D2}"/>
          </ac:grpSpMkLst>
        </pc:grpChg>
        <pc:grpChg chg="add mod">
          <ac:chgData name="Lafarguette, Romain" userId="84106089-fb04-4f22-825f-488077e4bd72" providerId="ADAL" clId="{BE2A8466-402B-4864-B1F7-F1C7946945AF}" dt="2022-02-10T06:26:57.961" v="669"/>
          <ac:grpSpMkLst>
            <pc:docMk/>
            <pc:sldMk cId="3267339817" sldId="1371"/>
            <ac:grpSpMk id="79" creationId="{A2DF108B-0317-425B-87C2-3CBFDBE03654}"/>
          </ac:grpSpMkLst>
        </pc:grpChg>
        <pc:grpChg chg="add mod">
          <ac:chgData name="Lafarguette, Romain" userId="84106089-fb04-4f22-825f-488077e4bd72" providerId="ADAL" clId="{BE2A8466-402B-4864-B1F7-F1C7946945AF}" dt="2022-02-10T06:26:57.961" v="669"/>
          <ac:grpSpMkLst>
            <pc:docMk/>
            <pc:sldMk cId="3267339817" sldId="1371"/>
            <ac:grpSpMk id="82" creationId="{FFF7CEDA-C54E-43B0-88F5-0B4C5BCAB276}"/>
          </ac:grpSpMkLst>
        </pc:grpChg>
        <pc:grpChg chg="add mod">
          <ac:chgData name="Lafarguette, Romain" userId="84106089-fb04-4f22-825f-488077e4bd72" providerId="ADAL" clId="{BE2A8466-402B-4864-B1F7-F1C7946945AF}" dt="2022-02-10T06:26:57.961" v="669"/>
          <ac:grpSpMkLst>
            <pc:docMk/>
            <pc:sldMk cId="3267339817" sldId="1371"/>
            <ac:grpSpMk id="85" creationId="{2452DE52-0E8D-4A67-AAA4-23BF20599058}"/>
          </ac:grpSpMkLst>
        </pc:grpChg>
        <pc:grpChg chg="add mod">
          <ac:chgData name="Lafarguette, Romain" userId="84106089-fb04-4f22-825f-488077e4bd72" providerId="ADAL" clId="{BE2A8466-402B-4864-B1F7-F1C7946945AF}" dt="2022-02-10T06:26:57.961" v="669"/>
          <ac:grpSpMkLst>
            <pc:docMk/>
            <pc:sldMk cId="3267339817" sldId="1371"/>
            <ac:grpSpMk id="88" creationId="{17ADC2D2-711E-46BC-B88D-CA7884B14916}"/>
          </ac:grpSpMkLst>
        </pc:grpChg>
        <pc:grpChg chg="add mod">
          <ac:chgData name="Lafarguette, Romain" userId="84106089-fb04-4f22-825f-488077e4bd72" providerId="ADAL" clId="{BE2A8466-402B-4864-B1F7-F1C7946945AF}" dt="2022-02-10T06:28:45.670" v="728" actId="14100"/>
          <ac:grpSpMkLst>
            <pc:docMk/>
            <pc:sldMk cId="3267339817" sldId="1371"/>
            <ac:grpSpMk id="91" creationId="{FD03F0BE-40C7-4D74-ADBA-C5FFC8E0B0B3}"/>
          </ac:grpSpMkLst>
        </pc:grpChg>
        <pc:grpChg chg="add mod">
          <ac:chgData name="Lafarguette, Romain" userId="84106089-fb04-4f22-825f-488077e4bd72" providerId="ADAL" clId="{BE2A8466-402B-4864-B1F7-F1C7946945AF}" dt="2022-02-10T06:26:57.961" v="669"/>
          <ac:grpSpMkLst>
            <pc:docMk/>
            <pc:sldMk cId="3267339817" sldId="1371"/>
            <ac:grpSpMk id="94" creationId="{239FCFA3-7EA6-455D-B8A8-83A5625589C9}"/>
          </ac:grpSpMkLst>
        </pc:grpChg>
        <pc:grpChg chg="add mod">
          <ac:chgData name="Lafarguette, Romain" userId="84106089-fb04-4f22-825f-488077e4bd72" providerId="ADAL" clId="{BE2A8466-402B-4864-B1F7-F1C7946945AF}" dt="2022-02-10T06:28:42.588" v="727" actId="14100"/>
          <ac:grpSpMkLst>
            <pc:docMk/>
            <pc:sldMk cId="3267339817" sldId="1371"/>
            <ac:grpSpMk id="97" creationId="{BC0F3E38-F516-40BA-A29B-A5DA61BD204E}"/>
          </ac:grpSpMkLst>
        </pc:grpChg>
        <pc:grpChg chg="add mod">
          <ac:chgData name="Lafarguette, Romain" userId="84106089-fb04-4f22-825f-488077e4bd72" providerId="ADAL" clId="{BE2A8466-402B-4864-B1F7-F1C7946945AF}" dt="2022-02-10T06:28:38.630" v="726" actId="14100"/>
          <ac:grpSpMkLst>
            <pc:docMk/>
            <pc:sldMk cId="3267339817" sldId="1371"/>
            <ac:grpSpMk id="100" creationId="{00367919-3150-49B2-A6EB-214ED81A20DB}"/>
          </ac:grpSpMkLst>
        </pc:grpChg>
        <pc:grpChg chg="add mod">
          <ac:chgData name="Lafarguette, Romain" userId="84106089-fb04-4f22-825f-488077e4bd72" providerId="ADAL" clId="{BE2A8466-402B-4864-B1F7-F1C7946945AF}" dt="2022-02-10T06:26:57.961" v="669"/>
          <ac:grpSpMkLst>
            <pc:docMk/>
            <pc:sldMk cId="3267339817" sldId="1371"/>
            <ac:grpSpMk id="103" creationId="{00695037-868E-4DDB-B689-8F9B3EBB9C8F}"/>
          </ac:grpSpMkLst>
        </pc:grpChg>
        <pc:cxnChg chg="add del mod">
          <ac:chgData name="Lafarguette, Romain" userId="84106089-fb04-4f22-825f-488077e4bd72" providerId="ADAL" clId="{BE2A8466-402B-4864-B1F7-F1C7946945AF}" dt="2022-02-10T06:26:57.939" v="668"/>
          <ac:cxnSpMkLst>
            <pc:docMk/>
            <pc:sldMk cId="3267339817" sldId="1371"/>
            <ac:cxnSpMk id="9" creationId="{BAD43C99-10E1-4E73-AF76-E97158C28EDF}"/>
          </ac:cxnSpMkLst>
        </pc:cxnChg>
        <pc:cxnChg chg="add del mod">
          <ac:chgData name="Lafarguette, Romain" userId="84106089-fb04-4f22-825f-488077e4bd72" providerId="ADAL" clId="{BE2A8466-402B-4864-B1F7-F1C7946945AF}" dt="2022-02-10T06:26:57.939" v="668"/>
          <ac:cxnSpMkLst>
            <pc:docMk/>
            <pc:sldMk cId="3267339817" sldId="1371"/>
            <ac:cxnSpMk id="10" creationId="{61D5CFDF-A01B-4D09-967C-9E8E11FF490D}"/>
          </ac:cxnSpMkLst>
        </pc:cxnChg>
        <pc:cxnChg chg="add del mod">
          <ac:chgData name="Lafarguette, Romain" userId="84106089-fb04-4f22-825f-488077e4bd72" providerId="ADAL" clId="{BE2A8466-402B-4864-B1F7-F1C7946945AF}" dt="2022-02-10T06:26:57.939" v="668"/>
          <ac:cxnSpMkLst>
            <pc:docMk/>
            <pc:sldMk cId="3267339817" sldId="1371"/>
            <ac:cxnSpMk id="11" creationId="{28884730-2FA2-4C3A-937C-37D9D58AD232}"/>
          </ac:cxnSpMkLst>
        </pc:cxnChg>
        <pc:cxnChg chg="add del mod">
          <ac:chgData name="Lafarguette, Romain" userId="84106089-fb04-4f22-825f-488077e4bd72" providerId="ADAL" clId="{BE2A8466-402B-4864-B1F7-F1C7946945AF}" dt="2022-02-10T06:26:57.939" v="668"/>
          <ac:cxnSpMkLst>
            <pc:docMk/>
            <pc:sldMk cId="3267339817" sldId="1371"/>
            <ac:cxnSpMk id="12" creationId="{C209B41C-D6E6-497A-A365-EFB5DEA3A26F}"/>
          </ac:cxnSpMkLst>
        </pc:cxnChg>
        <pc:cxnChg chg="add del mod">
          <ac:chgData name="Lafarguette, Romain" userId="84106089-fb04-4f22-825f-488077e4bd72" providerId="ADAL" clId="{BE2A8466-402B-4864-B1F7-F1C7946945AF}" dt="2022-02-10T06:26:57.939" v="668"/>
          <ac:cxnSpMkLst>
            <pc:docMk/>
            <pc:sldMk cId="3267339817" sldId="1371"/>
            <ac:cxnSpMk id="13" creationId="{3C602C09-6CBC-4FD9-ACA4-6F5FC7B42A84}"/>
          </ac:cxnSpMkLst>
        </pc:cxnChg>
        <pc:cxnChg chg="add del mod">
          <ac:chgData name="Lafarguette, Romain" userId="84106089-fb04-4f22-825f-488077e4bd72" providerId="ADAL" clId="{BE2A8466-402B-4864-B1F7-F1C7946945AF}" dt="2022-02-10T06:26:57.939" v="668"/>
          <ac:cxnSpMkLst>
            <pc:docMk/>
            <pc:sldMk cId="3267339817" sldId="1371"/>
            <ac:cxnSpMk id="14" creationId="{302ADFED-FBCC-41A1-98D6-47F3668D7662}"/>
          </ac:cxnSpMkLst>
        </pc:cxnChg>
        <pc:cxnChg chg="add del mod">
          <ac:chgData name="Lafarguette, Romain" userId="84106089-fb04-4f22-825f-488077e4bd72" providerId="ADAL" clId="{BE2A8466-402B-4864-B1F7-F1C7946945AF}" dt="2022-02-10T06:26:57.939" v="668"/>
          <ac:cxnSpMkLst>
            <pc:docMk/>
            <pc:sldMk cId="3267339817" sldId="1371"/>
            <ac:cxnSpMk id="15" creationId="{2E396A07-47CB-40A5-8D84-93B00272BC97}"/>
          </ac:cxnSpMkLst>
        </pc:cxnChg>
        <pc:cxnChg chg="add del mod">
          <ac:chgData name="Lafarguette, Romain" userId="84106089-fb04-4f22-825f-488077e4bd72" providerId="ADAL" clId="{BE2A8466-402B-4864-B1F7-F1C7946945AF}" dt="2022-02-10T06:26:57.939" v="668"/>
          <ac:cxnSpMkLst>
            <pc:docMk/>
            <pc:sldMk cId="3267339817" sldId="1371"/>
            <ac:cxnSpMk id="16" creationId="{58907727-216E-4303-9150-C40EEB65FBC0}"/>
          </ac:cxnSpMkLst>
        </pc:cxnChg>
        <pc:cxnChg chg="add mod">
          <ac:chgData name="Lafarguette, Romain" userId="84106089-fb04-4f22-825f-488077e4bd72" providerId="ADAL" clId="{BE2A8466-402B-4864-B1F7-F1C7946945AF}" dt="2022-02-10T06:26:57.961" v="669"/>
          <ac:cxnSpMkLst>
            <pc:docMk/>
            <pc:sldMk cId="3267339817" sldId="1371"/>
            <ac:cxnSpMk id="59" creationId="{2EDA9813-B3E0-428B-9F85-62BC5A4FA804}"/>
          </ac:cxnSpMkLst>
        </pc:cxnChg>
        <pc:cxnChg chg="add mod">
          <ac:chgData name="Lafarguette, Romain" userId="84106089-fb04-4f22-825f-488077e4bd72" providerId="ADAL" clId="{BE2A8466-402B-4864-B1F7-F1C7946945AF}" dt="2022-02-10T06:26:57.961" v="669"/>
          <ac:cxnSpMkLst>
            <pc:docMk/>
            <pc:sldMk cId="3267339817" sldId="1371"/>
            <ac:cxnSpMk id="60" creationId="{4B42E80E-4355-4C9F-A97B-BD1159937464}"/>
          </ac:cxnSpMkLst>
        </pc:cxnChg>
        <pc:cxnChg chg="add mod">
          <ac:chgData name="Lafarguette, Romain" userId="84106089-fb04-4f22-825f-488077e4bd72" providerId="ADAL" clId="{BE2A8466-402B-4864-B1F7-F1C7946945AF}" dt="2022-02-10T06:26:57.961" v="669"/>
          <ac:cxnSpMkLst>
            <pc:docMk/>
            <pc:sldMk cId="3267339817" sldId="1371"/>
            <ac:cxnSpMk id="61" creationId="{494A03C5-C66C-4929-B79D-DB90946C8A44}"/>
          </ac:cxnSpMkLst>
        </pc:cxnChg>
        <pc:cxnChg chg="add mod">
          <ac:chgData name="Lafarguette, Romain" userId="84106089-fb04-4f22-825f-488077e4bd72" providerId="ADAL" clId="{BE2A8466-402B-4864-B1F7-F1C7946945AF}" dt="2022-02-10T06:26:57.961" v="669"/>
          <ac:cxnSpMkLst>
            <pc:docMk/>
            <pc:sldMk cId="3267339817" sldId="1371"/>
            <ac:cxnSpMk id="62" creationId="{74AA2078-9524-4900-9B0F-FDC8C1404CB1}"/>
          </ac:cxnSpMkLst>
        </pc:cxnChg>
        <pc:cxnChg chg="add mod">
          <ac:chgData name="Lafarguette, Romain" userId="84106089-fb04-4f22-825f-488077e4bd72" providerId="ADAL" clId="{BE2A8466-402B-4864-B1F7-F1C7946945AF}" dt="2022-02-10T06:26:57.961" v="669"/>
          <ac:cxnSpMkLst>
            <pc:docMk/>
            <pc:sldMk cId="3267339817" sldId="1371"/>
            <ac:cxnSpMk id="63" creationId="{9D14ABB0-0112-4FE4-9E6D-E5DE8A82DDEE}"/>
          </ac:cxnSpMkLst>
        </pc:cxnChg>
        <pc:cxnChg chg="add mod">
          <ac:chgData name="Lafarguette, Romain" userId="84106089-fb04-4f22-825f-488077e4bd72" providerId="ADAL" clId="{BE2A8466-402B-4864-B1F7-F1C7946945AF}" dt="2022-02-10T06:26:57.961" v="669"/>
          <ac:cxnSpMkLst>
            <pc:docMk/>
            <pc:sldMk cId="3267339817" sldId="1371"/>
            <ac:cxnSpMk id="64" creationId="{33278B04-6610-4E23-ADDC-59CE3FF20942}"/>
          </ac:cxnSpMkLst>
        </pc:cxnChg>
        <pc:cxnChg chg="add mod">
          <ac:chgData name="Lafarguette, Romain" userId="84106089-fb04-4f22-825f-488077e4bd72" providerId="ADAL" clId="{BE2A8466-402B-4864-B1F7-F1C7946945AF}" dt="2022-02-10T06:26:57.961" v="669"/>
          <ac:cxnSpMkLst>
            <pc:docMk/>
            <pc:sldMk cId="3267339817" sldId="1371"/>
            <ac:cxnSpMk id="65" creationId="{3EBC0BB1-1B94-44E0-AC7F-03C208F56590}"/>
          </ac:cxnSpMkLst>
        </pc:cxnChg>
        <pc:cxnChg chg="add mod">
          <ac:chgData name="Lafarguette, Romain" userId="84106089-fb04-4f22-825f-488077e4bd72" providerId="ADAL" clId="{BE2A8466-402B-4864-B1F7-F1C7946945AF}" dt="2022-02-10T06:26:57.961" v="669"/>
          <ac:cxnSpMkLst>
            <pc:docMk/>
            <pc:sldMk cId="3267339817" sldId="1371"/>
            <ac:cxnSpMk id="66" creationId="{74B16A0E-2377-4034-9FC4-D50AB8B25624}"/>
          </ac:cxnSpMkLst>
        </pc:cxnChg>
      </pc:sldChg>
      <pc:sldChg chg="addSp delSp modSp add mod">
        <pc:chgData name="Lafarguette, Romain" userId="84106089-fb04-4f22-825f-488077e4bd72" providerId="ADAL" clId="{BE2A8466-402B-4864-B1F7-F1C7946945AF}" dt="2022-02-10T07:37:37.699" v="2973" actId="1076"/>
        <pc:sldMkLst>
          <pc:docMk/>
          <pc:sldMk cId="692254425" sldId="1372"/>
        </pc:sldMkLst>
        <pc:spChg chg="add del mod">
          <ac:chgData name="Lafarguette, Romain" userId="84106089-fb04-4f22-825f-488077e4bd72" providerId="ADAL" clId="{BE2A8466-402B-4864-B1F7-F1C7946945AF}" dt="2022-02-10T07:04:39.848" v="1643" actId="478"/>
          <ac:spMkLst>
            <pc:docMk/>
            <pc:sldMk cId="692254425" sldId="1372"/>
            <ac:spMk id="3" creationId="{B5BBE8B4-FDA2-4237-87CA-2EED1CBA6BF9}"/>
          </ac:spMkLst>
        </pc:spChg>
        <pc:spChg chg="del">
          <ac:chgData name="Lafarguette, Romain" userId="84106089-fb04-4f22-825f-488077e4bd72" providerId="ADAL" clId="{BE2A8466-402B-4864-B1F7-F1C7946945AF}" dt="2022-02-10T07:04:37.272" v="1642" actId="478"/>
          <ac:spMkLst>
            <pc:docMk/>
            <pc:sldMk cId="692254425" sldId="1372"/>
            <ac:spMk id="5" creationId="{55993C5F-C448-6542-89BC-ECE1A4FE3F56}"/>
          </ac:spMkLst>
        </pc:spChg>
        <pc:spChg chg="add mod">
          <ac:chgData name="Lafarguette, Romain" userId="84106089-fb04-4f22-825f-488077e4bd72" providerId="ADAL" clId="{BE2A8466-402B-4864-B1F7-F1C7946945AF}" dt="2022-02-10T07:04:45.145" v="1645"/>
          <ac:spMkLst>
            <pc:docMk/>
            <pc:sldMk cId="692254425" sldId="1372"/>
            <ac:spMk id="6" creationId="{00590F17-D757-412B-847F-AA961663798D}"/>
          </ac:spMkLst>
        </pc:spChg>
        <pc:spChg chg="add mod">
          <ac:chgData name="Lafarguette, Romain" userId="84106089-fb04-4f22-825f-488077e4bd72" providerId="ADAL" clId="{BE2A8466-402B-4864-B1F7-F1C7946945AF}" dt="2022-02-10T07:04:45.145" v="1645"/>
          <ac:spMkLst>
            <pc:docMk/>
            <pc:sldMk cId="692254425" sldId="1372"/>
            <ac:spMk id="8" creationId="{F9619C3C-8F59-4D44-80E3-5E2310C7E487}"/>
          </ac:spMkLst>
        </pc:spChg>
        <pc:spChg chg="add mod">
          <ac:chgData name="Lafarguette, Romain" userId="84106089-fb04-4f22-825f-488077e4bd72" providerId="ADAL" clId="{BE2A8466-402B-4864-B1F7-F1C7946945AF}" dt="2022-02-10T07:04:45.145" v="1645"/>
          <ac:spMkLst>
            <pc:docMk/>
            <pc:sldMk cId="692254425" sldId="1372"/>
            <ac:spMk id="9" creationId="{92BF19BE-2979-4156-A973-39B84BAB9647}"/>
          </ac:spMkLst>
        </pc:spChg>
        <pc:spChg chg="add mod">
          <ac:chgData name="Lafarguette, Romain" userId="84106089-fb04-4f22-825f-488077e4bd72" providerId="ADAL" clId="{BE2A8466-402B-4864-B1F7-F1C7946945AF}" dt="2022-02-10T07:04:45.145" v="1645"/>
          <ac:spMkLst>
            <pc:docMk/>
            <pc:sldMk cId="692254425" sldId="1372"/>
            <ac:spMk id="11" creationId="{76043635-3719-4B7E-B383-2AFD0C075B6B}"/>
          </ac:spMkLst>
        </pc:spChg>
        <pc:spChg chg="add mod">
          <ac:chgData name="Lafarguette, Romain" userId="84106089-fb04-4f22-825f-488077e4bd72" providerId="ADAL" clId="{BE2A8466-402B-4864-B1F7-F1C7946945AF}" dt="2022-02-10T07:04:45.145" v="1645"/>
          <ac:spMkLst>
            <pc:docMk/>
            <pc:sldMk cId="692254425" sldId="1372"/>
            <ac:spMk id="12" creationId="{3606BB54-384C-4CEE-B87B-10A87BBE4D36}"/>
          </ac:spMkLst>
        </pc:spChg>
        <pc:spChg chg="add mod">
          <ac:chgData name="Lafarguette, Romain" userId="84106089-fb04-4f22-825f-488077e4bd72" providerId="ADAL" clId="{BE2A8466-402B-4864-B1F7-F1C7946945AF}" dt="2022-02-10T07:04:45.145" v="1645"/>
          <ac:spMkLst>
            <pc:docMk/>
            <pc:sldMk cId="692254425" sldId="1372"/>
            <ac:spMk id="14" creationId="{C9AC7745-4A14-4212-809E-097967B09C48}"/>
          </ac:spMkLst>
        </pc:spChg>
        <pc:spChg chg="add mod">
          <ac:chgData name="Lafarguette, Romain" userId="84106089-fb04-4f22-825f-488077e4bd72" providerId="ADAL" clId="{BE2A8466-402B-4864-B1F7-F1C7946945AF}" dt="2022-02-10T07:04:45.145" v="1645"/>
          <ac:spMkLst>
            <pc:docMk/>
            <pc:sldMk cId="692254425" sldId="1372"/>
            <ac:spMk id="15" creationId="{E20C2A7B-DED2-43E1-A04C-AAF77FEE6E3F}"/>
          </ac:spMkLst>
        </pc:spChg>
        <pc:spChg chg="add mod">
          <ac:chgData name="Lafarguette, Romain" userId="84106089-fb04-4f22-825f-488077e4bd72" providerId="ADAL" clId="{BE2A8466-402B-4864-B1F7-F1C7946945AF}" dt="2022-02-10T07:04:45.145" v="1645"/>
          <ac:spMkLst>
            <pc:docMk/>
            <pc:sldMk cId="692254425" sldId="1372"/>
            <ac:spMk id="16" creationId="{3D73CCCD-AEB7-4C61-B234-0C28675A3837}"/>
          </ac:spMkLst>
        </pc:spChg>
        <pc:spChg chg="add mod">
          <ac:chgData name="Lafarguette, Romain" userId="84106089-fb04-4f22-825f-488077e4bd72" providerId="ADAL" clId="{BE2A8466-402B-4864-B1F7-F1C7946945AF}" dt="2022-02-10T07:04:45.145" v="1645"/>
          <ac:spMkLst>
            <pc:docMk/>
            <pc:sldMk cId="692254425" sldId="1372"/>
            <ac:spMk id="17" creationId="{C8A9DCEC-2935-4745-922D-DB2B3B8226A9}"/>
          </ac:spMkLst>
        </pc:spChg>
        <pc:spChg chg="add mod">
          <ac:chgData name="Lafarguette, Romain" userId="84106089-fb04-4f22-825f-488077e4bd72" providerId="ADAL" clId="{BE2A8466-402B-4864-B1F7-F1C7946945AF}" dt="2022-02-10T07:04:45.145" v="1645"/>
          <ac:spMkLst>
            <pc:docMk/>
            <pc:sldMk cId="692254425" sldId="1372"/>
            <ac:spMk id="18" creationId="{A7CAA338-721F-4680-9A01-871430F7C9FD}"/>
          </ac:spMkLst>
        </pc:spChg>
        <pc:spChg chg="add mod">
          <ac:chgData name="Lafarguette, Romain" userId="84106089-fb04-4f22-825f-488077e4bd72" providerId="ADAL" clId="{BE2A8466-402B-4864-B1F7-F1C7946945AF}" dt="2022-02-10T07:04:45.145" v="1645"/>
          <ac:spMkLst>
            <pc:docMk/>
            <pc:sldMk cId="692254425" sldId="1372"/>
            <ac:spMk id="19" creationId="{5DF62229-34D7-44F3-960E-6D6225D80507}"/>
          </ac:spMkLst>
        </pc:spChg>
        <pc:spChg chg="add del mod">
          <ac:chgData name="Lafarguette, Romain" userId="84106089-fb04-4f22-825f-488077e4bd72" providerId="ADAL" clId="{BE2A8466-402B-4864-B1F7-F1C7946945AF}" dt="2022-02-10T07:15:40.726" v="2010"/>
          <ac:spMkLst>
            <pc:docMk/>
            <pc:sldMk cId="692254425" sldId="1372"/>
            <ac:spMk id="28" creationId="{C9841486-4D90-45CB-A89C-F22D7CB75790}"/>
          </ac:spMkLst>
        </pc:spChg>
        <pc:spChg chg="add mod">
          <ac:chgData name="Lafarguette, Romain" userId="84106089-fb04-4f22-825f-488077e4bd72" providerId="ADAL" clId="{BE2A8466-402B-4864-B1F7-F1C7946945AF}" dt="2022-02-10T07:16:01.597" v="2103" actId="20577"/>
          <ac:spMkLst>
            <pc:docMk/>
            <pc:sldMk cId="692254425" sldId="1372"/>
            <ac:spMk id="29" creationId="{E5AA8EFF-5F61-4581-9D33-98B907CFDEB1}"/>
          </ac:spMkLst>
        </pc:spChg>
        <pc:grpChg chg="add mod">
          <ac:chgData name="Lafarguette, Romain" userId="84106089-fb04-4f22-825f-488077e4bd72" providerId="ADAL" clId="{BE2A8466-402B-4864-B1F7-F1C7946945AF}" dt="2022-02-10T07:04:45.145" v="1645"/>
          <ac:grpSpMkLst>
            <pc:docMk/>
            <pc:sldMk cId="692254425" sldId="1372"/>
            <ac:grpSpMk id="7" creationId="{6729C8DA-812F-4818-9786-B640B4BB2B79}"/>
          </ac:grpSpMkLst>
        </pc:grpChg>
        <pc:grpChg chg="add mod">
          <ac:chgData name="Lafarguette, Romain" userId="84106089-fb04-4f22-825f-488077e4bd72" providerId="ADAL" clId="{BE2A8466-402B-4864-B1F7-F1C7946945AF}" dt="2022-02-10T07:04:45.145" v="1645"/>
          <ac:grpSpMkLst>
            <pc:docMk/>
            <pc:sldMk cId="692254425" sldId="1372"/>
            <ac:grpSpMk id="10" creationId="{A68B9041-1320-48B8-AF7D-2F25B159C568}"/>
          </ac:grpSpMkLst>
        </pc:grpChg>
        <pc:grpChg chg="add mod">
          <ac:chgData name="Lafarguette, Romain" userId="84106089-fb04-4f22-825f-488077e4bd72" providerId="ADAL" clId="{BE2A8466-402B-4864-B1F7-F1C7946945AF}" dt="2022-02-10T07:04:45.145" v="1645"/>
          <ac:grpSpMkLst>
            <pc:docMk/>
            <pc:sldMk cId="692254425" sldId="1372"/>
            <ac:grpSpMk id="13" creationId="{E729D58B-C8E5-45A2-9EDA-308D310775A0}"/>
          </ac:grpSpMkLst>
        </pc:grpChg>
        <pc:graphicFrameChg chg="add mod">
          <ac:chgData name="Lafarguette, Romain" userId="84106089-fb04-4f22-825f-488077e4bd72" providerId="ADAL" clId="{BE2A8466-402B-4864-B1F7-F1C7946945AF}" dt="2022-02-10T07:16:17.055" v="2106" actId="1076"/>
          <ac:graphicFrameMkLst>
            <pc:docMk/>
            <pc:sldMk cId="692254425" sldId="1372"/>
            <ac:graphicFrameMk id="20" creationId="{1527D356-431B-441E-AF00-F560C773245B}"/>
          </ac:graphicFrameMkLst>
        </pc:graphicFrameChg>
        <pc:picChg chg="add del mod">
          <ac:chgData name="Lafarguette, Romain" userId="84106089-fb04-4f22-825f-488077e4bd72" providerId="ADAL" clId="{BE2A8466-402B-4864-B1F7-F1C7946945AF}" dt="2022-02-10T07:07:26.824" v="1672" actId="478"/>
          <ac:picMkLst>
            <pc:docMk/>
            <pc:sldMk cId="692254425" sldId="1372"/>
            <ac:picMk id="21" creationId="{E7E9A5F9-CEF7-4B61-A4EC-B213546082B2}"/>
          </ac:picMkLst>
        </pc:picChg>
        <pc:picChg chg="add del mod">
          <ac:chgData name="Lafarguette, Romain" userId="84106089-fb04-4f22-825f-488077e4bd72" providerId="ADAL" clId="{BE2A8466-402B-4864-B1F7-F1C7946945AF}" dt="2022-02-10T07:07:24.048" v="1671" actId="478"/>
          <ac:picMkLst>
            <pc:docMk/>
            <pc:sldMk cId="692254425" sldId="1372"/>
            <ac:picMk id="22" creationId="{6210F812-8A58-4497-A9D4-D426845329C5}"/>
          </ac:picMkLst>
        </pc:picChg>
        <pc:picChg chg="add del mod">
          <ac:chgData name="Lafarguette, Romain" userId="84106089-fb04-4f22-825f-488077e4bd72" providerId="ADAL" clId="{BE2A8466-402B-4864-B1F7-F1C7946945AF}" dt="2022-02-10T07:05:50.463" v="1658" actId="478"/>
          <ac:picMkLst>
            <pc:docMk/>
            <pc:sldMk cId="692254425" sldId="1372"/>
            <ac:picMk id="23" creationId="{8E773418-43D7-49E2-922E-8852C0C4D892}"/>
          </ac:picMkLst>
        </pc:picChg>
        <pc:picChg chg="add del mod">
          <ac:chgData name="Lafarguette, Romain" userId="84106089-fb04-4f22-825f-488077e4bd72" providerId="ADAL" clId="{BE2A8466-402B-4864-B1F7-F1C7946945AF}" dt="2022-02-10T07:11:46.525" v="1918"/>
          <ac:picMkLst>
            <pc:docMk/>
            <pc:sldMk cId="692254425" sldId="1372"/>
            <ac:picMk id="24" creationId="{67B1C450-BD01-4986-A8BC-AEE2EADACFF4}"/>
          </ac:picMkLst>
        </pc:picChg>
        <pc:picChg chg="add mod">
          <ac:chgData name="Lafarguette, Romain" userId="84106089-fb04-4f22-825f-488077e4bd72" providerId="ADAL" clId="{BE2A8466-402B-4864-B1F7-F1C7946945AF}" dt="2022-02-10T07:13:49.712" v="1934" actId="1076"/>
          <ac:picMkLst>
            <pc:docMk/>
            <pc:sldMk cId="692254425" sldId="1372"/>
            <ac:picMk id="25" creationId="{0D2A1E64-9BD5-4F3A-BE22-3DCF098FB5D8}"/>
          </ac:picMkLst>
        </pc:picChg>
        <pc:picChg chg="add mod">
          <ac:chgData name="Lafarguette, Romain" userId="84106089-fb04-4f22-825f-488077e4bd72" providerId="ADAL" clId="{BE2A8466-402B-4864-B1F7-F1C7946945AF}" dt="2022-02-10T07:37:37.699" v="2973" actId="1076"/>
          <ac:picMkLst>
            <pc:docMk/>
            <pc:sldMk cId="692254425" sldId="1372"/>
            <ac:picMk id="26" creationId="{BB5A180E-7EDF-4060-8C4D-F22DCAC362A9}"/>
          </ac:picMkLst>
        </pc:picChg>
        <pc:picChg chg="add mod">
          <ac:chgData name="Lafarguette, Romain" userId="84106089-fb04-4f22-825f-488077e4bd72" providerId="ADAL" clId="{BE2A8466-402B-4864-B1F7-F1C7946945AF}" dt="2022-02-10T07:14:47.426" v="1945" actId="692"/>
          <ac:picMkLst>
            <pc:docMk/>
            <pc:sldMk cId="692254425" sldId="1372"/>
            <ac:picMk id="27" creationId="{5A352E24-020D-43B7-846A-C3866B7C4B8A}"/>
          </ac:picMkLst>
        </pc:picChg>
      </pc:sldChg>
      <pc:sldChg chg="modSp add del mod">
        <pc:chgData name="Lafarguette, Romain" userId="84106089-fb04-4f22-825f-488077e4bd72" providerId="ADAL" clId="{BE2A8466-402B-4864-B1F7-F1C7946945AF}" dt="2022-02-10T06:25:23.999" v="663" actId="2696"/>
        <pc:sldMkLst>
          <pc:docMk/>
          <pc:sldMk cId="3531922314" sldId="1372"/>
        </pc:sldMkLst>
        <pc:spChg chg="mod">
          <ac:chgData name="Lafarguette, Romain" userId="84106089-fb04-4f22-825f-488077e4bd72" providerId="ADAL" clId="{BE2A8466-402B-4864-B1F7-F1C7946945AF}" dt="2022-02-10T06:24:57.560" v="661" actId="403"/>
          <ac:spMkLst>
            <pc:docMk/>
            <pc:sldMk cId="3531922314" sldId="1372"/>
            <ac:spMk id="53" creationId="{1AB04A3B-958B-4038-9194-CF4C0982D289}"/>
          </ac:spMkLst>
        </pc:spChg>
        <pc:spChg chg="mod">
          <ac:chgData name="Lafarguette, Romain" userId="84106089-fb04-4f22-825f-488077e4bd72" providerId="ADAL" clId="{BE2A8466-402B-4864-B1F7-F1C7946945AF}" dt="2022-02-10T06:24:52.306" v="660" actId="403"/>
          <ac:spMkLst>
            <pc:docMk/>
            <pc:sldMk cId="3531922314" sldId="1372"/>
            <ac:spMk id="55" creationId="{09455A40-79EA-40A4-9363-51433786B85D}"/>
          </ac:spMkLst>
        </pc:spChg>
        <pc:spChg chg="mod">
          <ac:chgData name="Lafarguette, Romain" userId="84106089-fb04-4f22-825f-488077e4bd72" providerId="ADAL" clId="{BE2A8466-402B-4864-B1F7-F1C7946945AF}" dt="2022-02-10T06:24:46.579" v="659" actId="403"/>
          <ac:spMkLst>
            <pc:docMk/>
            <pc:sldMk cId="3531922314" sldId="1372"/>
            <ac:spMk id="60" creationId="{50F16B1E-D55A-4EBB-BDF5-479966C92B90}"/>
          </ac:spMkLst>
        </pc:spChg>
        <pc:spChg chg="mod">
          <ac:chgData name="Lafarguette, Romain" userId="84106089-fb04-4f22-825f-488077e4bd72" providerId="ADAL" clId="{BE2A8466-402B-4864-B1F7-F1C7946945AF}" dt="2022-02-10T06:25:11.327" v="662" actId="1076"/>
          <ac:spMkLst>
            <pc:docMk/>
            <pc:sldMk cId="3531922314" sldId="1372"/>
            <ac:spMk id="69" creationId="{EB627A0C-2062-4CFB-A32F-8EE14A5AEA48}"/>
          </ac:spMkLst>
        </pc:spChg>
        <pc:spChg chg="mod">
          <ac:chgData name="Lafarguette, Romain" userId="84106089-fb04-4f22-825f-488077e4bd72" providerId="ADAL" clId="{BE2A8466-402B-4864-B1F7-F1C7946945AF}" dt="2022-02-10T06:25:11.327" v="662" actId="1076"/>
          <ac:spMkLst>
            <pc:docMk/>
            <pc:sldMk cId="3531922314" sldId="1372"/>
            <ac:spMk id="70" creationId="{1242E734-AD7B-4A79-8E61-FA02AB9D26E8}"/>
          </ac:spMkLst>
        </pc:spChg>
        <pc:spChg chg="mod">
          <ac:chgData name="Lafarguette, Romain" userId="84106089-fb04-4f22-825f-488077e4bd72" providerId="ADAL" clId="{BE2A8466-402B-4864-B1F7-F1C7946945AF}" dt="2022-02-10T06:25:11.327" v="662" actId="1076"/>
          <ac:spMkLst>
            <pc:docMk/>
            <pc:sldMk cId="3531922314" sldId="1372"/>
            <ac:spMk id="71" creationId="{77E9F1F3-E5A9-4BDB-8AD0-C5B936EB64B5}"/>
          </ac:spMkLst>
        </pc:spChg>
        <pc:grpChg chg="mod">
          <ac:chgData name="Lafarguette, Romain" userId="84106089-fb04-4f22-825f-488077e4bd72" providerId="ADAL" clId="{BE2A8466-402B-4864-B1F7-F1C7946945AF}" dt="2022-02-10T06:25:11.327" v="662" actId="1076"/>
          <ac:grpSpMkLst>
            <pc:docMk/>
            <pc:sldMk cId="3531922314" sldId="1372"/>
            <ac:grpSpMk id="42" creationId="{BFBF93D0-70B0-4B7F-B2F6-637A549B0A42}"/>
          </ac:grpSpMkLst>
        </pc:grpChg>
        <pc:grpChg chg="mod">
          <ac:chgData name="Lafarguette, Romain" userId="84106089-fb04-4f22-825f-488077e4bd72" providerId="ADAL" clId="{BE2A8466-402B-4864-B1F7-F1C7946945AF}" dt="2022-02-10T06:25:11.327" v="662" actId="1076"/>
          <ac:grpSpMkLst>
            <pc:docMk/>
            <pc:sldMk cId="3531922314" sldId="1372"/>
            <ac:grpSpMk id="49" creationId="{64F184BA-B12E-4597-8B85-D6F4E150A2E9}"/>
          </ac:grpSpMkLst>
        </pc:grpChg>
        <pc:grpChg chg="mod">
          <ac:chgData name="Lafarguette, Romain" userId="84106089-fb04-4f22-825f-488077e4bd72" providerId="ADAL" clId="{BE2A8466-402B-4864-B1F7-F1C7946945AF}" dt="2022-02-10T06:25:11.327" v="662" actId="1076"/>
          <ac:grpSpMkLst>
            <pc:docMk/>
            <pc:sldMk cId="3531922314" sldId="1372"/>
            <ac:grpSpMk id="58" creationId="{A0732E3D-ECF0-450C-9489-1D0A1569E46F}"/>
          </ac:grpSpMkLst>
        </pc:grpChg>
        <pc:picChg chg="mod">
          <ac:chgData name="Lafarguette, Romain" userId="84106089-fb04-4f22-825f-488077e4bd72" providerId="ADAL" clId="{BE2A8466-402B-4864-B1F7-F1C7946945AF}" dt="2022-02-10T06:25:11.327" v="662" actId="1076"/>
          <ac:picMkLst>
            <pc:docMk/>
            <pc:sldMk cId="3531922314" sldId="1372"/>
            <ac:picMk id="56" creationId="{C8F1C812-6984-4B9C-B9FF-51681C30668A}"/>
          </ac:picMkLst>
        </pc:picChg>
        <pc:picChg chg="mod">
          <ac:chgData name="Lafarguette, Romain" userId="84106089-fb04-4f22-825f-488077e4bd72" providerId="ADAL" clId="{BE2A8466-402B-4864-B1F7-F1C7946945AF}" dt="2022-02-10T06:25:11.327" v="662" actId="1076"/>
          <ac:picMkLst>
            <pc:docMk/>
            <pc:sldMk cId="3531922314" sldId="1372"/>
            <ac:picMk id="57" creationId="{E497A1AD-8701-4232-B14B-62BD49006A0F}"/>
          </ac:picMkLst>
        </pc:picChg>
        <pc:picChg chg="mod">
          <ac:chgData name="Lafarguette, Romain" userId="84106089-fb04-4f22-825f-488077e4bd72" providerId="ADAL" clId="{BE2A8466-402B-4864-B1F7-F1C7946945AF}" dt="2022-02-10T06:25:11.327" v="662" actId="1076"/>
          <ac:picMkLst>
            <pc:docMk/>
            <pc:sldMk cId="3531922314" sldId="1372"/>
            <ac:picMk id="61" creationId="{D81E9CD6-370B-42D8-A05D-11ABA8C96108}"/>
          </ac:picMkLst>
        </pc:picChg>
        <pc:picChg chg="mod">
          <ac:chgData name="Lafarguette, Romain" userId="84106089-fb04-4f22-825f-488077e4bd72" providerId="ADAL" clId="{BE2A8466-402B-4864-B1F7-F1C7946945AF}" dt="2022-02-10T06:25:11.327" v="662" actId="1076"/>
          <ac:picMkLst>
            <pc:docMk/>
            <pc:sldMk cId="3531922314" sldId="1372"/>
            <ac:picMk id="62" creationId="{E38665C6-11B8-4D6E-9D6E-007D06B95527}"/>
          </ac:picMkLst>
        </pc:picChg>
        <pc:picChg chg="mod">
          <ac:chgData name="Lafarguette, Romain" userId="84106089-fb04-4f22-825f-488077e4bd72" providerId="ADAL" clId="{BE2A8466-402B-4864-B1F7-F1C7946945AF}" dt="2022-02-10T06:25:11.327" v="662" actId="1076"/>
          <ac:picMkLst>
            <pc:docMk/>
            <pc:sldMk cId="3531922314" sldId="1372"/>
            <ac:picMk id="63" creationId="{B6C95031-17C7-4E58-8682-6D16B320DE90}"/>
          </ac:picMkLst>
        </pc:picChg>
        <pc:picChg chg="mod">
          <ac:chgData name="Lafarguette, Romain" userId="84106089-fb04-4f22-825f-488077e4bd72" providerId="ADAL" clId="{BE2A8466-402B-4864-B1F7-F1C7946945AF}" dt="2022-02-10T06:25:11.327" v="662" actId="1076"/>
          <ac:picMkLst>
            <pc:docMk/>
            <pc:sldMk cId="3531922314" sldId="1372"/>
            <ac:picMk id="64" creationId="{6E328E24-C890-4F7E-BD3E-A03E33227F95}"/>
          </ac:picMkLst>
        </pc:picChg>
      </pc:sldChg>
      <pc:sldChg chg="addSp delSp modSp add mod">
        <pc:chgData name="Lafarguette, Romain" userId="84106089-fb04-4f22-825f-488077e4bd72" providerId="ADAL" clId="{BE2A8466-402B-4864-B1F7-F1C7946945AF}" dt="2022-02-10T14:53:28.529" v="4694" actId="20577"/>
        <pc:sldMkLst>
          <pc:docMk/>
          <pc:sldMk cId="1886164105" sldId="1373"/>
        </pc:sldMkLst>
        <pc:spChg chg="add del mod">
          <ac:chgData name="Lafarguette, Romain" userId="84106089-fb04-4f22-825f-488077e4bd72" providerId="ADAL" clId="{BE2A8466-402B-4864-B1F7-F1C7946945AF}" dt="2022-02-10T07:22:51.564" v="2159" actId="478"/>
          <ac:spMkLst>
            <pc:docMk/>
            <pc:sldMk cId="1886164105" sldId="1373"/>
            <ac:spMk id="3" creationId="{635A1762-A518-44BB-B290-F319ADAB89BC}"/>
          </ac:spMkLst>
        </pc:spChg>
        <pc:spChg chg="del">
          <ac:chgData name="Lafarguette, Romain" userId="84106089-fb04-4f22-825f-488077e4bd72" providerId="ADAL" clId="{BE2A8466-402B-4864-B1F7-F1C7946945AF}" dt="2022-02-10T07:22:48.943" v="2158" actId="478"/>
          <ac:spMkLst>
            <pc:docMk/>
            <pc:sldMk cId="1886164105" sldId="1373"/>
            <ac:spMk id="5" creationId="{55993C5F-C448-6542-89BC-ECE1A4FE3F56}"/>
          </ac:spMkLst>
        </pc:spChg>
        <pc:spChg chg="add del mod">
          <ac:chgData name="Lafarguette, Romain" userId="84106089-fb04-4f22-825f-488077e4bd72" providerId="ADAL" clId="{BE2A8466-402B-4864-B1F7-F1C7946945AF}" dt="2022-02-10T07:23:02.923" v="2161"/>
          <ac:spMkLst>
            <pc:docMk/>
            <pc:sldMk cId="1886164105" sldId="1373"/>
            <ac:spMk id="8" creationId="{975FB1A7-F1BD-483C-912E-CDFD51B14331}"/>
          </ac:spMkLst>
        </pc:spChg>
        <pc:spChg chg="add del mod">
          <ac:chgData name="Lafarguette, Romain" userId="84106089-fb04-4f22-825f-488077e4bd72" providerId="ADAL" clId="{BE2A8466-402B-4864-B1F7-F1C7946945AF}" dt="2022-02-10T07:23:02.923" v="2161"/>
          <ac:spMkLst>
            <pc:docMk/>
            <pc:sldMk cId="1886164105" sldId="1373"/>
            <ac:spMk id="9" creationId="{9DC0B971-9A35-4DA9-A97F-45D020C57797}"/>
          </ac:spMkLst>
        </pc:spChg>
        <pc:spChg chg="add del mod">
          <ac:chgData name="Lafarguette, Romain" userId="84106089-fb04-4f22-825f-488077e4bd72" providerId="ADAL" clId="{BE2A8466-402B-4864-B1F7-F1C7946945AF}" dt="2022-02-10T07:23:02.923" v="2161"/>
          <ac:spMkLst>
            <pc:docMk/>
            <pc:sldMk cId="1886164105" sldId="1373"/>
            <ac:spMk id="10" creationId="{78D03437-8E85-422D-96A1-3187F79F668D}"/>
          </ac:spMkLst>
        </pc:spChg>
        <pc:spChg chg="add del mod">
          <ac:chgData name="Lafarguette, Romain" userId="84106089-fb04-4f22-825f-488077e4bd72" providerId="ADAL" clId="{BE2A8466-402B-4864-B1F7-F1C7946945AF}" dt="2022-02-10T07:23:02.923" v="2161"/>
          <ac:spMkLst>
            <pc:docMk/>
            <pc:sldMk cId="1886164105" sldId="1373"/>
            <ac:spMk id="11" creationId="{4270EE21-2106-4B13-B804-3C33D25F32ED}"/>
          </ac:spMkLst>
        </pc:spChg>
        <pc:spChg chg="add del mod">
          <ac:chgData name="Lafarguette, Romain" userId="84106089-fb04-4f22-825f-488077e4bd72" providerId="ADAL" clId="{BE2A8466-402B-4864-B1F7-F1C7946945AF}" dt="2022-02-10T07:23:02.923" v="2161"/>
          <ac:spMkLst>
            <pc:docMk/>
            <pc:sldMk cId="1886164105" sldId="1373"/>
            <ac:spMk id="12" creationId="{112596CA-BBA7-4680-B330-B6F901D4B0AE}"/>
          </ac:spMkLst>
        </pc:spChg>
        <pc:spChg chg="add del mod">
          <ac:chgData name="Lafarguette, Romain" userId="84106089-fb04-4f22-825f-488077e4bd72" providerId="ADAL" clId="{BE2A8466-402B-4864-B1F7-F1C7946945AF}" dt="2022-02-10T07:23:02.923" v="2161"/>
          <ac:spMkLst>
            <pc:docMk/>
            <pc:sldMk cId="1886164105" sldId="1373"/>
            <ac:spMk id="13" creationId="{B56B1D7A-7F11-4696-A0AC-C786F1271EF0}"/>
          </ac:spMkLst>
        </pc:spChg>
        <pc:spChg chg="add del mod">
          <ac:chgData name="Lafarguette, Romain" userId="84106089-fb04-4f22-825f-488077e4bd72" providerId="ADAL" clId="{BE2A8466-402B-4864-B1F7-F1C7946945AF}" dt="2022-02-10T07:23:02.923" v="2161"/>
          <ac:spMkLst>
            <pc:docMk/>
            <pc:sldMk cId="1886164105" sldId="1373"/>
            <ac:spMk id="14" creationId="{EA08848D-727E-4963-BD6F-BC2F633AF257}"/>
          </ac:spMkLst>
        </pc:spChg>
        <pc:spChg chg="add del mod">
          <ac:chgData name="Lafarguette, Romain" userId="84106089-fb04-4f22-825f-488077e4bd72" providerId="ADAL" clId="{BE2A8466-402B-4864-B1F7-F1C7946945AF}" dt="2022-02-10T07:23:02.923" v="2161"/>
          <ac:spMkLst>
            <pc:docMk/>
            <pc:sldMk cId="1886164105" sldId="1373"/>
            <ac:spMk id="15" creationId="{55C11BC3-79A6-45F7-9C12-B36B8863D306}"/>
          </ac:spMkLst>
        </pc:spChg>
        <pc:spChg chg="add del mod">
          <ac:chgData name="Lafarguette, Romain" userId="84106089-fb04-4f22-825f-488077e4bd72" providerId="ADAL" clId="{BE2A8466-402B-4864-B1F7-F1C7946945AF}" dt="2022-02-10T07:23:02.923" v="2161"/>
          <ac:spMkLst>
            <pc:docMk/>
            <pc:sldMk cId="1886164105" sldId="1373"/>
            <ac:spMk id="16" creationId="{491598DF-478B-4772-B209-EEA336CC9D0F}"/>
          </ac:spMkLst>
        </pc:spChg>
        <pc:spChg chg="add del mod">
          <ac:chgData name="Lafarguette, Romain" userId="84106089-fb04-4f22-825f-488077e4bd72" providerId="ADAL" clId="{BE2A8466-402B-4864-B1F7-F1C7946945AF}" dt="2022-02-10T07:23:02.923" v="2161"/>
          <ac:spMkLst>
            <pc:docMk/>
            <pc:sldMk cId="1886164105" sldId="1373"/>
            <ac:spMk id="17" creationId="{8C076931-A6DB-44C8-9A8E-C9ABE2E08B3E}"/>
          </ac:spMkLst>
        </pc:spChg>
        <pc:spChg chg="add del mod">
          <ac:chgData name="Lafarguette, Romain" userId="84106089-fb04-4f22-825f-488077e4bd72" providerId="ADAL" clId="{BE2A8466-402B-4864-B1F7-F1C7946945AF}" dt="2022-02-10T07:23:02.923" v="2161"/>
          <ac:spMkLst>
            <pc:docMk/>
            <pc:sldMk cId="1886164105" sldId="1373"/>
            <ac:spMk id="18" creationId="{B7510794-2B49-4B9A-B8AE-BB7D4A6FF07E}"/>
          </ac:spMkLst>
        </pc:spChg>
        <pc:spChg chg="mod">
          <ac:chgData name="Lafarguette, Romain" userId="84106089-fb04-4f22-825f-488077e4bd72" providerId="ADAL" clId="{BE2A8466-402B-4864-B1F7-F1C7946945AF}" dt="2022-02-10T07:22:51.998" v="2160"/>
          <ac:spMkLst>
            <pc:docMk/>
            <pc:sldMk cId="1886164105" sldId="1373"/>
            <ac:spMk id="20" creationId="{70B654D9-522D-4F1C-937F-48E1651AF5A5}"/>
          </ac:spMkLst>
        </pc:spChg>
        <pc:spChg chg="mod">
          <ac:chgData name="Lafarguette, Romain" userId="84106089-fb04-4f22-825f-488077e4bd72" providerId="ADAL" clId="{BE2A8466-402B-4864-B1F7-F1C7946945AF}" dt="2022-02-10T07:22:51.998" v="2160"/>
          <ac:spMkLst>
            <pc:docMk/>
            <pc:sldMk cId="1886164105" sldId="1373"/>
            <ac:spMk id="21" creationId="{E641E71F-DFA0-4D0B-B017-31A4A483967C}"/>
          </ac:spMkLst>
        </pc:spChg>
        <pc:spChg chg="mod">
          <ac:chgData name="Lafarguette, Romain" userId="84106089-fb04-4f22-825f-488077e4bd72" providerId="ADAL" clId="{BE2A8466-402B-4864-B1F7-F1C7946945AF}" dt="2022-02-10T07:22:51.998" v="2160"/>
          <ac:spMkLst>
            <pc:docMk/>
            <pc:sldMk cId="1886164105" sldId="1373"/>
            <ac:spMk id="22" creationId="{562A8A65-741C-4C76-AB0A-3C24890AC077}"/>
          </ac:spMkLst>
        </pc:spChg>
        <pc:spChg chg="mod">
          <ac:chgData name="Lafarguette, Romain" userId="84106089-fb04-4f22-825f-488077e4bd72" providerId="ADAL" clId="{BE2A8466-402B-4864-B1F7-F1C7946945AF}" dt="2022-02-10T07:22:51.998" v="2160"/>
          <ac:spMkLst>
            <pc:docMk/>
            <pc:sldMk cId="1886164105" sldId="1373"/>
            <ac:spMk id="23" creationId="{A2539998-6432-499F-8B6E-AFF42EB0F87E}"/>
          </ac:spMkLst>
        </pc:spChg>
        <pc:spChg chg="add del mod">
          <ac:chgData name="Lafarguette, Romain" userId="84106089-fb04-4f22-825f-488077e4bd72" providerId="ADAL" clId="{BE2A8466-402B-4864-B1F7-F1C7946945AF}" dt="2022-02-10T07:23:02.923" v="2161"/>
          <ac:spMkLst>
            <pc:docMk/>
            <pc:sldMk cId="1886164105" sldId="1373"/>
            <ac:spMk id="24" creationId="{CEFC90BC-B3B8-43E1-8CCF-7B0996166BA5}"/>
          </ac:spMkLst>
        </pc:spChg>
        <pc:spChg chg="add del mod">
          <ac:chgData name="Lafarguette, Romain" userId="84106089-fb04-4f22-825f-488077e4bd72" providerId="ADAL" clId="{BE2A8466-402B-4864-B1F7-F1C7946945AF}" dt="2022-02-10T07:23:02.923" v="2161"/>
          <ac:spMkLst>
            <pc:docMk/>
            <pc:sldMk cId="1886164105" sldId="1373"/>
            <ac:spMk id="25" creationId="{9B0693D0-E388-46DB-BB8D-26E8E2E11379}"/>
          </ac:spMkLst>
        </pc:spChg>
        <pc:spChg chg="add del mod">
          <ac:chgData name="Lafarguette, Romain" userId="84106089-fb04-4f22-825f-488077e4bd72" providerId="ADAL" clId="{BE2A8466-402B-4864-B1F7-F1C7946945AF}" dt="2022-02-10T07:23:02.923" v="2161"/>
          <ac:spMkLst>
            <pc:docMk/>
            <pc:sldMk cId="1886164105" sldId="1373"/>
            <ac:spMk id="26" creationId="{0FC0F396-EAC5-4328-B71C-F5AB26520BCD}"/>
          </ac:spMkLst>
        </pc:spChg>
        <pc:spChg chg="add del mod">
          <ac:chgData name="Lafarguette, Romain" userId="84106089-fb04-4f22-825f-488077e4bd72" providerId="ADAL" clId="{BE2A8466-402B-4864-B1F7-F1C7946945AF}" dt="2022-02-10T07:23:02.923" v="2161"/>
          <ac:spMkLst>
            <pc:docMk/>
            <pc:sldMk cId="1886164105" sldId="1373"/>
            <ac:spMk id="27" creationId="{62605B24-2519-424F-84A6-0B1B02CEA04A}"/>
          </ac:spMkLst>
        </pc:spChg>
        <pc:spChg chg="add mod">
          <ac:chgData name="Lafarguette, Romain" userId="84106089-fb04-4f22-825f-488077e4bd72" providerId="ADAL" clId="{BE2A8466-402B-4864-B1F7-F1C7946945AF}" dt="2022-02-10T14:53:28.529" v="4694" actId="20577"/>
          <ac:spMkLst>
            <pc:docMk/>
            <pc:sldMk cId="1886164105" sldId="1373"/>
            <ac:spMk id="29" creationId="{298A46B8-FACB-4943-9C42-1881A9FE9A01}"/>
          </ac:spMkLst>
        </pc:spChg>
        <pc:spChg chg="add mod">
          <ac:chgData name="Lafarguette, Romain" userId="84106089-fb04-4f22-825f-488077e4bd72" providerId="ADAL" clId="{BE2A8466-402B-4864-B1F7-F1C7946945AF}" dt="2022-02-10T14:31:04.649" v="4319" actId="403"/>
          <ac:spMkLst>
            <pc:docMk/>
            <pc:sldMk cId="1886164105" sldId="1373"/>
            <ac:spMk id="34" creationId="{6EAA2599-37B8-4CB7-9FD2-6C228EC6B31B}"/>
          </ac:spMkLst>
        </pc:spChg>
        <pc:spChg chg="add mod">
          <ac:chgData name="Lafarguette, Romain" userId="84106089-fb04-4f22-825f-488077e4bd72" providerId="ADAL" clId="{BE2A8466-402B-4864-B1F7-F1C7946945AF}" dt="2022-02-10T14:31:09.299" v="4321" actId="403"/>
          <ac:spMkLst>
            <pc:docMk/>
            <pc:sldMk cId="1886164105" sldId="1373"/>
            <ac:spMk id="35" creationId="{0B46049D-E4E7-40AA-8CC2-DBE1F81B1C29}"/>
          </ac:spMkLst>
        </pc:spChg>
        <pc:spChg chg="add mod">
          <ac:chgData name="Lafarguette, Romain" userId="84106089-fb04-4f22-825f-488077e4bd72" providerId="ADAL" clId="{BE2A8466-402B-4864-B1F7-F1C7946945AF}" dt="2022-02-10T14:30:50.915" v="4313" actId="403"/>
          <ac:spMkLst>
            <pc:docMk/>
            <pc:sldMk cId="1886164105" sldId="1373"/>
            <ac:spMk id="36" creationId="{88D0A0E4-E6AE-4DD2-8769-B4BFD4CC4006}"/>
          </ac:spMkLst>
        </pc:spChg>
        <pc:spChg chg="add mod">
          <ac:chgData name="Lafarguette, Romain" userId="84106089-fb04-4f22-825f-488077e4bd72" providerId="ADAL" clId="{BE2A8466-402B-4864-B1F7-F1C7946945AF}" dt="2022-02-10T14:30:54.948" v="4315" actId="403"/>
          <ac:spMkLst>
            <pc:docMk/>
            <pc:sldMk cId="1886164105" sldId="1373"/>
            <ac:spMk id="37" creationId="{ACA72D26-B8C0-4CB6-A398-FAD898CCA4A6}"/>
          </ac:spMkLst>
        </pc:spChg>
        <pc:spChg chg="add mod">
          <ac:chgData name="Lafarguette, Romain" userId="84106089-fb04-4f22-825f-488077e4bd72" providerId="ADAL" clId="{BE2A8466-402B-4864-B1F7-F1C7946945AF}" dt="2022-02-10T14:53:21.799" v="4692" actId="403"/>
          <ac:spMkLst>
            <pc:docMk/>
            <pc:sldMk cId="1886164105" sldId="1373"/>
            <ac:spMk id="38" creationId="{B198F194-6932-4935-87D9-32B7D0CCCA19}"/>
          </ac:spMkLst>
        </pc:spChg>
        <pc:spChg chg="add mod">
          <ac:chgData name="Lafarguette, Romain" userId="84106089-fb04-4f22-825f-488077e4bd72" providerId="ADAL" clId="{BE2A8466-402B-4864-B1F7-F1C7946945AF}" dt="2022-02-10T14:31:00.752" v="4317" actId="403"/>
          <ac:spMkLst>
            <pc:docMk/>
            <pc:sldMk cId="1886164105" sldId="1373"/>
            <ac:spMk id="39" creationId="{64B077D3-714E-45BB-B471-EA50E9449AA3}"/>
          </ac:spMkLst>
        </pc:spChg>
        <pc:spChg chg="add mod">
          <ac:chgData name="Lafarguette, Romain" userId="84106089-fb04-4f22-825f-488077e4bd72" providerId="ADAL" clId="{BE2A8466-402B-4864-B1F7-F1C7946945AF}" dt="2022-02-10T07:23:04.520" v="2162"/>
          <ac:spMkLst>
            <pc:docMk/>
            <pc:sldMk cId="1886164105" sldId="1373"/>
            <ac:spMk id="40" creationId="{52775C81-9963-40B9-8B0F-779F0CCBE560}"/>
          </ac:spMkLst>
        </pc:spChg>
        <pc:spChg chg="add mod">
          <ac:chgData name="Lafarguette, Romain" userId="84106089-fb04-4f22-825f-488077e4bd72" providerId="ADAL" clId="{BE2A8466-402B-4864-B1F7-F1C7946945AF}" dt="2022-02-10T07:23:04.520" v="2162"/>
          <ac:spMkLst>
            <pc:docMk/>
            <pc:sldMk cId="1886164105" sldId="1373"/>
            <ac:spMk id="41" creationId="{62127B44-9EE3-4C40-961A-D366978BE2D8}"/>
          </ac:spMkLst>
        </pc:spChg>
        <pc:spChg chg="add mod">
          <ac:chgData name="Lafarguette, Romain" userId="84106089-fb04-4f22-825f-488077e4bd72" providerId="ADAL" clId="{BE2A8466-402B-4864-B1F7-F1C7946945AF}" dt="2022-02-10T07:23:04.520" v="2162"/>
          <ac:spMkLst>
            <pc:docMk/>
            <pc:sldMk cId="1886164105" sldId="1373"/>
            <ac:spMk id="42" creationId="{F9572E31-1E26-4A4B-903B-E33848865A41}"/>
          </ac:spMkLst>
        </pc:spChg>
        <pc:spChg chg="add mod">
          <ac:chgData name="Lafarguette, Romain" userId="84106089-fb04-4f22-825f-488077e4bd72" providerId="ADAL" clId="{BE2A8466-402B-4864-B1F7-F1C7946945AF}" dt="2022-02-10T07:23:04.520" v="2162"/>
          <ac:spMkLst>
            <pc:docMk/>
            <pc:sldMk cId="1886164105" sldId="1373"/>
            <ac:spMk id="43" creationId="{8538E24F-3946-4018-92E7-1F92D3407182}"/>
          </ac:spMkLst>
        </pc:spChg>
        <pc:spChg chg="add mod">
          <ac:chgData name="Lafarguette, Romain" userId="84106089-fb04-4f22-825f-488077e4bd72" providerId="ADAL" clId="{BE2A8466-402B-4864-B1F7-F1C7946945AF}" dt="2022-02-10T07:23:04.520" v="2162"/>
          <ac:spMkLst>
            <pc:docMk/>
            <pc:sldMk cId="1886164105" sldId="1373"/>
            <ac:spMk id="44" creationId="{57EF8F44-7614-4475-A17A-AD78EA9E15CE}"/>
          </ac:spMkLst>
        </pc:spChg>
        <pc:spChg chg="mod">
          <ac:chgData name="Lafarguette, Romain" userId="84106089-fb04-4f22-825f-488077e4bd72" providerId="ADAL" clId="{BE2A8466-402B-4864-B1F7-F1C7946945AF}" dt="2022-02-10T07:23:04.520" v="2162"/>
          <ac:spMkLst>
            <pc:docMk/>
            <pc:sldMk cId="1886164105" sldId="1373"/>
            <ac:spMk id="46" creationId="{FA24C364-82DC-4993-AB40-2747DAEBEA31}"/>
          </ac:spMkLst>
        </pc:spChg>
        <pc:spChg chg="mod">
          <ac:chgData name="Lafarguette, Romain" userId="84106089-fb04-4f22-825f-488077e4bd72" providerId="ADAL" clId="{BE2A8466-402B-4864-B1F7-F1C7946945AF}" dt="2022-02-10T07:23:04.520" v="2162"/>
          <ac:spMkLst>
            <pc:docMk/>
            <pc:sldMk cId="1886164105" sldId="1373"/>
            <ac:spMk id="47" creationId="{082676C3-EEF2-418F-BE48-604F39EF3413}"/>
          </ac:spMkLst>
        </pc:spChg>
        <pc:spChg chg="mod">
          <ac:chgData name="Lafarguette, Romain" userId="84106089-fb04-4f22-825f-488077e4bd72" providerId="ADAL" clId="{BE2A8466-402B-4864-B1F7-F1C7946945AF}" dt="2022-02-10T07:23:04.520" v="2162"/>
          <ac:spMkLst>
            <pc:docMk/>
            <pc:sldMk cId="1886164105" sldId="1373"/>
            <ac:spMk id="48" creationId="{81B9DA88-A21A-4B2D-A497-87DF9699F50B}"/>
          </ac:spMkLst>
        </pc:spChg>
        <pc:spChg chg="mod">
          <ac:chgData name="Lafarguette, Romain" userId="84106089-fb04-4f22-825f-488077e4bd72" providerId="ADAL" clId="{BE2A8466-402B-4864-B1F7-F1C7946945AF}" dt="2022-02-10T07:23:04.520" v="2162"/>
          <ac:spMkLst>
            <pc:docMk/>
            <pc:sldMk cId="1886164105" sldId="1373"/>
            <ac:spMk id="49" creationId="{BC637CF1-BEF3-4F68-B2E6-2D653A0245C6}"/>
          </ac:spMkLst>
        </pc:spChg>
        <pc:spChg chg="add mod">
          <ac:chgData name="Lafarguette, Romain" userId="84106089-fb04-4f22-825f-488077e4bd72" providerId="ADAL" clId="{BE2A8466-402B-4864-B1F7-F1C7946945AF}" dt="2022-02-10T14:39:40.808" v="4404" actId="20577"/>
          <ac:spMkLst>
            <pc:docMk/>
            <pc:sldMk cId="1886164105" sldId="1373"/>
            <ac:spMk id="50" creationId="{75635E4C-DB1B-454B-B6DB-1CAF5D6E2416}"/>
          </ac:spMkLst>
        </pc:spChg>
        <pc:spChg chg="add mod">
          <ac:chgData name="Lafarguette, Romain" userId="84106089-fb04-4f22-825f-488077e4bd72" providerId="ADAL" clId="{BE2A8466-402B-4864-B1F7-F1C7946945AF}" dt="2022-02-10T14:39:43.167" v="4405" actId="20577"/>
          <ac:spMkLst>
            <pc:docMk/>
            <pc:sldMk cId="1886164105" sldId="1373"/>
            <ac:spMk id="51" creationId="{7F9821B9-433B-4F27-9547-A3167F045CDB}"/>
          </ac:spMkLst>
        </pc:spChg>
        <pc:spChg chg="add mod">
          <ac:chgData name="Lafarguette, Romain" userId="84106089-fb04-4f22-825f-488077e4bd72" providerId="ADAL" clId="{BE2A8466-402B-4864-B1F7-F1C7946945AF}" dt="2022-02-10T14:44:09.778" v="4502" actId="20577"/>
          <ac:spMkLst>
            <pc:docMk/>
            <pc:sldMk cId="1886164105" sldId="1373"/>
            <ac:spMk id="52" creationId="{FC270489-BC37-42BF-B1D5-A46FFF4BD76F}"/>
          </ac:spMkLst>
        </pc:spChg>
        <pc:spChg chg="add mod">
          <ac:chgData name="Lafarguette, Romain" userId="84106089-fb04-4f22-825f-488077e4bd72" providerId="ADAL" clId="{BE2A8466-402B-4864-B1F7-F1C7946945AF}" dt="2022-02-10T14:44:27.569" v="4517" actId="20577"/>
          <ac:spMkLst>
            <pc:docMk/>
            <pc:sldMk cId="1886164105" sldId="1373"/>
            <ac:spMk id="53" creationId="{83723F97-9D76-42C4-9017-CA8D798E449A}"/>
          </ac:spMkLst>
        </pc:spChg>
        <pc:grpChg chg="add del mod">
          <ac:chgData name="Lafarguette, Romain" userId="84106089-fb04-4f22-825f-488077e4bd72" providerId="ADAL" clId="{BE2A8466-402B-4864-B1F7-F1C7946945AF}" dt="2022-02-10T07:23:02.923" v="2161"/>
          <ac:grpSpMkLst>
            <pc:docMk/>
            <pc:sldMk cId="1886164105" sldId="1373"/>
            <ac:grpSpMk id="19" creationId="{99F57379-5B03-42F1-88BA-FD2B18FC207B}"/>
          </ac:grpSpMkLst>
        </pc:grpChg>
        <pc:grpChg chg="add mod">
          <ac:chgData name="Lafarguette, Romain" userId="84106089-fb04-4f22-825f-488077e4bd72" providerId="ADAL" clId="{BE2A8466-402B-4864-B1F7-F1C7946945AF}" dt="2022-02-10T07:23:04.520" v="2162"/>
          <ac:grpSpMkLst>
            <pc:docMk/>
            <pc:sldMk cId="1886164105" sldId="1373"/>
            <ac:grpSpMk id="45" creationId="{42921E02-B706-43C6-A774-CA9AA157E5D8}"/>
          </ac:grpSpMkLst>
        </pc:grpChg>
        <pc:picChg chg="add del mod">
          <ac:chgData name="Lafarguette, Romain" userId="84106089-fb04-4f22-825f-488077e4bd72" providerId="ADAL" clId="{BE2A8466-402B-4864-B1F7-F1C7946945AF}" dt="2022-02-10T07:23:02.923" v="2161"/>
          <ac:picMkLst>
            <pc:docMk/>
            <pc:sldMk cId="1886164105" sldId="1373"/>
            <ac:picMk id="28" creationId="{7A2E2306-A17A-4B95-BA62-9B65CEDCB771}"/>
          </ac:picMkLst>
        </pc:picChg>
        <pc:picChg chg="add del mod">
          <ac:chgData name="Lafarguette, Romain" userId="84106089-fb04-4f22-825f-488077e4bd72" providerId="ADAL" clId="{BE2A8466-402B-4864-B1F7-F1C7946945AF}" dt="2022-02-10T07:23:02.923" v="2161"/>
          <ac:picMkLst>
            <pc:docMk/>
            <pc:sldMk cId="1886164105" sldId="1373"/>
            <ac:picMk id="29" creationId="{F36B436E-FEFE-45D3-9EB7-445A20ECD8CA}"/>
          </ac:picMkLst>
        </pc:picChg>
        <pc:picChg chg="add del mod">
          <ac:chgData name="Lafarguette, Romain" userId="84106089-fb04-4f22-825f-488077e4bd72" providerId="ADAL" clId="{BE2A8466-402B-4864-B1F7-F1C7946945AF}" dt="2022-02-10T07:23:02.923" v="2161"/>
          <ac:picMkLst>
            <pc:docMk/>
            <pc:sldMk cId="1886164105" sldId="1373"/>
            <ac:picMk id="30" creationId="{FB926865-D5A6-4412-B9DB-2947C51693CE}"/>
          </ac:picMkLst>
        </pc:picChg>
        <pc:picChg chg="add del mod">
          <ac:chgData name="Lafarguette, Romain" userId="84106089-fb04-4f22-825f-488077e4bd72" providerId="ADAL" clId="{BE2A8466-402B-4864-B1F7-F1C7946945AF}" dt="2022-02-10T07:23:02.923" v="2161"/>
          <ac:picMkLst>
            <pc:docMk/>
            <pc:sldMk cId="1886164105" sldId="1373"/>
            <ac:picMk id="31" creationId="{1A2A0F18-C3AF-449A-AD8E-9C69DD2F834E}"/>
          </ac:picMkLst>
        </pc:picChg>
        <pc:picChg chg="add mod">
          <ac:chgData name="Lafarguette, Romain" userId="84106089-fb04-4f22-825f-488077e4bd72" providerId="ADAL" clId="{BE2A8466-402B-4864-B1F7-F1C7946945AF}" dt="2022-02-10T14:39:20.333" v="4403" actId="692"/>
          <ac:picMkLst>
            <pc:docMk/>
            <pc:sldMk cId="1886164105" sldId="1373"/>
            <ac:picMk id="54" creationId="{C81C989C-8406-4563-A6BE-FCF85AC043BC}"/>
          </ac:picMkLst>
        </pc:picChg>
        <pc:picChg chg="add mod">
          <ac:chgData name="Lafarguette, Romain" userId="84106089-fb04-4f22-825f-488077e4bd72" providerId="ADAL" clId="{BE2A8466-402B-4864-B1F7-F1C7946945AF}" dt="2022-02-10T07:33:54.585" v="2820" actId="692"/>
          <ac:picMkLst>
            <pc:docMk/>
            <pc:sldMk cId="1886164105" sldId="1373"/>
            <ac:picMk id="55" creationId="{D9430A98-8343-477A-B0F1-4D5DE7A72F3C}"/>
          </ac:picMkLst>
        </pc:picChg>
        <pc:picChg chg="add mod">
          <ac:chgData name="Lafarguette, Romain" userId="84106089-fb04-4f22-825f-488077e4bd72" providerId="ADAL" clId="{BE2A8466-402B-4864-B1F7-F1C7946945AF}" dt="2022-02-10T07:34:07.402" v="2822" actId="692"/>
          <ac:picMkLst>
            <pc:docMk/>
            <pc:sldMk cId="1886164105" sldId="1373"/>
            <ac:picMk id="56" creationId="{A0D62B4A-3F70-4E16-8244-6BA75F1E8F0E}"/>
          </ac:picMkLst>
        </pc:picChg>
        <pc:picChg chg="add del mod">
          <ac:chgData name="Lafarguette, Romain" userId="84106089-fb04-4f22-825f-488077e4bd72" providerId="ADAL" clId="{BE2A8466-402B-4864-B1F7-F1C7946945AF}" dt="2022-02-10T07:30:53.094" v="2816" actId="478"/>
          <ac:picMkLst>
            <pc:docMk/>
            <pc:sldMk cId="1886164105" sldId="1373"/>
            <ac:picMk id="57" creationId="{25E567C1-FAF1-4F71-B4E5-DF8E502C5BA7}"/>
          </ac:picMkLst>
        </pc:picChg>
        <pc:picChg chg="add mod">
          <ac:chgData name="Lafarguette, Romain" userId="84106089-fb04-4f22-825f-488077e4bd72" providerId="ADAL" clId="{BE2A8466-402B-4864-B1F7-F1C7946945AF}" dt="2022-02-10T14:51:55.565" v="4667" actId="692"/>
          <ac:picMkLst>
            <pc:docMk/>
            <pc:sldMk cId="1886164105" sldId="1373"/>
            <ac:picMk id="58" creationId="{E0ED84B6-1DD3-4D8A-9F35-CFB0F4C8BAB5}"/>
          </ac:picMkLst>
        </pc:picChg>
        <pc:cxnChg chg="add del mod">
          <ac:chgData name="Lafarguette, Romain" userId="84106089-fb04-4f22-825f-488077e4bd72" providerId="ADAL" clId="{BE2A8466-402B-4864-B1F7-F1C7946945AF}" dt="2022-02-10T07:23:02.923" v="2161"/>
          <ac:cxnSpMkLst>
            <pc:docMk/>
            <pc:sldMk cId="1886164105" sldId="1373"/>
            <ac:cxnSpMk id="6" creationId="{CDFB6DCE-093F-495E-BFD7-2B0F83B7A280}"/>
          </ac:cxnSpMkLst>
        </pc:cxnChg>
        <pc:cxnChg chg="add del mod">
          <ac:chgData name="Lafarguette, Romain" userId="84106089-fb04-4f22-825f-488077e4bd72" providerId="ADAL" clId="{BE2A8466-402B-4864-B1F7-F1C7946945AF}" dt="2022-02-10T07:23:02.923" v="2161"/>
          <ac:cxnSpMkLst>
            <pc:docMk/>
            <pc:sldMk cId="1886164105" sldId="1373"/>
            <ac:cxnSpMk id="7" creationId="{94F0175D-D422-4B47-9CEF-5E04E084F937}"/>
          </ac:cxnSpMkLst>
        </pc:cxnChg>
        <pc:cxnChg chg="add mod">
          <ac:chgData name="Lafarguette, Romain" userId="84106089-fb04-4f22-825f-488077e4bd72" providerId="ADAL" clId="{BE2A8466-402B-4864-B1F7-F1C7946945AF}" dt="2022-02-10T07:23:04.520" v="2162"/>
          <ac:cxnSpMkLst>
            <pc:docMk/>
            <pc:sldMk cId="1886164105" sldId="1373"/>
            <ac:cxnSpMk id="32" creationId="{330803ED-47D2-4076-BAAC-A60A4CDA6BE5}"/>
          </ac:cxnSpMkLst>
        </pc:cxnChg>
        <pc:cxnChg chg="add mod">
          <ac:chgData name="Lafarguette, Romain" userId="84106089-fb04-4f22-825f-488077e4bd72" providerId="ADAL" clId="{BE2A8466-402B-4864-B1F7-F1C7946945AF}" dt="2022-02-10T07:23:04.520" v="2162"/>
          <ac:cxnSpMkLst>
            <pc:docMk/>
            <pc:sldMk cId="1886164105" sldId="1373"/>
            <ac:cxnSpMk id="33" creationId="{066BFD9F-85DB-4CB4-AFC4-89B267863E7D}"/>
          </ac:cxnSpMkLst>
        </pc:cxnChg>
      </pc:sldChg>
      <pc:sldChg chg="modSp add mod modAnim">
        <pc:chgData name="Lafarguette, Romain" userId="84106089-fb04-4f22-825f-488077e4bd72" providerId="ADAL" clId="{BE2A8466-402B-4864-B1F7-F1C7946945AF}" dt="2022-02-10T15:39:42.699" v="4938" actId="20577"/>
        <pc:sldMkLst>
          <pc:docMk/>
          <pc:sldMk cId="1051782381" sldId="1374"/>
        </pc:sldMkLst>
        <pc:spChg chg="mod">
          <ac:chgData name="Lafarguette, Romain" userId="84106089-fb04-4f22-825f-488077e4bd72" providerId="ADAL" clId="{BE2A8466-402B-4864-B1F7-F1C7946945AF}" dt="2022-02-10T15:02:50.162" v="4854" actId="20577"/>
          <ac:spMkLst>
            <pc:docMk/>
            <pc:sldMk cId="1051782381" sldId="1374"/>
            <ac:spMk id="4" creationId="{409AEDB7-8C42-1049-8D4C-110CB2584AD0}"/>
          </ac:spMkLst>
        </pc:spChg>
        <pc:spChg chg="mod">
          <ac:chgData name="Lafarguette, Romain" userId="84106089-fb04-4f22-825f-488077e4bd72" providerId="ADAL" clId="{BE2A8466-402B-4864-B1F7-F1C7946945AF}" dt="2022-02-10T15:39:42.699" v="4938" actId="20577"/>
          <ac:spMkLst>
            <pc:docMk/>
            <pc:sldMk cId="1051782381" sldId="1374"/>
            <ac:spMk id="5" creationId="{55993C5F-C448-6542-89BC-ECE1A4FE3F56}"/>
          </ac:spMkLst>
        </pc:spChg>
      </pc:sldChg>
      <pc:sldChg chg="delSp modSp add mod">
        <pc:chgData name="Lafarguette, Romain" userId="84106089-fb04-4f22-825f-488077e4bd72" providerId="ADAL" clId="{BE2A8466-402B-4864-B1F7-F1C7946945AF}" dt="2022-02-10T14:40:21.405" v="4423" actId="403"/>
        <pc:sldMkLst>
          <pc:docMk/>
          <pc:sldMk cId="2588125079" sldId="1375"/>
        </pc:sldMkLst>
        <pc:spChg chg="mod">
          <ac:chgData name="Lafarguette, Romain" userId="84106089-fb04-4f22-825f-488077e4bd72" providerId="ADAL" clId="{BE2A8466-402B-4864-B1F7-F1C7946945AF}" dt="2022-02-10T14:40:21.405" v="4423" actId="403"/>
          <ac:spMkLst>
            <pc:docMk/>
            <pc:sldMk cId="2588125079" sldId="1375"/>
            <ac:spMk id="2" creationId="{C9166851-7A2D-445B-8D36-180A74CD8897}"/>
          </ac:spMkLst>
        </pc:spChg>
        <pc:spChg chg="del mod">
          <ac:chgData name="Lafarguette, Romain" userId="84106089-fb04-4f22-825f-488077e4bd72" providerId="ADAL" clId="{BE2A8466-402B-4864-B1F7-F1C7946945AF}" dt="2022-02-10T14:40:11.665" v="4417" actId="478"/>
          <ac:spMkLst>
            <pc:docMk/>
            <pc:sldMk cId="2588125079" sldId="1375"/>
            <ac:spMk id="4" creationId="{B2644E25-A75B-4C61-BC95-7A7AAB9CE9B5}"/>
          </ac:spMkLst>
        </pc:spChg>
      </pc:sldChg>
      <pc:sldChg chg="addSp delSp modSp add mod">
        <pc:chgData name="Lafarguette, Romain" userId="84106089-fb04-4f22-825f-488077e4bd72" providerId="ADAL" clId="{BE2A8466-402B-4864-B1F7-F1C7946945AF}" dt="2022-02-10T15:44:59.758" v="4997" actId="20577"/>
        <pc:sldMkLst>
          <pc:docMk/>
          <pc:sldMk cId="1025392663" sldId="1376"/>
        </pc:sldMkLst>
        <pc:spChg chg="mod">
          <ac:chgData name="Lafarguette, Romain" userId="84106089-fb04-4f22-825f-488077e4bd72" providerId="ADAL" clId="{BE2A8466-402B-4864-B1F7-F1C7946945AF}" dt="2022-02-10T15:44:59.758" v="4997" actId="20577"/>
          <ac:spMkLst>
            <pc:docMk/>
            <pc:sldMk cId="1025392663" sldId="1376"/>
            <ac:spMk id="4" creationId="{409AEDB7-8C42-1049-8D4C-110CB2584AD0}"/>
          </ac:spMkLst>
        </pc:spChg>
        <pc:spChg chg="del">
          <ac:chgData name="Lafarguette, Romain" userId="84106089-fb04-4f22-825f-488077e4bd72" providerId="ADAL" clId="{BE2A8466-402B-4864-B1F7-F1C7946945AF}" dt="2022-02-10T14:55:16.756" v="4726" actId="478"/>
          <ac:spMkLst>
            <pc:docMk/>
            <pc:sldMk cId="1025392663" sldId="1376"/>
            <ac:spMk id="5" creationId="{55993C5F-C448-6542-89BC-ECE1A4FE3F56}"/>
          </ac:spMkLst>
        </pc:spChg>
        <pc:spChg chg="add del mod">
          <ac:chgData name="Lafarguette, Romain" userId="84106089-fb04-4f22-825f-488077e4bd72" providerId="ADAL" clId="{BE2A8466-402B-4864-B1F7-F1C7946945AF}" dt="2022-02-10T14:56:28.725" v="4764" actId="478"/>
          <ac:spMkLst>
            <pc:docMk/>
            <pc:sldMk cId="1025392663" sldId="1376"/>
            <ac:spMk id="8" creationId="{AE8177B1-8E8A-4F4C-90AB-2AB9140CCBC6}"/>
          </ac:spMkLst>
        </pc:spChg>
        <pc:picChg chg="del">
          <ac:chgData name="Lafarguette, Romain" userId="84106089-fb04-4f22-825f-488077e4bd72" providerId="ADAL" clId="{BE2A8466-402B-4864-B1F7-F1C7946945AF}" dt="2022-02-10T14:55:13.967" v="4725" actId="478"/>
          <ac:picMkLst>
            <pc:docMk/>
            <pc:sldMk cId="1025392663" sldId="1376"/>
            <ac:picMk id="6" creationId="{BC9F3B47-4FB7-4FB0-8377-1E3A5033892C}"/>
          </ac:picMkLst>
        </pc:picChg>
        <pc:picChg chg="add mod">
          <ac:chgData name="Lafarguette, Romain" userId="84106089-fb04-4f22-825f-488077e4bd72" providerId="ADAL" clId="{BE2A8466-402B-4864-B1F7-F1C7946945AF}" dt="2022-02-10T15:38:30.971" v="4882" actId="14826"/>
          <ac:picMkLst>
            <pc:docMk/>
            <pc:sldMk cId="1025392663" sldId="1376"/>
            <ac:picMk id="10" creationId="{A6F0523D-2546-4615-B5D0-12C23302575B}"/>
          </ac:picMkLst>
        </pc:picChg>
        <pc:picChg chg="add mod">
          <ac:chgData name="Lafarguette, Romain" userId="84106089-fb04-4f22-825f-488077e4bd72" providerId="ADAL" clId="{BE2A8466-402B-4864-B1F7-F1C7946945AF}" dt="2022-02-10T15:36:57.658" v="4881" actId="14826"/>
          <ac:picMkLst>
            <pc:docMk/>
            <pc:sldMk cId="1025392663" sldId="1376"/>
            <ac:picMk id="12" creationId="{680A5F93-4F82-457F-B447-E8A9DC825CBC}"/>
          </ac:picMkLst>
        </pc:picChg>
      </pc:sldChg>
      <pc:sldChg chg="addSp delSp modSp add mod">
        <pc:chgData name="Lafarguette, Romain" userId="84106089-fb04-4f22-825f-488077e4bd72" providerId="ADAL" clId="{BE2A8466-402B-4864-B1F7-F1C7946945AF}" dt="2022-02-10T14:59:31.151" v="4840" actId="1076"/>
        <pc:sldMkLst>
          <pc:docMk/>
          <pc:sldMk cId="606699051" sldId="1377"/>
        </pc:sldMkLst>
        <pc:spChg chg="mod">
          <ac:chgData name="Lafarguette, Romain" userId="84106089-fb04-4f22-825f-488077e4bd72" providerId="ADAL" clId="{BE2A8466-402B-4864-B1F7-F1C7946945AF}" dt="2022-02-10T14:57:32.803" v="4832" actId="20577"/>
          <ac:spMkLst>
            <pc:docMk/>
            <pc:sldMk cId="606699051" sldId="1377"/>
            <ac:spMk id="2" creationId="{5490B54B-87F8-4390-93DA-C888BADC64C8}"/>
          </ac:spMkLst>
        </pc:spChg>
        <pc:spChg chg="del">
          <ac:chgData name="Lafarguette, Romain" userId="84106089-fb04-4f22-825f-488077e4bd72" providerId="ADAL" clId="{BE2A8466-402B-4864-B1F7-F1C7946945AF}" dt="2022-02-10T14:59:20.628" v="4838" actId="478"/>
          <ac:spMkLst>
            <pc:docMk/>
            <pc:sldMk cId="606699051" sldId="1377"/>
            <ac:spMk id="4" creationId="{679EE53D-8A22-4882-B601-44354715853B}"/>
          </ac:spMkLst>
        </pc:spChg>
        <pc:picChg chg="add mod">
          <ac:chgData name="Lafarguette, Romain" userId="84106089-fb04-4f22-825f-488077e4bd72" providerId="ADAL" clId="{BE2A8466-402B-4864-B1F7-F1C7946945AF}" dt="2022-02-10T14:59:31.151" v="4840" actId="1076"/>
          <ac:picMkLst>
            <pc:docMk/>
            <pc:sldMk cId="606699051" sldId="1377"/>
            <ac:picMk id="6" creationId="{19E59111-37A4-40EA-AD89-8DC7859164FD}"/>
          </ac:picMkLst>
        </pc:picChg>
        <pc:picChg chg="del">
          <ac:chgData name="Lafarguette, Romain" userId="84106089-fb04-4f22-825f-488077e4bd72" providerId="ADAL" clId="{BE2A8466-402B-4864-B1F7-F1C7946945AF}" dt="2022-02-10T14:57:34.881" v="4833" actId="478"/>
          <ac:picMkLst>
            <pc:docMk/>
            <pc:sldMk cId="606699051" sldId="1377"/>
            <ac:picMk id="1026" creationId="{7EBEEF53-ACCF-4172-9E23-85C0DE30B308}"/>
          </ac:picMkLst>
        </pc:picChg>
      </pc:sldChg>
      <pc:sldChg chg="addSp delSp modSp add mod">
        <pc:chgData name="Lafarguette, Romain" userId="84106089-fb04-4f22-825f-488077e4bd72" providerId="ADAL" clId="{BE2A8466-402B-4864-B1F7-F1C7946945AF}" dt="2022-02-10T15:24:47.172" v="4880" actId="1076"/>
        <pc:sldMkLst>
          <pc:docMk/>
          <pc:sldMk cId="2514258847" sldId="1378"/>
        </pc:sldMkLst>
        <pc:spChg chg="mod">
          <ac:chgData name="Lafarguette, Romain" userId="84106089-fb04-4f22-825f-488077e4bd72" providerId="ADAL" clId="{BE2A8466-402B-4864-B1F7-F1C7946945AF}" dt="2022-02-10T15:15:44.216" v="4875" actId="20577"/>
          <ac:spMkLst>
            <pc:docMk/>
            <pc:sldMk cId="2514258847" sldId="1378"/>
            <ac:spMk id="4" creationId="{409AEDB7-8C42-1049-8D4C-110CB2584AD0}"/>
          </ac:spMkLst>
        </pc:spChg>
        <pc:spChg chg="del">
          <ac:chgData name="Lafarguette, Romain" userId="84106089-fb04-4f22-825f-488077e4bd72" providerId="ADAL" clId="{BE2A8466-402B-4864-B1F7-F1C7946945AF}" dt="2022-02-10T15:15:28.700" v="4861" actId="478"/>
          <ac:spMkLst>
            <pc:docMk/>
            <pc:sldMk cId="2514258847" sldId="1378"/>
            <ac:spMk id="21" creationId="{B85B3DCC-462B-4ACD-84A5-45C13109F3AA}"/>
          </ac:spMkLst>
        </pc:spChg>
        <pc:spChg chg="del">
          <ac:chgData name="Lafarguette, Romain" userId="84106089-fb04-4f22-825f-488077e4bd72" providerId="ADAL" clId="{BE2A8466-402B-4864-B1F7-F1C7946945AF}" dt="2022-02-10T15:15:28.700" v="4861" actId="478"/>
          <ac:spMkLst>
            <pc:docMk/>
            <pc:sldMk cId="2514258847" sldId="1378"/>
            <ac:spMk id="24" creationId="{706A6DF1-AAD3-46B6-AD4D-F4DE357E079F}"/>
          </ac:spMkLst>
        </pc:spChg>
        <pc:spChg chg="del">
          <ac:chgData name="Lafarguette, Romain" userId="84106089-fb04-4f22-825f-488077e4bd72" providerId="ADAL" clId="{BE2A8466-402B-4864-B1F7-F1C7946945AF}" dt="2022-02-10T15:15:24.587" v="4860" actId="478"/>
          <ac:spMkLst>
            <pc:docMk/>
            <pc:sldMk cId="2514258847" sldId="1378"/>
            <ac:spMk id="25" creationId="{97160E2E-9374-423E-ACD2-80BAFF737DAB}"/>
          </ac:spMkLst>
        </pc:spChg>
        <pc:grpChg chg="del">
          <ac:chgData name="Lafarguette, Romain" userId="84106089-fb04-4f22-825f-488077e4bd72" providerId="ADAL" clId="{BE2A8466-402B-4864-B1F7-F1C7946945AF}" dt="2022-02-10T15:15:28.700" v="4861" actId="478"/>
          <ac:grpSpMkLst>
            <pc:docMk/>
            <pc:sldMk cId="2514258847" sldId="1378"/>
            <ac:grpSpMk id="26" creationId="{EF00024D-5185-4AFE-BC6D-E339A0F9EE78}"/>
          </ac:grpSpMkLst>
        </pc:grpChg>
        <pc:grpChg chg="del">
          <ac:chgData name="Lafarguette, Romain" userId="84106089-fb04-4f22-825f-488077e4bd72" providerId="ADAL" clId="{BE2A8466-402B-4864-B1F7-F1C7946945AF}" dt="2022-02-10T15:15:28.700" v="4861" actId="478"/>
          <ac:grpSpMkLst>
            <pc:docMk/>
            <pc:sldMk cId="2514258847" sldId="1378"/>
            <ac:grpSpMk id="30" creationId="{C3EF7E84-7A8D-4B54-AF9F-678DCF324713}"/>
          </ac:grpSpMkLst>
        </pc:grpChg>
        <pc:grpChg chg="del">
          <ac:chgData name="Lafarguette, Romain" userId="84106089-fb04-4f22-825f-488077e4bd72" providerId="ADAL" clId="{BE2A8466-402B-4864-B1F7-F1C7946945AF}" dt="2022-02-10T15:15:35.566" v="4862" actId="478"/>
          <ac:grpSpMkLst>
            <pc:docMk/>
            <pc:sldMk cId="2514258847" sldId="1378"/>
            <ac:grpSpMk id="34" creationId="{38373197-7A03-480A-B5D6-C0035FA3ECFA}"/>
          </ac:grpSpMkLst>
        </pc:grpChg>
        <pc:grpChg chg="del">
          <ac:chgData name="Lafarguette, Romain" userId="84106089-fb04-4f22-825f-488077e4bd72" providerId="ADAL" clId="{BE2A8466-402B-4864-B1F7-F1C7946945AF}" dt="2022-02-10T15:15:38.725" v="4863" actId="478"/>
          <ac:grpSpMkLst>
            <pc:docMk/>
            <pc:sldMk cId="2514258847" sldId="1378"/>
            <ac:grpSpMk id="38" creationId="{07145B7B-3F59-4C2A-B096-0B568594EB00}"/>
          </ac:grpSpMkLst>
        </pc:grpChg>
        <pc:picChg chg="add mod">
          <ac:chgData name="Lafarguette, Romain" userId="84106089-fb04-4f22-825f-488077e4bd72" providerId="ADAL" clId="{BE2A8466-402B-4864-B1F7-F1C7946945AF}" dt="2022-02-10T15:24:47.172" v="4880" actId="1076"/>
          <ac:picMkLst>
            <pc:docMk/>
            <pc:sldMk cId="2514258847" sldId="1378"/>
            <ac:picMk id="3" creationId="{D89FCF93-07F2-4D6D-A2DB-CC24D56C3863}"/>
          </ac:picMkLst>
        </pc:picChg>
        <pc:picChg chg="add del">
          <ac:chgData name="Lafarguette, Romain" userId="84106089-fb04-4f22-825f-488077e4bd72" providerId="ADAL" clId="{BE2A8466-402B-4864-B1F7-F1C7946945AF}" dt="2022-02-10T15:15:01.182" v="4859" actId="478"/>
          <ac:picMkLst>
            <pc:docMk/>
            <pc:sldMk cId="2514258847" sldId="1378"/>
            <ac:picMk id="1026" creationId="{171C5922-C44F-4F7D-91C6-CAFAB813BA20}"/>
          </ac:picMkLst>
        </pc:picChg>
      </pc:sldChg>
      <pc:sldChg chg="addSp delSp modSp add mod">
        <pc:chgData name="Lafarguette, Romain" userId="84106089-fb04-4f22-825f-488077e4bd72" providerId="ADAL" clId="{BE2A8466-402B-4864-B1F7-F1C7946945AF}" dt="2022-02-10T15:47:14.437" v="5008" actId="14100"/>
        <pc:sldMkLst>
          <pc:docMk/>
          <pc:sldMk cId="3515239273" sldId="1379"/>
        </pc:sldMkLst>
        <pc:spChg chg="mod">
          <ac:chgData name="Lafarguette, Romain" userId="84106089-fb04-4f22-825f-488077e4bd72" providerId="ADAL" clId="{BE2A8466-402B-4864-B1F7-F1C7946945AF}" dt="2022-02-10T15:44:43.318" v="4972" actId="20577"/>
          <ac:spMkLst>
            <pc:docMk/>
            <pc:sldMk cId="3515239273" sldId="1379"/>
            <ac:spMk id="4" creationId="{409AEDB7-8C42-1049-8D4C-110CB2584AD0}"/>
          </ac:spMkLst>
        </pc:spChg>
        <pc:picChg chg="add mod">
          <ac:chgData name="Lafarguette, Romain" userId="84106089-fb04-4f22-825f-488077e4bd72" providerId="ADAL" clId="{BE2A8466-402B-4864-B1F7-F1C7946945AF}" dt="2022-02-10T15:47:11.045" v="5006" actId="1076"/>
          <ac:picMkLst>
            <pc:docMk/>
            <pc:sldMk cId="3515239273" sldId="1379"/>
            <ac:picMk id="6" creationId="{76BC0D0C-1CAC-4C5C-8446-BA2D47425C34}"/>
          </ac:picMkLst>
        </pc:picChg>
        <pc:picChg chg="add mod">
          <ac:chgData name="Lafarguette, Romain" userId="84106089-fb04-4f22-825f-488077e4bd72" providerId="ADAL" clId="{BE2A8466-402B-4864-B1F7-F1C7946945AF}" dt="2022-02-10T15:47:14.437" v="5008" actId="14100"/>
          <ac:picMkLst>
            <pc:docMk/>
            <pc:sldMk cId="3515239273" sldId="1379"/>
            <ac:picMk id="8" creationId="{19DE2959-89F9-4524-BDAA-765946B24DC3}"/>
          </ac:picMkLst>
        </pc:picChg>
        <pc:picChg chg="del">
          <ac:chgData name="Lafarguette, Romain" userId="84106089-fb04-4f22-825f-488077e4bd72" providerId="ADAL" clId="{BE2A8466-402B-4864-B1F7-F1C7946945AF}" dt="2022-02-10T15:44:27.998" v="4945" actId="478"/>
          <ac:picMkLst>
            <pc:docMk/>
            <pc:sldMk cId="3515239273" sldId="1379"/>
            <ac:picMk id="10" creationId="{A6F0523D-2546-4615-B5D0-12C23302575B}"/>
          </ac:picMkLst>
        </pc:picChg>
        <pc:picChg chg="del">
          <ac:chgData name="Lafarguette, Romain" userId="84106089-fb04-4f22-825f-488077e4bd72" providerId="ADAL" clId="{BE2A8466-402B-4864-B1F7-F1C7946945AF}" dt="2022-02-10T15:44:29.786" v="4946" actId="478"/>
          <ac:picMkLst>
            <pc:docMk/>
            <pc:sldMk cId="3515239273" sldId="1379"/>
            <ac:picMk id="12" creationId="{680A5F93-4F82-457F-B447-E8A9DC825CBC}"/>
          </ac:picMkLst>
        </pc:picChg>
      </pc:sldChg>
      <pc:sldMasterChg chg="addSp modTransition">
        <pc:chgData name="Lafarguette, Romain" userId="84106089-fb04-4f22-825f-488077e4bd72" providerId="ADAL" clId="{BE2A8466-402B-4864-B1F7-F1C7946945AF}" dt="2022-02-10T05:51:48.198" v="194"/>
        <pc:sldMasterMkLst>
          <pc:docMk/>
          <pc:sldMasterMk cId="1865318244" sldId="2147483761"/>
        </pc:sldMasterMkLst>
        <pc:spChg chg="add">
          <ac:chgData name="Lafarguette, Romain" userId="84106089-fb04-4f22-825f-488077e4bd72" providerId="ADAL" clId="{BE2A8466-402B-4864-B1F7-F1C7946945AF}" dt="2022-02-10T05:51:39.141" v="193"/>
          <ac:spMkLst>
            <pc:docMk/>
            <pc:sldMasterMk cId="1865318244" sldId="2147483761"/>
            <ac:spMk id="5" creationId="{5E34FA42-8F92-4083-B68B-8D1DCD8F556E}"/>
          </ac:spMkLst>
        </pc:spChg>
        <pc:spChg chg="add">
          <ac:chgData name="Lafarguette, Romain" userId="84106089-fb04-4f22-825f-488077e4bd72" providerId="ADAL" clId="{BE2A8466-402B-4864-B1F7-F1C7946945AF}" dt="2022-02-10T05:51:39.141" v="193"/>
          <ac:spMkLst>
            <pc:docMk/>
            <pc:sldMasterMk cId="1865318244" sldId="2147483761"/>
            <ac:spMk id="6" creationId="{C5554F20-6DB8-45BF-B11F-DE211AA61573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2" y="12"/>
            <a:ext cx="3043447" cy="464977"/>
          </a:xfrm>
          <a:prstGeom prst="rect">
            <a:avLst/>
          </a:prstGeom>
        </p:spPr>
        <p:txBody>
          <a:bodyPr vert="horz" lIns="91239" tIns="45618" rIns="91239" bIns="456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2" y="8842547"/>
            <a:ext cx="3043447" cy="464977"/>
          </a:xfrm>
          <a:prstGeom prst="rect">
            <a:avLst/>
          </a:prstGeom>
        </p:spPr>
        <p:txBody>
          <a:bodyPr vert="horz" lIns="91239" tIns="45618" rIns="91239" bIns="456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075" y="8842547"/>
            <a:ext cx="3043447" cy="464977"/>
          </a:xfrm>
          <a:prstGeom prst="rect">
            <a:avLst/>
          </a:prstGeom>
        </p:spPr>
        <p:txBody>
          <a:bodyPr vert="horz" lIns="91239" tIns="45618" rIns="91239" bIns="45618" rtlCol="0" anchor="b"/>
          <a:lstStyle>
            <a:lvl1pPr algn="r">
              <a:defRPr sz="1200"/>
            </a:lvl1pPr>
          </a:lstStyle>
          <a:p>
            <a:fld id="{70787CFD-D5C7-455D-B121-683BFE13FB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8984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6"/>
            <a:ext cx="3043343" cy="465455"/>
          </a:xfrm>
          <a:prstGeom prst="rect">
            <a:avLst/>
          </a:prstGeom>
        </p:spPr>
        <p:txBody>
          <a:bodyPr vert="horz" lIns="93134" tIns="46567" rIns="93134" bIns="4656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9" y="6"/>
            <a:ext cx="3043343" cy="465455"/>
          </a:xfrm>
          <a:prstGeom prst="rect">
            <a:avLst/>
          </a:prstGeom>
        </p:spPr>
        <p:txBody>
          <a:bodyPr vert="horz" lIns="93134" tIns="46567" rIns="93134" bIns="46567" rtlCol="0"/>
          <a:lstStyle>
            <a:lvl1pPr algn="r">
              <a:defRPr sz="1200"/>
            </a:lvl1pPr>
          </a:lstStyle>
          <a:p>
            <a:fld id="{49E4E862-E263-8B4A-AFB5-DFAAA754BCA9}" type="datetime1">
              <a:rPr lang="en-US" smtClean="0"/>
              <a:t>11/11/2022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34" tIns="46567" rIns="93134" bIns="4656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3" y="4421825"/>
            <a:ext cx="5618480" cy="4189095"/>
          </a:xfrm>
          <a:prstGeom prst="rect">
            <a:avLst/>
          </a:prstGeom>
        </p:spPr>
        <p:txBody>
          <a:bodyPr vert="horz" lIns="93134" tIns="46567" rIns="93134" bIns="4656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42036"/>
            <a:ext cx="3043343" cy="465455"/>
          </a:xfrm>
          <a:prstGeom prst="rect">
            <a:avLst/>
          </a:prstGeom>
        </p:spPr>
        <p:txBody>
          <a:bodyPr vert="horz" lIns="93134" tIns="46567" rIns="93134" bIns="4656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9" y="8842036"/>
            <a:ext cx="3043343" cy="465455"/>
          </a:xfrm>
          <a:prstGeom prst="rect">
            <a:avLst/>
          </a:prstGeom>
        </p:spPr>
        <p:txBody>
          <a:bodyPr vert="horz" lIns="93134" tIns="46567" rIns="93134" bIns="46567" rtlCol="0" anchor="b"/>
          <a:lstStyle>
            <a:lvl1pPr algn="r">
              <a:defRPr sz="1200"/>
            </a:lvl1pPr>
          </a:lstStyle>
          <a:p>
            <a:fld id="{BA49F774-CCF9-492C-9AEB-F2814D4A66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1023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3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7" algn="l" defTabSz="9143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14" algn="l" defTabSz="9143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72" algn="l" defTabSz="9143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28" algn="l" defTabSz="9143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85" algn="l" defTabSz="9143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42" algn="l" defTabSz="9143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00" algn="l" defTabSz="9143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57" algn="l" defTabSz="9143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35A615-44B8-AC4C-BDEB-B9D50F7261D9}"/>
              </a:ext>
            </a:extLst>
          </p:cNvPr>
          <p:cNvSpPr/>
          <p:nvPr userDrawn="1"/>
        </p:nvSpPr>
        <p:spPr>
          <a:xfrm>
            <a:off x="11938958" y="-2"/>
            <a:ext cx="253042" cy="68580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41048" y="1940930"/>
            <a:ext cx="5515284" cy="2239337"/>
          </a:xfrm>
        </p:spPr>
        <p:txBody>
          <a:bodyPr lIns="0" tIns="0" rIns="0" bIns="45720" anchor="b" anchorCtr="0">
            <a:normAutofit/>
          </a:bodyPr>
          <a:lstStyle>
            <a:lvl1pPr algn="l">
              <a:lnSpc>
                <a:spcPct val="95000"/>
              </a:lnSpc>
              <a:defRPr sz="4000" b="0" i="0">
                <a:solidFill>
                  <a:schemeClr val="tx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Presentation Title up to three lines in length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41048" y="4180267"/>
            <a:ext cx="5515284" cy="465240"/>
          </a:xfrm>
        </p:spPr>
        <p:txBody>
          <a:bodyPr lIns="0" tIns="91440" rIns="0" bIns="0"/>
          <a:lstStyle>
            <a:lvl1pPr marL="0" indent="0" algn="l">
              <a:buNone/>
              <a:defRPr b="1" cap="all" baseline="0">
                <a:solidFill>
                  <a:schemeClr val="tx2"/>
                </a:solidFill>
              </a:defRPr>
            </a:lvl1pPr>
            <a:lvl2pPr marL="457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Month </a:t>
            </a:r>
            <a:r>
              <a:rPr lang="en-US" dirty="0" err="1"/>
              <a:t>dd</a:t>
            </a:r>
            <a:r>
              <a:rPr lang="en-US" dirty="0"/>
              <a:t>, </a:t>
            </a:r>
            <a:r>
              <a:rPr lang="en-US" dirty="0" err="1"/>
              <a:t>yyyy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F8FC6B8-AF18-8A44-98A9-C2E79C6853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1048" y="4879731"/>
            <a:ext cx="5515284" cy="1213338"/>
          </a:xfrm>
        </p:spPr>
        <p:txBody>
          <a:bodyPr lIns="0" tIns="0" rIns="0" bIns="0" anchor="b" anchorCtr="0"/>
          <a:lstStyle>
            <a:lvl1pPr marL="0" indent="0">
              <a:spcBef>
                <a:spcPts val="300"/>
              </a:spcBef>
              <a:buNone/>
              <a:tabLst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300"/>
              </a:spcBef>
              <a:buNone/>
              <a:tabLst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0" indent="0">
              <a:spcBef>
                <a:spcPts val="300"/>
              </a:spcBef>
              <a:buNone/>
              <a:tabLst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0" indent="0">
              <a:spcBef>
                <a:spcPts val="300"/>
              </a:spcBef>
              <a:buNone/>
              <a:tabLst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0" indent="0">
              <a:spcBef>
                <a:spcPts val="300"/>
              </a:spcBef>
              <a:buNone/>
              <a:tabLst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Division/Title/Affiliation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84459F0-C776-6C49-B932-81C19C279A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5040"/>
          <a:stretch/>
        </p:blipFill>
        <p:spPr>
          <a:xfrm>
            <a:off x="5623560" y="749808"/>
            <a:ext cx="1102360" cy="114183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3799" userDrawn="1">
          <p15:clr>
            <a:srgbClr val="FBAE40"/>
          </p15:clr>
        </p15:guide>
        <p15:guide id="3" pos="3600" userDrawn="1">
          <p15:clr>
            <a:srgbClr val="FBAE40"/>
          </p15:clr>
        </p15:guide>
        <p15:guide id="4" pos="308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+Text (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239838" y="491385"/>
            <a:ext cx="9715500" cy="9784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lang="en-US" sz="2800" dirty="0">
                <a:solidFill>
                  <a:schemeClr val="tx2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lvl="0"/>
            <a:r>
              <a:rPr lang="en-US" dirty="0"/>
              <a:t>Title for </a:t>
            </a:r>
            <a:r>
              <a:rPr lang="en-US" dirty="0" err="1"/>
              <a:t>Photo+Text</a:t>
            </a:r>
            <a:r>
              <a:rPr lang="en-US" dirty="0"/>
              <a:t> (W) Layout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673A610-5F4D-8049-8881-F136A3242F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3338" y="1469871"/>
            <a:ext cx="4572000" cy="4860591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 marL="458788" marR="0" indent="-225425" algn="l" defTabSz="91431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65000"/>
              <a:buFont typeface="ArialMT"/>
              <a:buChar char="►"/>
              <a:tabLst/>
              <a:defRPr sz="1800"/>
            </a:lvl3pPr>
            <a:lvl4pPr>
              <a:defRPr sz="1800"/>
            </a:lvl4pPr>
            <a:lvl5pPr marL="917575" marR="0" indent="-225425" algn="l" defTabSz="91431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Tx/>
              <a:buFont typeface=".HelveticaNeueDeskInterface-Regular"/>
              <a:buChar char="●"/>
              <a:tabLst/>
              <a:defRPr sz="1800"/>
            </a:lvl5pPr>
          </a:lstStyle>
          <a:p>
            <a:pPr lvl="0"/>
            <a:r>
              <a:rPr lang="en-US" dirty="0"/>
              <a:t>Paragraph/</a:t>
            </a:r>
            <a:r>
              <a:rPr lang="en-US" dirty="0" err="1"/>
              <a:t>unbulleted</a:t>
            </a:r>
            <a:r>
              <a:rPr lang="en-US" dirty="0"/>
              <a:t> text formatting</a:t>
            </a:r>
          </a:p>
          <a:p>
            <a:pPr lvl="1"/>
            <a:r>
              <a:rPr lang="en-US" dirty="0"/>
              <a:t>Click the “Indent More” button (in the Home ribbon, above) for first-level bullets</a:t>
            </a:r>
          </a:p>
          <a:p>
            <a:pPr marL="458788" marR="0" lvl="2" indent="-225425" algn="l" defTabSz="91431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65000"/>
              <a:buFont typeface="ArialMT"/>
              <a:buChar char="►"/>
              <a:tabLst/>
              <a:defRPr/>
            </a:pPr>
            <a:r>
              <a:rPr lang="en-US" dirty="0"/>
              <a:t>Double-click the “Indent More” button (above) for second-level bullets</a:t>
            </a:r>
          </a:p>
          <a:p>
            <a:pPr lvl="3"/>
            <a:r>
              <a:rPr lang="en-US" dirty="0"/>
              <a:t>Triple-click the “Indent More” button (above) for third-level bullets</a:t>
            </a:r>
          </a:p>
          <a:p>
            <a:pPr marL="917575" marR="0" lvl="4" indent="-225425" algn="l" defTabSz="91431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Tx/>
              <a:buFont typeface=".HelveticaNeueDeskInterface-Regular"/>
              <a:buChar char="●"/>
              <a:tabLst/>
              <a:defRPr/>
            </a:pPr>
            <a:r>
              <a:rPr lang="en-US" dirty="0"/>
              <a:t>Quadruple-click the “Indent More” button (above) for fourth-level bullets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8106178-1013-D249-8751-3EA29B2109C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39838" y="1669499"/>
            <a:ext cx="4856162" cy="4480560"/>
          </a:xfrm>
          <a:solidFill>
            <a:schemeClr val="bg1">
              <a:lumMod val="90000"/>
            </a:schemeClr>
          </a:solidFill>
        </p:spPr>
        <p:txBody>
          <a:bodyPr lIns="365760" tIns="365760" rIns="365760" bIns="1828800" anchor="b">
            <a:normAutofit/>
          </a:bodyPr>
          <a:lstStyle>
            <a:lvl1pPr marL="0" indent="0" algn="ctr">
              <a:buNone/>
              <a:defRPr sz="16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icon to insert a photo.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DAF09BB-AD0B-2041-83F2-50D0A4E860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39839" y="5889219"/>
            <a:ext cx="4856162" cy="260840"/>
          </a:xfrm>
        </p:spPr>
        <p:txBody>
          <a:bodyPr lIns="45720" tIns="45720" rIns="45720" bIns="45720" anchor="b">
            <a:noAutofit/>
          </a:bodyPr>
          <a:lstStyle>
            <a:lvl1pPr>
              <a:defRPr sz="900">
                <a:solidFill>
                  <a:schemeClr val="bg1">
                    <a:lumMod val="25000"/>
                  </a:schemeClr>
                </a:solidFill>
              </a:defRPr>
            </a:lvl1pPr>
            <a:lvl2pPr>
              <a:defRPr sz="10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here to insert photo credit/copyright information</a:t>
            </a:r>
          </a:p>
        </p:txBody>
      </p:sp>
    </p:spTree>
    <p:extLst>
      <p:ext uri="{BB962C8B-B14F-4D97-AF65-F5344CB8AC3E}">
        <p14:creationId xmlns:p14="http://schemas.microsoft.com/office/powerpoint/2010/main" val="35367013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81">
          <p15:clr>
            <a:srgbClr val="FBAE40"/>
          </p15:clr>
        </p15:guide>
        <p15:guide id="4" pos="690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Photo (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0806" y="491385"/>
            <a:ext cx="3670259" cy="9784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lang="en-US" sz="2400" dirty="0">
                <a:solidFill>
                  <a:schemeClr val="tx2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lvl="0"/>
            <a:r>
              <a:rPr lang="en-US" dirty="0"/>
              <a:t>Title for </a:t>
            </a:r>
            <a:r>
              <a:rPr lang="en-US" dirty="0" err="1"/>
              <a:t>Text+Photo</a:t>
            </a:r>
            <a:r>
              <a:rPr lang="en-US" dirty="0"/>
              <a:t> (W)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590E5-B0BC-F540-8942-A0FB291DEE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0806" y="1469871"/>
            <a:ext cx="3670259" cy="4860591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 marL="458788" marR="0" indent="-225425" algn="l" defTabSz="91431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65000"/>
              <a:buFont typeface="ArialMT"/>
              <a:buChar char="►"/>
              <a:tabLst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Paragraph/</a:t>
            </a:r>
            <a:r>
              <a:rPr lang="en-US" dirty="0" err="1"/>
              <a:t>unbulleted</a:t>
            </a:r>
            <a:r>
              <a:rPr lang="en-US" dirty="0"/>
              <a:t> text formatting</a:t>
            </a:r>
          </a:p>
          <a:p>
            <a:pPr lvl="1"/>
            <a:r>
              <a:rPr lang="en-US" dirty="0"/>
              <a:t>Click the “Indent More” button (in the Home ribbon, above) for first-level bullets</a:t>
            </a:r>
          </a:p>
          <a:p>
            <a:pPr marL="458788" marR="0" lvl="2" indent="-225425" algn="l" defTabSz="91431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65000"/>
              <a:buFont typeface="ArialMT"/>
              <a:buChar char="►"/>
              <a:tabLst/>
              <a:defRPr/>
            </a:pPr>
            <a:r>
              <a:rPr lang="en-US" dirty="0"/>
              <a:t>Double-click the “Indent More” button (above) for second-level bullets</a:t>
            </a:r>
          </a:p>
          <a:p>
            <a:pPr lvl="3"/>
            <a:r>
              <a:rPr lang="en-US" dirty="0"/>
              <a:t>Triple-click the “Indent More” button (above) for third-level bullets</a:t>
            </a:r>
          </a:p>
          <a:p>
            <a:pPr lvl="4"/>
            <a:r>
              <a:rPr lang="en-US" dirty="0"/>
              <a:t>Quadruple-click the “Indent More” button (above) for fourth-level bullets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47569D7D-6010-454B-A86B-B6C69D7E2E6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191000" y="-1"/>
            <a:ext cx="8001000" cy="6629400"/>
          </a:xfrm>
          <a:solidFill>
            <a:schemeClr val="bg1">
              <a:lumMod val="90000"/>
            </a:schemeClr>
          </a:solidFill>
        </p:spPr>
        <p:txBody>
          <a:bodyPr tIns="0" bIns="2743200" anchor="b"/>
          <a:lstStyle>
            <a:lvl1pPr algn="ctr">
              <a:defRPr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icon to insert a photo.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FD26CCD3-E500-1F49-8DD8-1545E2CBF0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5400000">
            <a:off x="8746884" y="3184281"/>
            <a:ext cx="6629396" cy="260840"/>
          </a:xfrm>
        </p:spPr>
        <p:txBody>
          <a:bodyPr lIns="91440" tIns="45720" rIns="91440" bIns="45720">
            <a:noAutofit/>
          </a:bodyPr>
          <a:lstStyle>
            <a:lvl1pPr>
              <a:defRPr sz="900">
                <a:solidFill>
                  <a:schemeClr val="bg1">
                    <a:lumMod val="25000"/>
                  </a:schemeClr>
                </a:solidFill>
              </a:defRPr>
            </a:lvl1pPr>
            <a:lvl2pPr>
              <a:defRPr sz="10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here to insert photo credit/copyright information</a:t>
            </a:r>
          </a:p>
        </p:txBody>
      </p:sp>
    </p:spTree>
    <p:extLst>
      <p:ext uri="{BB962C8B-B14F-4D97-AF65-F5344CB8AC3E}">
        <p14:creationId xmlns:p14="http://schemas.microsoft.com/office/powerpoint/2010/main" val="40165849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81">
          <p15:clr>
            <a:srgbClr val="FBAE40"/>
          </p15:clr>
        </p15:guide>
        <p15:guide id="4" pos="690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+Photo (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239838" y="491385"/>
            <a:ext cx="9715500" cy="9784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lang="en-US" sz="2800" dirty="0">
                <a:solidFill>
                  <a:schemeClr val="tx2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lvl="0"/>
            <a:r>
              <a:rPr lang="en-US" dirty="0"/>
              <a:t>Title for </a:t>
            </a:r>
            <a:r>
              <a:rPr lang="en-US" dirty="0" err="1"/>
              <a:t>Photo+Photo</a:t>
            </a:r>
            <a:r>
              <a:rPr lang="en-US" dirty="0"/>
              <a:t> (W) Layout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8106178-1013-D249-8751-3EA29B2109C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69871"/>
            <a:ext cx="6096000" cy="4251960"/>
          </a:xfrm>
          <a:solidFill>
            <a:schemeClr val="bg1">
              <a:lumMod val="90000"/>
            </a:schemeClr>
          </a:solidFill>
        </p:spPr>
        <p:txBody>
          <a:bodyPr lIns="365760" tIns="365760" rIns="365760" bIns="1828800" anchor="b">
            <a:normAutofit/>
          </a:bodyPr>
          <a:lstStyle>
            <a:lvl1pPr marL="0" indent="0" algn="ctr">
              <a:buNone/>
              <a:defRPr sz="16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icon to insert a photo.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DAF09BB-AD0B-2041-83F2-50D0A4E860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" y="5460991"/>
            <a:ext cx="6096000" cy="260840"/>
          </a:xfrm>
        </p:spPr>
        <p:txBody>
          <a:bodyPr lIns="45720" tIns="45720" rIns="45720" bIns="45720" anchor="b">
            <a:noAutofit/>
          </a:bodyPr>
          <a:lstStyle>
            <a:lvl1pPr>
              <a:defRPr sz="900">
                <a:solidFill>
                  <a:schemeClr val="bg1">
                    <a:lumMod val="25000"/>
                  </a:schemeClr>
                </a:solidFill>
              </a:defRPr>
            </a:lvl1pPr>
            <a:lvl2pPr>
              <a:defRPr sz="10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here to insert photo credit/copyright information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57E259A3-746A-2044-822B-3F7D859E7F1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3439" y="1469871"/>
            <a:ext cx="6096000" cy="4251960"/>
          </a:xfrm>
          <a:solidFill>
            <a:schemeClr val="bg1">
              <a:lumMod val="90000"/>
            </a:schemeClr>
          </a:solidFill>
        </p:spPr>
        <p:txBody>
          <a:bodyPr lIns="365760" tIns="365760" rIns="365760" bIns="1828800" anchor="b">
            <a:normAutofit/>
          </a:bodyPr>
          <a:lstStyle>
            <a:lvl1pPr marL="0" indent="0" algn="ctr">
              <a:buNone/>
              <a:defRPr sz="16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icon to insert a photo.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3F54B41-918E-644B-B610-DDE8277FB2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3440" y="5460991"/>
            <a:ext cx="6096000" cy="260840"/>
          </a:xfrm>
        </p:spPr>
        <p:txBody>
          <a:bodyPr lIns="45720" tIns="45720" rIns="45720" bIns="45720" anchor="b">
            <a:noAutofit/>
          </a:bodyPr>
          <a:lstStyle>
            <a:lvl1pPr>
              <a:defRPr sz="900">
                <a:solidFill>
                  <a:schemeClr val="bg1">
                    <a:lumMod val="25000"/>
                  </a:schemeClr>
                </a:solidFill>
              </a:defRPr>
            </a:lvl1pPr>
            <a:lvl2pPr>
              <a:defRPr sz="10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here to insert photo credit/copyright information</a:t>
            </a:r>
          </a:p>
        </p:txBody>
      </p:sp>
    </p:spTree>
    <p:extLst>
      <p:ext uri="{BB962C8B-B14F-4D97-AF65-F5344CB8AC3E}">
        <p14:creationId xmlns:p14="http://schemas.microsoft.com/office/powerpoint/2010/main" val="36085019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81">
          <p15:clr>
            <a:srgbClr val="FBAE40"/>
          </p15:clr>
        </p15:guide>
        <p15:guide id="4" pos="690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+Title (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4F27426-24A7-3845-8E05-8360D202A2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5349453"/>
            <a:ext cx="12192000" cy="1508547"/>
          </a:xfrm>
          <a:prstGeom prst="rect">
            <a:avLst/>
          </a:prstGeom>
        </p:spPr>
        <p:txBody>
          <a:bodyPr vert="horz" lIns="457200" tIns="182880" rIns="457200" bIns="182880" rtlCol="0" anchor="t" anchorCtr="0">
            <a:noAutofit/>
          </a:bodyPr>
          <a:lstStyle>
            <a:lvl1pPr algn="ctr">
              <a:defRPr lang="en-US" sz="2400" dirty="0">
                <a:solidFill>
                  <a:schemeClr val="tx2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lvl="0"/>
            <a:r>
              <a:rPr lang="en-US" dirty="0"/>
              <a:t>Title for Large Photo (W) Layout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8B1EB05-4C3D-C643-8F71-7489EF7CE3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5349875"/>
          </a:xfrm>
          <a:solidFill>
            <a:schemeClr val="bg1">
              <a:lumMod val="90000"/>
            </a:schemeClr>
          </a:solidFill>
        </p:spPr>
        <p:txBody>
          <a:bodyPr tIns="0" bIns="2057400" anchor="b"/>
          <a:lstStyle>
            <a:lvl1pPr algn="ctr">
              <a:defRPr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icon to insert a photo.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C91875E-B0A9-0447-9F79-6199D72612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9386856" y="2544308"/>
            <a:ext cx="5349451" cy="260840"/>
          </a:xfrm>
        </p:spPr>
        <p:txBody>
          <a:bodyPr lIns="91440" tIns="45720" rIns="91440" bIns="45720">
            <a:noAutofit/>
          </a:bodyPr>
          <a:lstStyle>
            <a:lvl1pPr>
              <a:defRPr sz="900">
                <a:solidFill>
                  <a:schemeClr val="bg1">
                    <a:lumMod val="25000"/>
                  </a:schemeClr>
                </a:solidFill>
              </a:defRPr>
            </a:lvl1pPr>
            <a:lvl2pPr>
              <a:defRPr sz="10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here to insert photo credit/copyright information</a:t>
            </a:r>
          </a:p>
        </p:txBody>
      </p:sp>
    </p:spTree>
    <p:extLst>
      <p:ext uri="{BB962C8B-B14F-4D97-AF65-F5344CB8AC3E}">
        <p14:creationId xmlns:p14="http://schemas.microsoft.com/office/powerpoint/2010/main" val="16879988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81">
          <p15:clr>
            <a:srgbClr val="FBAE40"/>
          </p15:clr>
        </p15:guide>
        <p15:guide id="4" pos="690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ra-Large Photo+Title (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8B1EB05-4C3D-C643-8F71-7489EF7CE3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172200"/>
          </a:xfrm>
          <a:solidFill>
            <a:schemeClr val="bg1">
              <a:lumMod val="90000"/>
            </a:schemeClr>
          </a:solidFill>
        </p:spPr>
        <p:txBody>
          <a:bodyPr tIns="0" bIns="2560320" anchor="b"/>
          <a:lstStyle>
            <a:lvl1pPr algn="ctr">
              <a:defRPr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icon to insert a photo.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C91875E-B0A9-0447-9F79-6199D72612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8975483" y="2955682"/>
            <a:ext cx="6172198" cy="260840"/>
          </a:xfrm>
        </p:spPr>
        <p:txBody>
          <a:bodyPr lIns="91440" tIns="45720" rIns="91440" bIns="45720">
            <a:noAutofit/>
          </a:bodyPr>
          <a:lstStyle>
            <a:lvl1pPr>
              <a:defRPr sz="900">
                <a:solidFill>
                  <a:schemeClr val="bg1">
                    <a:lumMod val="25000"/>
                  </a:schemeClr>
                </a:solidFill>
              </a:defRPr>
            </a:lvl1pPr>
            <a:lvl2pPr>
              <a:defRPr sz="10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here to insert photo credit/copyright information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4F27426-24A7-3845-8E05-8360D202A2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172200"/>
            <a:ext cx="12202245" cy="685800"/>
          </a:xfrm>
          <a:prstGeom prst="rect">
            <a:avLst/>
          </a:prstGeom>
        </p:spPr>
        <p:txBody>
          <a:bodyPr vert="horz" lIns="457200" tIns="91440" rIns="457200" bIns="182880" rtlCol="0" anchor="t" anchorCtr="0">
            <a:normAutofit/>
          </a:bodyPr>
          <a:lstStyle>
            <a:lvl1pPr algn="ctr">
              <a:defRPr lang="en-US" sz="2200" dirty="0">
                <a:solidFill>
                  <a:schemeClr val="tx2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lvl="0"/>
            <a:r>
              <a:rPr lang="en-US" dirty="0"/>
              <a:t>Title for Extra-Large </a:t>
            </a:r>
            <a:r>
              <a:rPr lang="en-US" dirty="0" err="1"/>
              <a:t>Photo+Title</a:t>
            </a:r>
            <a:r>
              <a:rPr lang="en-US" dirty="0"/>
              <a:t> (W) Layout</a:t>
            </a:r>
          </a:p>
        </p:txBody>
      </p:sp>
    </p:spTree>
    <p:extLst>
      <p:ext uri="{BB962C8B-B14F-4D97-AF65-F5344CB8AC3E}">
        <p14:creationId xmlns:p14="http://schemas.microsoft.com/office/powerpoint/2010/main" val="115190021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81">
          <p15:clr>
            <a:srgbClr val="FBAE40"/>
          </p15:clr>
        </p15:guide>
        <p15:guide id="4" pos="690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ra-Large Photo (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8B1EB05-4C3D-C643-8F71-7489EF7CE3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583680"/>
          </a:xfrm>
          <a:solidFill>
            <a:schemeClr val="bg1">
              <a:lumMod val="90000"/>
            </a:schemeClr>
          </a:solidFill>
        </p:spPr>
        <p:txBody>
          <a:bodyPr tIns="0" bIns="2743200" anchor="b"/>
          <a:lstStyle>
            <a:lvl1pPr algn="ctr">
              <a:defRPr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icon to insert a photo.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C91875E-B0A9-0447-9F79-6199D72612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8769743" y="3161422"/>
            <a:ext cx="6583678" cy="260840"/>
          </a:xfrm>
        </p:spPr>
        <p:txBody>
          <a:bodyPr lIns="91440" tIns="45720" rIns="91440" bIns="45720">
            <a:noAutofit/>
          </a:bodyPr>
          <a:lstStyle>
            <a:lvl1pPr>
              <a:defRPr sz="900">
                <a:solidFill>
                  <a:schemeClr val="bg1">
                    <a:lumMod val="25000"/>
                  </a:schemeClr>
                </a:solidFill>
              </a:defRPr>
            </a:lvl1pPr>
            <a:lvl2pPr>
              <a:defRPr sz="10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here to insert photo credit/copyright information</a:t>
            </a:r>
          </a:p>
        </p:txBody>
      </p:sp>
    </p:spTree>
    <p:extLst>
      <p:ext uri="{BB962C8B-B14F-4D97-AF65-F5344CB8AC3E}">
        <p14:creationId xmlns:p14="http://schemas.microsoft.com/office/powerpoint/2010/main" val="34016884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81">
          <p15:clr>
            <a:srgbClr val="FBAE40"/>
          </p15:clr>
        </p15:guide>
        <p15:guide id="4" pos="690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gle-Column (B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239838" y="491385"/>
            <a:ext cx="9715500" cy="9784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lang="en-US" sz="2800" dirty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lvl="0"/>
            <a:r>
              <a:rPr lang="en-US" dirty="0"/>
              <a:t>Title for Single-Column (B)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590E5-B0BC-F540-8942-A0FB291DEE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39838" y="1469871"/>
            <a:ext cx="9715500" cy="4860591"/>
          </a:xfrm>
        </p:spPr>
        <p:txBody>
          <a:bodyPr/>
          <a:lstStyle>
            <a:lvl1pPr marL="0" marR="0" indent="0" algn="l" defTabSz="914314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Wingdings" charset="2"/>
              <a:buNone/>
              <a:tabLst/>
              <a:defRPr>
                <a:solidFill>
                  <a:schemeClr val="bg1"/>
                </a:solidFill>
              </a:defRPr>
            </a:lvl1pPr>
            <a:lvl2pPr>
              <a:buClr>
                <a:schemeClr val="tx2">
                  <a:lumMod val="40000"/>
                  <a:lumOff val="60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tx2">
                  <a:lumMod val="40000"/>
                  <a:lumOff val="60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314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Wingdings" charset="2"/>
              <a:buNone/>
              <a:tabLst/>
              <a:defRPr/>
            </a:pPr>
            <a:r>
              <a:rPr lang="en-US" dirty="0"/>
              <a:t>Paragraph/</a:t>
            </a:r>
            <a:r>
              <a:rPr lang="en-US" dirty="0" err="1"/>
              <a:t>unbulleted</a:t>
            </a:r>
            <a:r>
              <a:rPr lang="en-US" dirty="0"/>
              <a:t> text formatting</a:t>
            </a:r>
          </a:p>
          <a:p>
            <a:pPr lvl="1"/>
            <a:r>
              <a:rPr lang="en-US" dirty="0"/>
              <a:t>Click the “Indent More” button (in the Home ribbon, above) for first-level bullets</a:t>
            </a:r>
          </a:p>
          <a:p>
            <a:pPr lvl="2"/>
            <a:r>
              <a:rPr lang="en-US" dirty="0"/>
              <a:t>Double-click the “Indent More” button (above) for second-level bullets</a:t>
            </a:r>
          </a:p>
          <a:p>
            <a:pPr lvl="3"/>
            <a:r>
              <a:rPr lang="en-US" dirty="0"/>
              <a:t>Triple-click the “Indent More” button (above) for third-level bullets</a:t>
            </a:r>
          </a:p>
          <a:p>
            <a:pPr lvl="4"/>
            <a:r>
              <a:rPr lang="en-US" dirty="0"/>
              <a:t>Quadruple-click the “Indent More” button (above) for fourth-level bullets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31EA4B-58AD-3842-9BEC-4B9FF60E019D}"/>
              </a:ext>
            </a:extLst>
          </p:cNvPr>
          <p:cNvSpPr txBox="1"/>
          <p:nvPr userDrawn="1"/>
        </p:nvSpPr>
        <p:spPr>
          <a:xfrm>
            <a:off x="-1" y="6638779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charset="0"/>
                <a:cs typeface="Arial Black" charset="0"/>
              </a:rPr>
              <a:t>IMF </a:t>
            </a:r>
            <a:r>
              <a:rPr lang="en-US" sz="9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cs typeface="Arial Black" charset="0"/>
              </a:rPr>
              <a:t>| Monetary and Capital Markets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FD9C8-9F14-B64C-88D7-AFEADAB39B39}"/>
              </a:ext>
            </a:extLst>
          </p:cNvPr>
          <p:cNvSpPr txBox="1"/>
          <p:nvPr userDrawn="1"/>
        </p:nvSpPr>
        <p:spPr>
          <a:xfrm>
            <a:off x="10981592" y="6623390"/>
            <a:ext cx="1210408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33391695-0C6B-4B4E-A11F-D5E1D321FCD2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2685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81">
          <p15:clr>
            <a:srgbClr val="FBAE40"/>
          </p15:clr>
        </p15:guide>
        <p15:guide id="4" pos="690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-Column (B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239838" y="491385"/>
            <a:ext cx="9715500" cy="9784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lang="en-US" sz="2800" dirty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lvl="0"/>
            <a:r>
              <a:rPr lang="en-US" dirty="0"/>
              <a:t>Title for Two-Column (B)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590E5-B0BC-F540-8942-A0FB291DEE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39838" y="1469871"/>
            <a:ext cx="4572000" cy="4860591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tx2">
                  <a:lumMod val="40000"/>
                  <a:lumOff val="60000"/>
                </a:schemeClr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tx2">
                  <a:lumMod val="40000"/>
                  <a:lumOff val="60000"/>
                </a:schemeClr>
              </a:buClr>
              <a:defRPr sz="1800">
                <a:solidFill>
                  <a:schemeClr val="bg1"/>
                </a:solidFill>
              </a:defRPr>
            </a:lvl4pPr>
            <a:lvl5pPr>
              <a:buClr>
                <a:schemeClr val="bg1">
                  <a:lumMod val="75000"/>
                </a:schemeClr>
              </a:buCl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Paragraph/</a:t>
            </a:r>
            <a:r>
              <a:rPr lang="en-US" dirty="0" err="1"/>
              <a:t>unbulleted</a:t>
            </a:r>
            <a:r>
              <a:rPr lang="en-US" dirty="0"/>
              <a:t> text formatting</a:t>
            </a:r>
          </a:p>
          <a:p>
            <a:pPr lvl="1"/>
            <a:r>
              <a:rPr lang="en-US" dirty="0"/>
              <a:t>Click the “Indent More” button (in the Home ribbon, above) for first-level bullets</a:t>
            </a:r>
          </a:p>
          <a:p>
            <a:pPr lvl="2"/>
            <a:r>
              <a:rPr lang="en-US" dirty="0"/>
              <a:t>Double-click the “Indent More” button (above) for second-level bullets</a:t>
            </a:r>
          </a:p>
          <a:p>
            <a:pPr lvl="3"/>
            <a:r>
              <a:rPr lang="en-US" dirty="0"/>
              <a:t>Triple-click the “Indent More” button (above) for third-level bullets</a:t>
            </a:r>
          </a:p>
          <a:p>
            <a:pPr lvl="4"/>
            <a:r>
              <a:rPr lang="en-US" dirty="0"/>
              <a:t>Quadruple-click the “Indent More” button (above) for fourth-level bullets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673A610-5F4D-8049-8881-F136A3242F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3338" y="1469871"/>
            <a:ext cx="4572000" cy="4860591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tx2">
                  <a:lumMod val="40000"/>
                  <a:lumOff val="60000"/>
                </a:schemeClr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tx2">
                  <a:lumMod val="40000"/>
                  <a:lumOff val="60000"/>
                </a:schemeClr>
              </a:buClr>
              <a:defRPr sz="1800">
                <a:solidFill>
                  <a:schemeClr val="bg1"/>
                </a:solidFill>
              </a:defRPr>
            </a:lvl4pPr>
            <a:lvl5pPr>
              <a:buClr>
                <a:schemeClr val="bg1">
                  <a:lumMod val="75000"/>
                </a:schemeClr>
              </a:buCl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Paragraph/</a:t>
            </a:r>
            <a:r>
              <a:rPr lang="en-US" dirty="0" err="1"/>
              <a:t>unbulleted</a:t>
            </a:r>
            <a:r>
              <a:rPr lang="en-US" dirty="0"/>
              <a:t> text formatting</a:t>
            </a:r>
          </a:p>
          <a:p>
            <a:pPr lvl="1"/>
            <a:r>
              <a:rPr lang="en-US" dirty="0"/>
              <a:t>Click the “Indent More” button (in the Home ribbon, above) for first-level bullets</a:t>
            </a:r>
          </a:p>
          <a:p>
            <a:pPr lvl="2"/>
            <a:r>
              <a:rPr lang="en-US" dirty="0"/>
              <a:t>Double-click the “Indent More” button (above) for second-level bullets</a:t>
            </a:r>
          </a:p>
          <a:p>
            <a:pPr lvl="3"/>
            <a:r>
              <a:rPr lang="en-US" dirty="0"/>
              <a:t>Triple-click the “Indent More” button (above) for third-level bullets</a:t>
            </a:r>
          </a:p>
          <a:p>
            <a:pPr lvl="4"/>
            <a:r>
              <a:rPr lang="en-US" dirty="0"/>
              <a:t>Quadruple-click the “Indent More” button (above) for fourth-level bullets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C0B0CE-B013-7641-9551-DA60CF80B4AC}"/>
              </a:ext>
            </a:extLst>
          </p:cNvPr>
          <p:cNvSpPr txBox="1"/>
          <p:nvPr userDrawn="1"/>
        </p:nvSpPr>
        <p:spPr>
          <a:xfrm>
            <a:off x="-1" y="6638779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charset="0"/>
                <a:cs typeface="Arial Black" charset="0"/>
              </a:rPr>
              <a:t>IMF </a:t>
            </a:r>
            <a:r>
              <a:rPr lang="en-US" sz="9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cs typeface="Arial Black" charset="0"/>
              </a:rPr>
              <a:t>| Monetary and Capital Markets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62889-E692-BF4A-B8C8-D6FF23EE4CF0}"/>
              </a:ext>
            </a:extLst>
          </p:cNvPr>
          <p:cNvSpPr txBox="1"/>
          <p:nvPr userDrawn="1"/>
        </p:nvSpPr>
        <p:spPr>
          <a:xfrm>
            <a:off x="10981592" y="6623390"/>
            <a:ext cx="1210408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33391695-0C6B-4B4E-A11F-D5E1D321FCD2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B5B26B-2A1F-084E-BAF6-BEA91A8E38A5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70538"/>
            <a:ext cx="0" cy="4425462"/>
          </a:xfrm>
          <a:prstGeom prst="line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1589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81">
          <p15:clr>
            <a:srgbClr val="FBAE40"/>
          </p15:clr>
        </p15:guide>
        <p15:guide id="4" pos="690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+Text (B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239838" y="491385"/>
            <a:ext cx="9715500" cy="9784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lang="en-US" sz="2800" dirty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lvl="0"/>
            <a:r>
              <a:rPr lang="en-US" dirty="0"/>
              <a:t>Title for </a:t>
            </a:r>
            <a:r>
              <a:rPr lang="en-US" dirty="0" err="1"/>
              <a:t>Photo+Text</a:t>
            </a:r>
            <a:r>
              <a:rPr lang="en-US" dirty="0"/>
              <a:t> (B) Layout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673A610-5F4D-8049-8881-F136A3242F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3338" y="1469871"/>
            <a:ext cx="4572000" cy="4860591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tx2">
                  <a:lumMod val="40000"/>
                  <a:lumOff val="60000"/>
                </a:schemeClr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tx2">
                  <a:lumMod val="40000"/>
                  <a:lumOff val="60000"/>
                </a:schemeClr>
              </a:buClr>
              <a:defRPr sz="1800">
                <a:solidFill>
                  <a:schemeClr val="bg1"/>
                </a:solidFill>
              </a:defRPr>
            </a:lvl4pPr>
            <a:lvl5pPr>
              <a:buClr>
                <a:schemeClr val="bg1">
                  <a:lumMod val="75000"/>
                </a:schemeClr>
              </a:buCl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Paragraph/</a:t>
            </a:r>
            <a:r>
              <a:rPr lang="en-US" dirty="0" err="1"/>
              <a:t>unbulleted</a:t>
            </a:r>
            <a:r>
              <a:rPr lang="en-US" dirty="0"/>
              <a:t> text formatting</a:t>
            </a:r>
          </a:p>
          <a:p>
            <a:pPr lvl="1"/>
            <a:r>
              <a:rPr lang="en-US" dirty="0"/>
              <a:t>Click the “Indent More” button (in the Home ribbon, above) for first-level bullets</a:t>
            </a:r>
          </a:p>
          <a:p>
            <a:pPr lvl="2"/>
            <a:r>
              <a:rPr lang="en-US" dirty="0"/>
              <a:t>Double-click the “Indent More” button (above) for second-level bullets</a:t>
            </a:r>
          </a:p>
          <a:p>
            <a:pPr lvl="3"/>
            <a:r>
              <a:rPr lang="en-US" dirty="0"/>
              <a:t>Triple-click the “Indent More” button (above) for third-level bullets</a:t>
            </a:r>
          </a:p>
          <a:p>
            <a:pPr lvl="4"/>
            <a:r>
              <a:rPr lang="en-US" dirty="0"/>
              <a:t>Quadruple-click the “Indent More” button (above) for fourth-level bullets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C0B0CE-B013-7641-9551-DA60CF80B4AC}"/>
              </a:ext>
            </a:extLst>
          </p:cNvPr>
          <p:cNvSpPr txBox="1"/>
          <p:nvPr userDrawn="1"/>
        </p:nvSpPr>
        <p:spPr>
          <a:xfrm>
            <a:off x="-1" y="6638779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charset="0"/>
                <a:cs typeface="Arial Black" charset="0"/>
              </a:rPr>
              <a:t>IMF </a:t>
            </a:r>
            <a:r>
              <a:rPr lang="en-US" sz="9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cs typeface="Arial Black" charset="0"/>
              </a:rPr>
              <a:t>| Monetary and Capital Markets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62889-E692-BF4A-B8C8-D6FF23EE4CF0}"/>
              </a:ext>
            </a:extLst>
          </p:cNvPr>
          <p:cNvSpPr txBox="1"/>
          <p:nvPr userDrawn="1"/>
        </p:nvSpPr>
        <p:spPr>
          <a:xfrm>
            <a:off x="10981592" y="6623390"/>
            <a:ext cx="1210408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33391695-0C6B-4B4E-A11F-D5E1D321FCD2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ADC7D600-7783-1F4F-AD62-06B784E129F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39838" y="1672046"/>
            <a:ext cx="4855464" cy="4480560"/>
          </a:xfrm>
          <a:solidFill>
            <a:schemeClr val="tx2">
              <a:lumMod val="50000"/>
            </a:schemeClr>
          </a:solidFill>
        </p:spPr>
        <p:txBody>
          <a:bodyPr lIns="365760" tIns="365760" rIns="365760" bIns="1828800" anchor="b">
            <a:normAutofit/>
          </a:bodyPr>
          <a:lstStyle>
            <a:lvl1pPr marL="0" indent="0" algn="ctr">
              <a:buNone/>
              <a:defRPr sz="1600" i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insert a photo.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3893C67-9BAE-6946-9896-78E2472B03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39838" y="5891766"/>
            <a:ext cx="4855464" cy="260840"/>
          </a:xfrm>
        </p:spPr>
        <p:txBody>
          <a:bodyPr lIns="45720" tIns="45720" rIns="45720" bIns="45720" anchor="b"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0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here to insert photo credit/copyright information</a:t>
            </a:r>
          </a:p>
        </p:txBody>
      </p:sp>
    </p:spTree>
    <p:extLst>
      <p:ext uri="{BB962C8B-B14F-4D97-AF65-F5344CB8AC3E}">
        <p14:creationId xmlns:p14="http://schemas.microsoft.com/office/powerpoint/2010/main" val="11157693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81">
          <p15:clr>
            <a:srgbClr val="FBAE40"/>
          </p15:clr>
        </p15:guide>
        <p15:guide id="4" pos="6912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+Photo (B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239838" y="491385"/>
            <a:ext cx="9715500" cy="9784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lang="en-US" sz="2800" dirty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lvl="0"/>
            <a:r>
              <a:rPr lang="en-US" dirty="0"/>
              <a:t>Title for </a:t>
            </a:r>
            <a:r>
              <a:rPr lang="en-US" dirty="0" err="1"/>
              <a:t>Photo+Photo</a:t>
            </a:r>
            <a:r>
              <a:rPr lang="en-US" dirty="0"/>
              <a:t> (B) Layout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8106178-1013-D249-8751-3EA29B2109C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69871"/>
            <a:ext cx="6096000" cy="4251960"/>
          </a:xfrm>
          <a:solidFill>
            <a:schemeClr val="tx2">
              <a:lumMod val="50000"/>
            </a:schemeClr>
          </a:solidFill>
        </p:spPr>
        <p:txBody>
          <a:bodyPr lIns="365760" tIns="365760" rIns="365760" bIns="1828800" anchor="b">
            <a:normAutofit/>
          </a:bodyPr>
          <a:lstStyle>
            <a:lvl1pPr marL="0" indent="0" algn="ctr">
              <a:buNone/>
              <a:defRPr sz="1600" i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insert a photo.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DAF09BB-AD0B-2041-83F2-50D0A4E860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" y="5460991"/>
            <a:ext cx="6096000" cy="260840"/>
          </a:xfrm>
        </p:spPr>
        <p:txBody>
          <a:bodyPr lIns="45720" tIns="45720" rIns="45720" bIns="45720" anchor="b"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0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here to insert photo credit/copyright information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57E259A3-746A-2044-822B-3F7D859E7F1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3439" y="1469871"/>
            <a:ext cx="6096000" cy="4251960"/>
          </a:xfrm>
          <a:solidFill>
            <a:schemeClr val="tx2">
              <a:lumMod val="50000"/>
            </a:schemeClr>
          </a:solidFill>
        </p:spPr>
        <p:txBody>
          <a:bodyPr lIns="365760" tIns="365760" rIns="365760" bIns="1828800" anchor="b">
            <a:normAutofit/>
          </a:bodyPr>
          <a:lstStyle>
            <a:lvl1pPr marL="0" indent="0" algn="ctr">
              <a:buNone/>
              <a:defRPr sz="1600" i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insert a photo.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3F54B41-918E-644B-B610-DDE8277FB2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3440" y="5460991"/>
            <a:ext cx="6096000" cy="260840"/>
          </a:xfrm>
        </p:spPr>
        <p:txBody>
          <a:bodyPr lIns="45720" tIns="45720" rIns="45720" bIns="45720" anchor="b"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0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here to insert photo credit/copyright information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8A7720-BFE2-8541-8CCE-E6CF2AEB21D5}"/>
              </a:ext>
            </a:extLst>
          </p:cNvPr>
          <p:cNvSpPr txBox="1"/>
          <p:nvPr userDrawn="1"/>
        </p:nvSpPr>
        <p:spPr>
          <a:xfrm>
            <a:off x="-1" y="6638779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charset="0"/>
                <a:cs typeface="Arial Black" charset="0"/>
              </a:rPr>
              <a:t>IMF </a:t>
            </a:r>
            <a:r>
              <a:rPr lang="en-US" sz="9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cs typeface="Arial Black" charset="0"/>
              </a:rPr>
              <a:t>| Monetary and Capital Markets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CAC3A-914C-D94C-9254-C253E5803F2C}"/>
              </a:ext>
            </a:extLst>
          </p:cNvPr>
          <p:cNvSpPr txBox="1"/>
          <p:nvPr userDrawn="1"/>
        </p:nvSpPr>
        <p:spPr>
          <a:xfrm>
            <a:off x="10981592" y="6623390"/>
            <a:ext cx="1210408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33391695-0C6B-4B4E-A11F-D5E1D321FCD2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261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81">
          <p15:clr>
            <a:srgbClr val="FBAE40"/>
          </p15:clr>
        </p15:guide>
        <p15:guide id="4" pos="690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pt. 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35A615-44B8-AC4C-BDEB-B9D50F7261D9}"/>
              </a:ext>
            </a:extLst>
          </p:cNvPr>
          <p:cNvSpPr/>
          <p:nvPr userDrawn="1"/>
        </p:nvSpPr>
        <p:spPr>
          <a:xfrm>
            <a:off x="11938958" y="-2"/>
            <a:ext cx="253042" cy="68580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41048" y="1940930"/>
            <a:ext cx="5515284" cy="2239337"/>
          </a:xfrm>
        </p:spPr>
        <p:txBody>
          <a:bodyPr lIns="0" tIns="0" rIns="0" bIns="45720" anchor="b" anchorCtr="0">
            <a:normAutofit/>
          </a:bodyPr>
          <a:lstStyle>
            <a:lvl1pPr algn="l">
              <a:lnSpc>
                <a:spcPct val="95000"/>
              </a:lnSpc>
              <a:defRPr sz="4000" b="0" i="0">
                <a:solidFill>
                  <a:srgbClr val="004C97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Presentation Title up to three lines in length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41048" y="4180267"/>
            <a:ext cx="5515284" cy="465240"/>
          </a:xfrm>
        </p:spPr>
        <p:txBody>
          <a:bodyPr lIns="0" tIns="91440" rIns="0" bIns="0"/>
          <a:lstStyle>
            <a:lvl1pPr marL="0" indent="0" algn="l">
              <a:buNone/>
              <a:defRPr b="1" cap="all" baseline="0">
                <a:solidFill>
                  <a:schemeClr val="tx2"/>
                </a:solidFill>
              </a:defRPr>
            </a:lvl1pPr>
            <a:lvl2pPr marL="457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Month </a:t>
            </a:r>
            <a:r>
              <a:rPr lang="en-US" dirty="0" err="1"/>
              <a:t>dd</a:t>
            </a:r>
            <a:r>
              <a:rPr lang="en-US" dirty="0"/>
              <a:t>, </a:t>
            </a:r>
            <a:r>
              <a:rPr lang="en-US" dirty="0" err="1"/>
              <a:t>yyyy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F8FC6B8-AF18-8A44-98A9-C2E79C6853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1048" y="4879731"/>
            <a:ext cx="5515284" cy="1213338"/>
          </a:xfrm>
        </p:spPr>
        <p:txBody>
          <a:bodyPr lIns="0" tIns="0" rIns="0" bIns="0" anchor="b" anchorCtr="0"/>
          <a:lstStyle>
            <a:lvl1pPr marL="0" indent="0">
              <a:spcBef>
                <a:spcPts val="300"/>
              </a:spcBef>
              <a:buNone/>
              <a:tabLst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300"/>
              </a:spcBef>
              <a:buNone/>
              <a:tabLst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0" indent="0">
              <a:spcBef>
                <a:spcPts val="300"/>
              </a:spcBef>
              <a:buNone/>
              <a:tabLst/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marL="0" indent="0">
              <a:spcBef>
                <a:spcPts val="300"/>
              </a:spcBef>
              <a:buNone/>
              <a:tabLst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0" indent="0">
              <a:spcBef>
                <a:spcPts val="300"/>
              </a:spcBef>
              <a:buNone/>
              <a:tabLst/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Division/Title/Affiliation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97D2D33-B99A-B046-B49A-16CB982B1B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3560" y="749808"/>
            <a:ext cx="4416552" cy="114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18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3799">
          <p15:clr>
            <a:srgbClr val="FBAE40"/>
          </p15:clr>
        </p15:guide>
        <p15:guide id="3" pos="3600">
          <p15:clr>
            <a:srgbClr val="FBAE40"/>
          </p15:clr>
        </p15:guide>
        <p15:guide id="4" pos="3081">
          <p15:clr>
            <a:srgbClr val="FBAE40"/>
          </p15:clr>
        </p15:guide>
        <p15:guide id="5" pos="3632" userDrawn="1">
          <p15:clr>
            <a:srgbClr val="FBAE40"/>
          </p15:clr>
        </p15:guide>
        <p15:guide id="6" orient="horz" pos="83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-Photo (B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0" y="5349450"/>
            <a:ext cx="12191999" cy="1508547"/>
          </a:xfrm>
          <a:prstGeom prst="rect">
            <a:avLst/>
          </a:prstGeom>
        </p:spPr>
        <p:txBody>
          <a:bodyPr vert="horz" lIns="457200" tIns="182880" rIns="457200" bIns="182880" rtlCol="0" anchor="t">
            <a:normAutofit/>
          </a:bodyPr>
          <a:lstStyle>
            <a:lvl1pPr algn="ctr">
              <a:defRPr lang="en-US" sz="2400" dirty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lvl="0"/>
            <a:r>
              <a:rPr lang="en-US" dirty="0"/>
              <a:t>Title for Large-Photo (B) Layout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57DE7E-D5A7-934A-BDAA-810E25C7A25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5349875"/>
          </a:xfrm>
          <a:solidFill>
            <a:schemeClr val="tx2">
              <a:lumMod val="50000"/>
            </a:schemeClr>
          </a:solidFill>
        </p:spPr>
        <p:txBody>
          <a:bodyPr tIns="0" bIns="2057400" anchor="b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insert a photo.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96E3DB-FA3A-7842-8A68-4AE4AACEC5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9386856" y="2544308"/>
            <a:ext cx="5349451" cy="260840"/>
          </a:xfrm>
        </p:spPr>
        <p:txBody>
          <a:bodyPr lIns="91440" tIns="45720" rIns="91440" bIns="45720"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0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here to insert photo credit/copyright information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4FF97F-5A7B-3544-BBF1-8D9147069589}"/>
              </a:ext>
            </a:extLst>
          </p:cNvPr>
          <p:cNvSpPr txBox="1"/>
          <p:nvPr userDrawn="1"/>
        </p:nvSpPr>
        <p:spPr>
          <a:xfrm>
            <a:off x="-1" y="6638779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>
                <a:solidFill>
                  <a:schemeClr val="accent1">
                    <a:lumMod val="60000"/>
                    <a:lumOff val="40000"/>
                  </a:schemeClr>
                </a:solidFill>
                <a:latin typeface="Arial Black" charset="0"/>
                <a:cs typeface="Arial Black" charset="0"/>
              </a:rPr>
              <a:t>IMF </a:t>
            </a:r>
            <a:r>
              <a:rPr lang="en-US" sz="900" b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cs typeface="Arial Black" charset="0"/>
              </a:rPr>
              <a:t>| Monetary and Capital Markets</a:t>
            </a:r>
            <a:endParaRPr lang="en-US" sz="900" b="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cs typeface="Arial Black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58205F-7910-2A4D-9D13-3F4027CE12D3}"/>
              </a:ext>
            </a:extLst>
          </p:cNvPr>
          <p:cNvSpPr txBox="1"/>
          <p:nvPr userDrawn="1"/>
        </p:nvSpPr>
        <p:spPr>
          <a:xfrm>
            <a:off x="10981592" y="6623390"/>
            <a:ext cx="1210408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33391695-0C6B-4B4E-A11F-D5E1D321FCD2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81">
          <p15:clr>
            <a:srgbClr val="FBAE40"/>
          </p15:clr>
        </p15:guide>
        <p15:guide id="4" pos="690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Cyan)">
    <p:bg>
      <p:bgPr>
        <a:solidFill>
          <a:srgbClr val="004C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CCFC-0C7C-7E42-AAEE-3FB70C5929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00" y="1371600"/>
            <a:ext cx="9601200" cy="4114800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for Divider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7B958B-EF8E-214B-9B02-2EE3EF507FDD}"/>
              </a:ext>
            </a:extLst>
          </p:cNvPr>
          <p:cNvSpPr txBox="1"/>
          <p:nvPr userDrawn="1"/>
        </p:nvSpPr>
        <p:spPr>
          <a:xfrm>
            <a:off x="0" y="6605882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rial Black" charset="0"/>
                <a:cs typeface="Arial Black" charset="0"/>
              </a:rPr>
              <a:t>IMF </a:t>
            </a:r>
            <a:r>
              <a:rPr lang="en-US" sz="1200" b="0" dirty="0">
                <a:solidFill>
                  <a:schemeClr val="bg1"/>
                </a:solidFill>
                <a:latin typeface="+mn-lt"/>
                <a:cs typeface="Arial Black" charset="0"/>
              </a:rPr>
              <a:t>| Monetary and Capital Markets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98BA64-B15C-8146-85CE-EE4EA1ADA406}"/>
              </a:ext>
            </a:extLst>
          </p:cNvPr>
          <p:cNvSpPr txBox="1"/>
          <p:nvPr userDrawn="1"/>
        </p:nvSpPr>
        <p:spPr>
          <a:xfrm>
            <a:off x="10981592" y="6623390"/>
            <a:ext cx="1210408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33391695-0C6B-4B4E-A11F-D5E1D321FCD2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8733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Green)">
    <p:bg>
      <p:bgPr>
        <a:solidFill>
          <a:srgbClr val="25D1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CCFC-0C7C-7E42-AAEE-3FB70C5929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00" y="1371600"/>
            <a:ext cx="9601200" cy="4114800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for Divider (Green)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7B958B-EF8E-214B-9B02-2EE3EF507FDD}"/>
              </a:ext>
            </a:extLst>
          </p:cNvPr>
          <p:cNvSpPr txBox="1"/>
          <p:nvPr userDrawn="1"/>
        </p:nvSpPr>
        <p:spPr>
          <a:xfrm>
            <a:off x="-1" y="6638779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Arial Black" charset="0"/>
                <a:cs typeface="Arial Black" charset="0"/>
              </a:rPr>
              <a:t>IMF </a:t>
            </a:r>
            <a:r>
              <a:rPr lang="en-US" sz="900" b="0" dirty="0">
                <a:solidFill>
                  <a:schemeClr val="bg1"/>
                </a:solidFill>
                <a:latin typeface="+mn-lt"/>
                <a:cs typeface="Arial Black" charset="0"/>
              </a:rPr>
              <a:t>| Monetary and Capital Markets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98BA64-B15C-8146-85CE-EE4EA1ADA406}"/>
              </a:ext>
            </a:extLst>
          </p:cNvPr>
          <p:cNvSpPr txBox="1"/>
          <p:nvPr userDrawn="1"/>
        </p:nvSpPr>
        <p:spPr>
          <a:xfrm>
            <a:off x="10981592" y="6623390"/>
            <a:ext cx="1210408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33391695-0C6B-4B4E-A11F-D5E1D321FCD2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5910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Yellow)">
    <p:bg>
      <p:bgPr>
        <a:solidFill>
          <a:srgbClr val="ED7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CCFC-0C7C-7E42-AAEE-3FB70C5929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00" y="1371600"/>
            <a:ext cx="9601200" cy="4114800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for Divider (Yellow)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7B958B-EF8E-214B-9B02-2EE3EF507FDD}"/>
              </a:ext>
            </a:extLst>
          </p:cNvPr>
          <p:cNvSpPr txBox="1"/>
          <p:nvPr userDrawn="1"/>
        </p:nvSpPr>
        <p:spPr>
          <a:xfrm>
            <a:off x="-1" y="6638779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Arial Black" charset="0"/>
                <a:cs typeface="Arial Black" charset="0"/>
              </a:rPr>
              <a:t>IMF </a:t>
            </a:r>
            <a:r>
              <a:rPr lang="en-US" sz="900" b="0" dirty="0">
                <a:solidFill>
                  <a:schemeClr val="bg1"/>
                </a:solidFill>
                <a:latin typeface="+mn-lt"/>
                <a:cs typeface="Arial Black" charset="0"/>
              </a:rPr>
              <a:t>| Monetary and Capital Markets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98BA64-B15C-8146-85CE-EE4EA1ADA406}"/>
              </a:ext>
            </a:extLst>
          </p:cNvPr>
          <p:cNvSpPr txBox="1"/>
          <p:nvPr userDrawn="1"/>
        </p:nvSpPr>
        <p:spPr>
          <a:xfrm>
            <a:off x="10981592" y="6623390"/>
            <a:ext cx="1210408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33391695-0C6B-4B4E-A11F-D5E1D321FCD2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991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Agenda">
    <p:bg>
      <p:bgPr>
        <a:solidFill>
          <a:srgbClr val="004C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6DC936A-9C43-D84B-9C24-0185515D689C}"/>
              </a:ext>
            </a:extLst>
          </p:cNvPr>
          <p:cNvSpPr/>
          <p:nvPr userDrawn="1"/>
        </p:nvSpPr>
        <p:spPr>
          <a:xfrm>
            <a:off x="-1" y="6638778"/>
            <a:ext cx="12192001" cy="2192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7B958B-EF8E-214B-9B02-2EE3EF507FDD}"/>
              </a:ext>
            </a:extLst>
          </p:cNvPr>
          <p:cNvSpPr txBox="1"/>
          <p:nvPr userDrawn="1"/>
        </p:nvSpPr>
        <p:spPr>
          <a:xfrm>
            <a:off x="-1" y="6575104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 Black" charset="0"/>
                <a:cs typeface="Arial Black" charset="0"/>
              </a:rPr>
              <a:t>IMF </a:t>
            </a:r>
            <a:r>
              <a:rPr lang="en-US" sz="1400" b="0" dirty="0">
                <a:solidFill>
                  <a:schemeClr val="bg1"/>
                </a:solidFill>
                <a:latin typeface="+mn-lt"/>
                <a:cs typeface="Arial Black" charset="0"/>
              </a:rPr>
              <a:t>| Monetary and Capital Markets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98BA64-B15C-8146-85CE-EE4EA1ADA406}"/>
              </a:ext>
            </a:extLst>
          </p:cNvPr>
          <p:cNvSpPr txBox="1"/>
          <p:nvPr userDrawn="1"/>
        </p:nvSpPr>
        <p:spPr>
          <a:xfrm>
            <a:off x="10981592" y="6623390"/>
            <a:ext cx="1210408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33391695-0C6B-4B4E-A11F-D5E1D321FCD2}" type="slidenum">
              <a:rPr lang="en-US" sz="1000" smtClean="0">
                <a:solidFill>
                  <a:schemeClr val="bg1"/>
                </a:solidFill>
              </a:rPr>
              <a:pPr algn="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417E442-62FD-4DB4-8CD8-D37EC69A98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1725" y="749300"/>
            <a:ext cx="9264650" cy="4659313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233363" indent="-233363">
              <a:buClr>
                <a:schemeClr val="bg1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33904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399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79914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81">
          <p15:clr>
            <a:srgbClr val="FBAE40"/>
          </p15:clr>
        </p15:guide>
        <p15:guide id="4" pos="690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-Column (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239838" y="491385"/>
            <a:ext cx="9715500" cy="9784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lang="en-US" sz="2800" dirty="0">
                <a:solidFill>
                  <a:schemeClr val="tx2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lvl="0"/>
            <a:r>
              <a:rPr lang="en-US" dirty="0"/>
              <a:t>Slide Title for Single-Column (W)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590E5-B0BC-F540-8942-A0FB291DEE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39838" y="1469871"/>
            <a:ext cx="9715500" cy="4860591"/>
          </a:xfrm>
        </p:spPr>
        <p:txBody>
          <a:bodyPr/>
          <a:lstStyle>
            <a:lvl1pPr>
              <a:spcBef>
                <a:spcPts val="2400"/>
              </a:spcBef>
              <a:defRPr>
                <a:solidFill>
                  <a:schemeClr val="tx1"/>
                </a:solidFill>
              </a:defRPr>
            </a:lvl1pPr>
            <a:lvl2pPr>
              <a:defRPr/>
            </a:lvl2pPr>
            <a:lvl3pPr marL="458788" marR="0" indent="-225425" algn="l" defTabSz="91431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65000"/>
              <a:buFont typeface="ArialMT"/>
              <a:buChar char="►"/>
              <a:tabLst/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Paragraph/</a:t>
            </a:r>
            <a:r>
              <a:rPr lang="en-US" dirty="0" err="1"/>
              <a:t>unbulleted</a:t>
            </a:r>
            <a:r>
              <a:rPr lang="en-US" dirty="0"/>
              <a:t> text formatting</a:t>
            </a:r>
          </a:p>
          <a:p>
            <a:pPr lvl="1"/>
            <a:r>
              <a:rPr lang="en-US" dirty="0"/>
              <a:t>Click the “Indent More” button (in the Home ribbon, above) for first-level bullets</a:t>
            </a:r>
          </a:p>
          <a:p>
            <a:pPr marL="458788" marR="0" lvl="2" indent="-225425" algn="l" defTabSz="91431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65000"/>
              <a:buFont typeface="ArialMT"/>
              <a:buChar char="►"/>
              <a:tabLst/>
              <a:defRPr/>
            </a:pPr>
            <a:r>
              <a:rPr lang="en-US" dirty="0"/>
              <a:t>Double-click the “Indent More” button (above) for second-level bullets</a:t>
            </a:r>
          </a:p>
          <a:p>
            <a:pPr lvl="3"/>
            <a:r>
              <a:rPr lang="en-US" dirty="0"/>
              <a:t>Triple-click the “Indent More” button (above) for third-level bullets</a:t>
            </a:r>
          </a:p>
          <a:p>
            <a:pPr lvl="4"/>
            <a:r>
              <a:rPr lang="en-US" dirty="0"/>
              <a:t>Quadruple-click the “Indent More” button (above) for fourth-level bullets</a:t>
            </a:r>
          </a:p>
        </p:txBody>
      </p:sp>
    </p:spTree>
    <p:extLst>
      <p:ext uri="{BB962C8B-B14F-4D97-AF65-F5344CB8AC3E}">
        <p14:creationId xmlns:p14="http://schemas.microsoft.com/office/powerpoint/2010/main" val="8080275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81" userDrawn="1">
          <p15:clr>
            <a:srgbClr val="FBAE40"/>
          </p15:clr>
        </p15:guide>
        <p15:guide id="4" pos="690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(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239838" y="491385"/>
            <a:ext cx="9715500" cy="9784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lang="en-US" sz="2800" dirty="0">
                <a:solidFill>
                  <a:schemeClr val="tx2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lvl="0"/>
            <a:r>
              <a:rPr lang="en-US" dirty="0"/>
              <a:t>Slide Title for Two-Column (W)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590E5-B0BC-F540-8942-A0FB291DEE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39838" y="1469871"/>
            <a:ext cx="4572000" cy="4860591"/>
          </a:xfrm>
        </p:spPr>
        <p:txBody>
          <a:bodyPr>
            <a:normAutofit/>
          </a:bodyPr>
          <a:lstStyle>
            <a:lvl1pPr>
              <a:spcBef>
                <a:spcPts val="2400"/>
              </a:spcBef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 marL="458788" marR="0" indent="-225425" algn="l" defTabSz="91431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65000"/>
              <a:buFont typeface="ArialMT"/>
              <a:buChar char="►"/>
              <a:tabLst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Paragraph/</a:t>
            </a:r>
            <a:r>
              <a:rPr lang="en-US" dirty="0" err="1"/>
              <a:t>unbulleted</a:t>
            </a:r>
            <a:r>
              <a:rPr lang="en-US" dirty="0"/>
              <a:t> text formatting</a:t>
            </a:r>
          </a:p>
          <a:p>
            <a:pPr lvl="1"/>
            <a:r>
              <a:rPr lang="en-US" dirty="0"/>
              <a:t>Click the “Indent More” button (in the Home ribbon, above) for first-level bullets</a:t>
            </a:r>
          </a:p>
          <a:p>
            <a:pPr marL="458788" marR="0" lvl="2" indent="-225425" algn="l" defTabSz="91431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65000"/>
              <a:buFont typeface="ArialMT"/>
              <a:buChar char="►"/>
              <a:tabLst/>
              <a:defRPr/>
            </a:pPr>
            <a:r>
              <a:rPr lang="en-US" dirty="0"/>
              <a:t>Double-click the “Indent More” button (above) for second-level bullets</a:t>
            </a:r>
          </a:p>
          <a:p>
            <a:pPr lvl="3"/>
            <a:r>
              <a:rPr lang="en-US" dirty="0"/>
              <a:t>Triple-click the “Indent More” button (above) for third-level bullets</a:t>
            </a:r>
          </a:p>
          <a:p>
            <a:pPr lvl="4"/>
            <a:r>
              <a:rPr lang="en-US" dirty="0"/>
              <a:t>Quadruple-click the “Indent More” button (above) for fourth-level bullets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BF7038D-D496-7248-87EC-9540380F1D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83338" y="1469871"/>
            <a:ext cx="4572000" cy="4860591"/>
          </a:xfrm>
        </p:spPr>
        <p:txBody>
          <a:bodyPr>
            <a:normAutofit/>
          </a:bodyPr>
          <a:lstStyle>
            <a:lvl1pPr>
              <a:spcBef>
                <a:spcPts val="2400"/>
              </a:spcBef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 marL="458788" marR="0" indent="-225425" algn="l" defTabSz="91431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65000"/>
              <a:buFont typeface="ArialMT"/>
              <a:buChar char="►"/>
              <a:tabLst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Paragraph/</a:t>
            </a:r>
            <a:r>
              <a:rPr lang="en-US" dirty="0" err="1"/>
              <a:t>unbulleted</a:t>
            </a:r>
            <a:r>
              <a:rPr lang="en-US" dirty="0"/>
              <a:t> text formatting</a:t>
            </a:r>
          </a:p>
          <a:p>
            <a:pPr lvl="1"/>
            <a:r>
              <a:rPr lang="en-US" dirty="0"/>
              <a:t>Click the “Indent More” button (in the Home ribbon, above) for first-level bullets</a:t>
            </a:r>
          </a:p>
          <a:p>
            <a:pPr marL="458788" marR="0" lvl="2" indent="-225425" algn="l" defTabSz="91431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65000"/>
              <a:buFont typeface="ArialMT"/>
              <a:buChar char="►"/>
              <a:tabLst/>
              <a:defRPr/>
            </a:pPr>
            <a:r>
              <a:rPr lang="en-US" dirty="0"/>
              <a:t>Double-click the “Indent More” button (above) for second-level bullets</a:t>
            </a:r>
          </a:p>
          <a:p>
            <a:pPr lvl="3"/>
            <a:r>
              <a:rPr lang="en-US" dirty="0"/>
              <a:t>Triple-click the “Indent More” button (above) for third-level bullets</a:t>
            </a:r>
          </a:p>
          <a:p>
            <a:pPr lvl="4"/>
            <a:r>
              <a:rPr lang="en-US" dirty="0"/>
              <a:t>Quadruple-click the “Indent More” button (above) for fourth-level bullets</a:t>
            </a:r>
          </a:p>
        </p:txBody>
      </p:sp>
    </p:spTree>
    <p:extLst>
      <p:ext uri="{BB962C8B-B14F-4D97-AF65-F5344CB8AC3E}">
        <p14:creationId xmlns:p14="http://schemas.microsoft.com/office/powerpoint/2010/main" val="219820882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81">
          <p15:clr>
            <a:srgbClr val="FBAE40"/>
          </p15:clr>
        </p15:guide>
        <p15:guide id="4" pos="690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791806"/>
          </a:xfrm>
          <a:prstGeom prst="rect">
            <a:avLst/>
          </a:prstGeom>
        </p:spPr>
        <p:txBody>
          <a:bodyPr vert="horz" lIns="0" tIns="137160" rIns="0" bIns="0" rtlCol="0">
            <a:normAutofit/>
          </a:bodyPr>
          <a:lstStyle/>
          <a:p>
            <a:pPr lvl="0"/>
            <a:r>
              <a:rPr lang="en-US" dirty="0"/>
              <a:t>Paragraph type</a:t>
            </a:r>
          </a:p>
          <a:p>
            <a:pPr lvl="1"/>
            <a:r>
              <a:rPr lang="en-US" dirty="0"/>
              <a:t>Click the “Indent More” button (in the Home ribbon, above) for first-level bullets</a:t>
            </a:r>
          </a:p>
          <a:p>
            <a:pPr marL="458788" marR="0" lvl="2" indent="-225425" algn="l" defTabSz="91431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65000"/>
              <a:buFont typeface="ArialMT"/>
              <a:buChar char="►"/>
              <a:tabLst/>
              <a:defRPr/>
            </a:pPr>
            <a:r>
              <a:rPr lang="en-US" dirty="0"/>
              <a:t>Double-click the “Indent More” button (above) for second-level bullets</a:t>
            </a:r>
          </a:p>
          <a:p>
            <a:pPr lvl="3"/>
            <a:r>
              <a:rPr lang="en-US" dirty="0"/>
              <a:t>Triple-click the “Indent More” button (above) for third-level bullets</a:t>
            </a:r>
          </a:p>
          <a:p>
            <a:pPr lvl="4"/>
            <a:r>
              <a:rPr lang="en-US" dirty="0"/>
              <a:t>Quadruple-click the “Indent More” button (above) for fourth-level bullets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82138"/>
            <a:ext cx="10972800" cy="111806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Master Slide 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69C718-696D-8C48-95E3-35ACB84AD8D9}"/>
              </a:ext>
            </a:extLst>
          </p:cNvPr>
          <p:cNvSpPr txBox="1"/>
          <p:nvPr userDrawn="1"/>
        </p:nvSpPr>
        <p:spPr>
          <a:xfrm>
            <a:off x="0" y="6561834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Arial Black" charset="0"/>
                <a:cs typeface="Arial Black" charset="0"/>
              </a:rPr>
              <a:t>IMF 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 Black" charset="0"/>
              </a:rPr>
              <a:t>| Monetary and Capital Markets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B5D478-FD4A-2240-B032-46F4E3BAB6E8}"/>
              </a:ext>
            </a:extLst>
          </p:cNvPr>
          <p:cNvSpPr txBox="1"/>
          <p:nvPr userDrawn="1"/>
        </p:nvSpPr>
        <p:spPr>
          <a:xfrm>
            <a:off x="10981592" y="6623390"/>
            <a:ext cx="1210408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33391695-0C6B-4B4E-A11F-D5E1D321FCD2}" type="slidenum">
              <a:rPr lang="en-US" sz="1000" smtClean="0">
                <a:solidFill>
                  <a:schemeClr val="accent1"/>
                </a:solidFill>
              </a:rPr>
              <a:pPr algn="r"/>
              <a:t>‹#›</a:t>
            </a:fld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2B394D-2AF1-284B-5A84-08BE4B9017D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36080"/>
            <a:ext cx="86518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73737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Classification: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60" r:id="rId2"/>
    <p:sldLayoutId id="2147483754" r:id="rId3"/>
    <p:sldLayoutId id="2147483755" r:id="rId4"/>
    <p:sldLayoutId id="2147483756" r:id="rId5"/>
    <p:sldLayoutId id="2147483758" r:id="rId6"/>
    <p:sldLayoutId id="2147483757" r:id="rId7"/>
    <p:sldLayoutId id="2147483707" r:id="rId8"/>
    <p:sldLayoutId id="2147483759" r:id="rId9"/>
    <p:sldLayoutId id="2147483748" r:id="rId10"/>
    <p:sldLayoutId id="2147483744" r:id="rId11"/>
    <p:sldLayoutId id="2147483750" r:id="rId12"/>
    <p:sldLayoutId id="2147483747" r:id="rId13"/>
    <p:sldLayoutId id="2147483752" r:id="rId14"/>
    <p:sldLayoutId id="2147483751" r:id="rId15"/>
    <p:sldLayoutId id="2147483745" r:id="rId16"/>
    <p:sldLayoutId id="2147483746" r:id="rId17"/>
    <p:sldLayoutId id="2147483749" r:id="rId18"/>
    <p:sldLayoutId id="2147483753" r:id="rId19"/>
    <p:sldLayoutId id="2147483743" r:id="rId20"/>
  </p:sldLayoutIdLst>
  <p:transition>
    <p:fade/>
  </p:transition>
  <p:hf hdr="0" dt="0"/>
  <p:txStyles>
    <p:titleStyle>
      <a:lvl1pPr algn="l" defTabSz="914314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2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0" indent="0" algn="l" defTabSz="914314" rtl="0" eaLnBrk="1" latinLnBrk="0" hangingPunct="1">
        <a:spcBef>
          <a:spcPts val="2400"/>
        </a:spcBef>
        <a:buClr>
          <a:schemeClr val="accent1"/>
        </a:buClr>
        <a:buSzPct val="110000"/>
        <a:buFont typeface="Wingdings" charset="2"/>
        <a:buNone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33363" algn="l" defTabSz="914314" rtl="0" eaLnBrk="1" latinLnBrk="0" hangingPunct="1">
        <a:spcBef>
          <a:spcPts val="600"/>
        </a:spcBef>
        <a:buClr>
          <a:srgbClr val="004C97"/>
        </a:buClr>
        <a:buSzPct val="130000"/>
        <a:buFont typeface="Wingdings" pitchFamily="2" charset="2"/>
        <a:buChar char="§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8788" marR="0" indent="-225425" algn="l" defTabSz="914314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bg1">
            <a:lumMod val="50000"/>
          </a:schemeClr>
        </a:buClr>
        <a:buSzPct val="75000"/>
        <a:buFont typeface="ArialMT"/>
        <a:buChar char="►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92150" indent="-233363" algn="l" defTabSz="914314" rtl="0" eaLnBrk="1" latinLnBrk="0" hangingPunct="1">
        <a:spcBef>
          <a:spcPts val="600"/>
        </a:spcBef>
        <a:buClr>
          <a:srgbClr val="004C97"/>
        </a:buClr>
        <a:buSzPct val="85000"/>
        <a:buFont typeface="LucidaGrande" charset="0"/>
        <a:buChar char="◆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917575" indent="-225425" algn="l" defTabSz="914314" rtl="0" eaLnBrk="1" latinLnBrk="0" hangingPunct="1">
        <a:spcBef>
          <a:spcPts val="600"/>
        </a:spcBef>
        <a:buClr>
          <a:schemeClr val="bg1">
            <a:lumMod val="50000"/>
          </a:schemeClr>
        </a:buClr>
        <a:buSzPct val="105000"/>
        <a:buFont typeface=".HelveticaNeueDeskInterface-Regular"/>
        <a:buChar char="●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64" indent="-228578" algn="l" defTabSz="9143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22" indent="-228578" algn="l" defTabSz="9143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79" indent="-228578" algn="l" defTabSz="9143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35" indent="-228578" algn="l" defTabSz="9143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7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4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2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28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85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42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00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57" algn="l" defTabSz="9143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D6B610CC-5770-8D46-ADFA-381F389F5A99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235964" y="241540"/>
            <a:ext cx="10320730" cy="5928499"/>
          </a:xfrm>
        </p:spPr>
        <p:txBody>
          <a:bodyPr anchor="ctr">
            <a:norm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  <a:latin typeface="Arial Black" panose="020B0A04020102020204" pitchFamily="34" charset="0"/>
              </a:rPr>
              <a:t>Appendix Technical Slides</a:t>
            </a:r>
            <a:endParaRPr lang="en-US" sz="4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46734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9AEDB7-8C42-1049-8D4C-110CB2584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45" y="108155"/>
            <a:ext cx="10094191" cy="978486"/>
          </a:xfrm>
        </p:spPr>
        <p:txBody>
          <a:bodyPr/>
          <a:lstStyle/>
          <a:p>
            <a:r>
              <a:rPr lang="en-US">
                <a:solidFill>
                  <a:srgbClr val="004C97"/>
                </a:solidFill>
              </a:rPr>
              <a:t>GARCH versus EWMA</a:t>
            </a:r>
            <a:endParaRPr lang="en-US" dirty="0">
              <a:solidFill>
                <a:srgbClr val="004C9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55993C5F-C448-6542-89BC-ECE1A4FE3F5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17645" y="840835"/>
                <a:ext cx="11141736" cy="5540300"/>
              </a:xfrm>
            </p:spPr>
            <p:txBody>
              <a:bodyPr>
                <a:normAutofit fontScale="85000" lnSpcReduction="10000"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sz="2400" dirty="0"/>
                  <a:t>GARCH </a:t>
                </a:r>
                <a:r>
                  <a:rPr lang="en-US" sz="2400"/>
                  <a:t>models often improve </a:t>
                </a:r>
                <a:r>
                  <a:rPr lang="en-US" sz="2400" dirty="0"/>
                  <a:t>naïve benchmark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sz="2400"/>
                  <a:t>Gains can be modest, though</a:t>
                </a:r>
                <a:endParaRPr lang="en-US" sz="24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2400" dirty="0"/>
                  <a:t>Distinct pattern in GARCH parameters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400" b="1" dirty="0"/>
                  <a:t>Recommendation is to use a restricted GARCH, commonly known as the RiskMetrics model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400" dirty="0"/>
                  <a:t>Imposes parameter restrictions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/>
              </a:p>
              <a:p>
                <a:pPr lvl="3"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2400" dirty="0"/>
                  <a:t>Use calibrated value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=0.98</m:t>
                    </m:r>
                  </m:oMath>
                </a14:m>
                <a:endParaRPr lang="en-US" sz="24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2400" dirty="0"/>
                  <a:t>Ideally jointly estimate mean with variance, but can implement in Excel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sz="2400" dirty="0"/>
                  <a:t>744-day rolling mean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sz="2400" dirty="0"/>
                  <a:t>Compute EWMA variance from squared deviances using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/>
                  <a:t> equal to the full sample variance</a:t>
                </a:r>
              </a:p>
              <a:p>
                <a:pPr marL="0" lvl="1" indent="0">
                  <a:lnSpc>
                    <a:spcPct val="150000"/>
                  </a:lnSpc>
                  <a:buNone/>
                </a:pPr>
                <a:endParaRPr lang="en-US" sz="2400" dirty="0"/>
              </a:p>
              <a:p>
                <a:pPr marL="0" lvl="1" indent="0">
                  <a:lnSpc>
                    <a:spcPct val="150000"/>
                  </a:lnSpc>
                  <a:buNone/>
                </a:pPr>
                <a:endParaRPr lang="en-US" sz="2400" dirty="0"/>
              </a:p>
              <a:p>
                <a:pPr marL="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55993C5F-C448-6542-89BC-ECE1A4FE3F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17645" y="840835"/>
                <a:ext cx="11141736" cy="5540300"/>
              </a:xfrm>
              <a:blipFill>
                <a:blip r:embed="rId2"/>
                <a:stretch>
                  <a:fillRect l="-1641" b="-2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81487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9AEDB7-8C42-1049-8D4C-110CB2584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45" y="108155"/>
            <a:ext cx="10866432" cy="978486"/>
          </a:xfrm>
        </p:spPr>
        <p:txBody>
          <a:bodyPr/>
          <a:lstStyle/>
          <a:p>
            <a:r>
              <a:rPr lang="en-US"/>
              <a:t>Terms Elimination and Trigonometric Seasonality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993C5F-C448-6542-89BC-ECE1A4FE3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645" y="840835"/>
            <a:ext cx="11141736" cy="5540300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150000"/>
              </a:lnSpc>
            </a:pPr>
            <a:r>
              <a:rPr lang="en-US" sz="2400" dirty="0"/>
              <a:t>Elimination </a:t>
            </a:r>
            <a:r>
              <a:rPr lang="en-US" sz="2400"/>
              <a:t>of seasonal terms</a:t>
            </a:r>
            <a:r>
              <a:rPr lang="en-US" sz="2400" dirty="0"/>
              <a:t>:</a:t>
            </a:r>
          </a:p>
          <a:p>
            <a:pPr lvl="2">
              <a:lnSpc>
                <a:spcPct val="150000"/>
              </a:lnSpc>
            </a:pPr>
            <a:r>
              <a:rPr lang="en-US" sz="2400" dirty="0"/>
              <a:t>Eliminating terms from the binary (indicator variable) representation, removes the effect of seasonal periods. </a:t>
            </a:r>
          </a:p>
          <a:p>
            <a:pPr lvl="2">
              <a:lnSpc>
                <a:spcPct val="150000"/>
              </a:lnSpc>
            </a:pPr>
            <a:r>
              <a:rPr lang="en-US" sz="2400" dirty="0"/>
              <a:t>Eliminating terms in the trigonometric representation results in </a:t>
            </a:r>
            <a:r>
              <a:rPr lang="en-US" sz="2400" b="1" dirty="0"/>
              <a:t>smoother approximations </a:t>
            </a:r>
            <a:r>
              <a:rPr lang="en-US" sz="2400" dirty="0"/>
              <a:t>of the seasonal shape. </a:t>
            </a:r>
          </a:p>
          <a:p>
            <a:pPr lvl="2">
              <a:lnSpc>
                <a:spcPct val="150000"/>
              </a:lnSpc>
            </a:pPr>
            <a:r>
              <a:rPr lang="en-US" sz="2400" dirty="0"/>
              <a:t>Elimination of terms can be done using information criteria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Besides, trigonometric representation is </a:t>
            </a:r>
            <a:r>
              <a:rPr lang="en-US" sz="2400" b="1" dirty="0"/>
              <a:t>more parsimonious</a:t>
            </a:r>
            <a:r>
              <a:rPr lang="en-US" sz="2400" dirty="0"/>
              <a:t>, as it involves less parameters to estimate: </a:t>
            </a:r>
            <a:r>
              <a:rPr lang="en-US" sz="2400" b="1" dirty="0"/>
              <a:t>reduce parametric noise</a:t>
            </a:r>
          </a:p>
          <a:p>
            <a:pPr marL="0" lvl="1" indent="0">
              <a:lnSpc>
                <a:spcPct val="150000"/>
              </a:lnSpc>
              <a:buNone/>
            </a:pPr>
            <a:endParaRPr lang="en-US" sz="2400" dirty="0"/>
          </a:p>
          <a:p>
            <a:pPr marL="0" lvl="1" indent="0">
              <a:lnSpc>
                <a:spcPct val="150000"/>
              </a:lnSpc>
              <a:buNone/>
            </a:pPr>
            <a:endParaRPr lang="en-US" sz="2400" dirty="0"/>
          </a:p>
          <a:p>
            <a:pPr marL="0" lvl="1" indent="0">
              <a:lnSpc>
                <a:spcPct val="150000"/>
              </a:lnSpc>
              <a:buNone/>
            </a:pPr>
            <a:endParaRPr lang="en-US" sz="2400" dirty="0"/>
          </a:p>
          <a:p>
            <a:pPr marL="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87137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9AEDB7-8C42-1049-8D4C-110CB2584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45" y="108155"/>
            <a:ext cx="10094191" cy="978486"/>
          </a:xfrm>
        </p:spPr>
        <p:txBody>
          <a:bodyPr/>
          <a:lstStyle/>
          <a:p>
            <a:r>
              <a:rPr lang="en-US" dirty="0"/>
              <a:t>Expanding Window Setup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993C5F-C448-6542-89BC-ECE1A4FE3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645" y="840835"/>
            <a:ext cx="11141736" cy="5766442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/>
              <a:t>Construct a rolling window of 780 observations (approx. 3 years).</a:t>
            </a:r>
          </a:p>
          <a:p>
            <a:pPr lvl="2">
              <a:lnSpc>
                <a:spcPct val="150000"/>
              </a:lnSpc>
            </a:pPr>
            <a:r>
              <a:rPr lang="en-US" sz="2400"/>
              <a:t>First window, for instance </a:t>
            </a:r>
            <a:r>
              <a:rPr lang="en-US" sz="2400" dirty="0"/>
              <a:t>3/1/2012-10/2/2015,</a:t>
            </a:r>
          </a:p>
          <a:p>
            <a:pPr lvl="2">
              <a:lnSpc>
                <a:spcPct val="150000"/>
              </a:lnSpc>
            </a:pPr>
            <a:r>
              <a:rPr lang="en-US" sz="2400" dirty="0"/>
              <a:t>For each model class, select and estimate model,</a:t>
            </a:r>
          </a:p>
          <a:p>
            <a:pPr lvl="2">
              <a:lnSpc>
                <a:spcPct val="150000"/>
              </a:lnSpc>
            </a:pPr>
            <a:r>
              <a:rPr lang="en-US" sz="2400" dirty="0"/>
              <a:t>Produce forecasts from 1-day ahead to 20-days ahead (11/2/2015-10/3/2015).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Roll window forwards by one day:</a:t>
            </a:r>
          </a:p>
          <a:p>
            <a:pPr lvl="2">
              <a:lnSpc>
                <a:spcPct val="150000"/>
              </a:lnSpc>
            </a:pPr>
            <a:r>
              <a:rPr lang="en-US" sz="2400" dirty="0"/>
              <a:t>Second window 3/1/2012-11/2/2015,</a:t>
            </a:r>
          </a:p>
          <a:p>
            <a:pPr lvl="2">
              <a:lnSpc>
                <a:spcPct val="150000"/>
              </a:lnSpc>
            </a:pPr>
            <a:r>
              <a:rPr lang="en-US" sz="2400" dirty="0"/>
              <a:t>Reselect and </a:t>
            </a:r>
            <a:r>
              <a:rPr lang="en-US" sz="2400" dirty="0" err="1"/>
              <a:t>restimate</a:t>
            </a:r>
            <a:r>
              <a:rPr lang="en-US" sz="2400" dirty="0"/>
              <a:t> models,</a:t>
            </a:r>
          </a:p>
          <a:p>
            <a:pPr lvl="2">
              <a:lnSpc>
                <a:spcPct val="150000"/>
              </a:lnSpc>
            </a:pPr>
            <a:r>
              <a:rPr lang="en-US" sz="2400" dirty="0"/>
              <a:t>Produce forecasts from 1-day ahead to 20-days ahead (12/2/2015-11/3/2015).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This is repeated until all data is used.</a:t>
            </a:r>
          </a:p>
          <a:p>
            <a:pPr marL="0" lvl="1" indent="0">
              <a:lnSpc>
                <a:spcPct val="150000"/>
              </a:lnSpc>
              <a:buNone/>
            </a:pPr>
            <a:endParaRPr lang="en-US" sz="2400" dirty="0"/>
          </a:p>
          <a:p>
            <a:pPr marL="0" lvl="1" indent="0">
              <a:lnSpc>
                <a:spcPct val="150000"/>
              </a:lnSpc>
              <a:buNone/>
            </a:pPr>
            <a:endParaRPr lang="en-US" sz="2400" dirty="0"/>
          </a:p>
          <a:p>
            <a:pPr marL="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85452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9AEDB7-8C42-1049-8D4C-110CB2584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45" y="108155"/>
            <a:ext cx="10094191" cy="978486"/>
          </a:xfrm>
        </p:spPr>
        <p:txBody>
          <a:bodyPr/>
          <a:lstStyle/>
          <a:p>
            <a:r>
              <a:rPr lang="en-US" dirty="0"/>
              <a:t>Performance Evaluation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993C5F-C448-6542-89BC-ECE1A4FE3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645" y="840835"/>
            <a:ext cx="11141736" cy="1371423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/>
              <a:t>A visual example of the rolling origin evaluation for a single model. At each origin, the model is re-specified fully, potentially changing form and parameters.  </a:t>
            </a:r>
          </a:p>
          <a:p>
            <a:pPr marL="0" lvl="1" indent="0">
              <a:lnSpc>
                <a:spcPct val="150000"/>
              </a:lnSpc>
              <a:buNone/>
            </a:pPr>
            <a:endParaRPr lang="en-US" sz="2400" dirty="0"/>
          </a:p>
          <a:p>
            <a:pPr marL="0" lvl="1" indent="0">
              <a:buNone/>
            </a:pPr>
            <a:endParaRPr lang="en-US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2E2AE70-A817-4529-AF95-7D9AB9AE3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904" y="2025446"/>
            <a:ext cx="7620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4112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9AEDB7-8C42-1049-8D4C-110CB2584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45" y="108155"/>
            <a:ext cx="10094191" cy="978486"/>
          </a:xfrm>
        </p:spPr>
        <p:txBody>
          <a:bodyPr/>
          <a:lstStyle/>
          <a:p>
            <a:r>
              <a:rPr lang="en-US"/>
              <a:t>Example: State Account Forecasts </a:t>
            </a:r>
            <a:r>
              <a:rPr lang="en-US" dirty="0"/>
              <a:t>Statistical Significance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993C5F-C448-6542-89BC-ECE1A4FE3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645" y="840835"/>
            <a:ext cx="11141736" cy="5766442"/>
          </a:xfrm>
        </p:spPr>
        <p:txBody>
          <a:bodyPr numCol="2"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/>
              <a:t>When ranks are considered, Simple Average, significantly outperforms other models (mostly),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Top plot on right shows 5-day ahead forecasts,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Bottom plot on right shows 20-day ahead forecasts.</a:t>
            </a:r>
          </a:p>
          <a:p>
            <a:pPr marL="0" lvl="1" indent="0">
              <a:buNone/>
            </a:pPr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0C6AEE7-0061-4638-8A66-169577EF8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840834"/>
            <a:ext cx="5663381" cy="566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8070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9AEDB7-8C42-1049-8D4C-110CB2584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45" y="108155"/>
            <a:ext cx="10094191" cy="978486"/>
          </a:xfrm>
        </p:spPr>
        <p:txBody>
          <a:bodyPr/>
          <a:lstStyle/>
          <a:p>
            <a:r>
              <a:rPr lang="en-US" dirty="0"/>
              <a:t>Baseline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55993C5F-C448-6542-89BC-ECE1A4FE3F5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17645" y="840835"/>
                <a:ext cx="11141736" cy="5540300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sz="2400" dirty="0"/>
                  <a:t>Assume net flows are uncorrelated across time with constant mean and variance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400" dirty="0"/>
                  <a:t>Assumed conditional distribution is normal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2400" dirty="0"/>
                  <a:t>Natural multi-step forecast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2400" dirty="0"/>
                  <a:t>Linear scaling performs poorly 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/>
                  <a:t> is large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sz="2400" dirty="0"/>
                  <a:t>Works well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lang="en-US" sz="24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2400" dirty="0"/>
                  <a:t>Modification needed to operationalize model</a:t>
                </a:r>
              </a:p>
              <a:p>
                <a:pPr lvl="1">
                  <a:lnSpc>
                    <a:spcPct val="150000"/>
                  </a:lnSpc>
                </a:pPr>
                <a:endParaRPr lang="en-US" sz="2400" dirty="0"/>
              </a:p>
              <a:p>
                <a:pPr lvl="1">
                  <a:lnSpc>
                    <a:spcPct val="150000"/>
                  </a:lnSpc>
                </a:pPr>
                <a:endParaRPr lang="en-US" sz="2400" dirty="0"/>
              </a:p>
              <a:p>
                <a:pPr marL="0" lvl="1" indent="0">
                  <a:lnSpc>
                    <a:spcPct val="150000"/>
                  </a:lnSpc>
                  <a:buNone/>
                </a:pPr>
                <a:endParaRPr lang="en-US" sz="2400" dirty="0"/>
              </a:p>
              <a:p>
                <a:pPr marL="0" lvl="1" indent="0">
                  <a:lnSpc>
                    <a:spcPct val="150000"/>
                  </a:lnSpc>
                  <a:buNone/>
                </a:pPr>
                <a:endParaRPr lang="en-US" sz="2400" dirty="0"/>
              </a:p>
              <a:p>
                <a:pPr marL="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55993C5F-C448-6542-89BC-ECE1A4FE3F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17645" y="840835"/>
                <a:ext cx="11141736" cy="5540300"/>
              </a:xfrm>
              <a:blipFill>
                <a:blip r:embed="rId2"/>
                <a:stretch>
                  <a:fillRect l="-1969" r="-1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114473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9AEDB7-8C42-1049-8D4C-110CB2584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45" y="108155"/>
            <a:ext cx="10094191" cy="978486"/>
          </a:xfrm>
        </p:spPr>
        <p:txBody>
          <a:bodyPr/>
          <a:lstStyle/>
          <a:p>
            <a:r>
              <a:rPr lang="en-US" dirty="0"/>
              <a:t>Modified multi-step density forecast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55993C5F-C448-6542-89BC-ECE1A4FE3F5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17645" y="840835"/>
                <a:ext cx="11141736" cy="5540300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sz="2400" dirty="0"/>
                  <a:t>With modification,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/>
                  <a:t> period cumulative flows are assumed to follow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2400" dirty="0"/>
                  <a:t>The cumulative variance is now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&gt;10</m:t>
                                </m:r>
                              </m:e>
                            </m:d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2400" dirty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400" dirty="0"/>
                  <a:t> reflects the reduction in scale over longer horizons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sz="2400" dirty="0"/>
                  <a:t>Simple but empirically reliable estimate is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400" dirty="0"/>
                  <a:t>Presentation focuses on horizons up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sz="2400" dirty="0"/>
              </a:p>
              <a:p>
                <a:pPr lvl="2">
                  <a:lnSpc>
                    <a:spcPct val="150000"/>
                  </a:lnSpc>
                </a:pPr>
                <a:r>
                  <a:rPr lang="en-US" sz="2400" dirty="0"/>
                  <a:t>Validated using horizons up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=66</m:t>
                    </m:r>
                  </m:oMath>
                </a14:m>
                <a:r>
                  <a:rPr lang="en-US" sz="2400" dirty="0"/>
                  <a:t> (one quarter, </a:t>
                </a:r>
                <a:r>
                  <a:rPr lang="en-US" sz="2400" i="1" dirty="0"/>
                  <a:t>not presented</a:t>
                </a:r>
                <a:r>
                  <a:rPr lang="en-US" sz="2400" dirty="0"/>
                  <a:t>)</a:t>
                </a:r>
              </a:p>
              <a:p>
                <a:pPr lvl="1">
                  <a:lnSpc>
                    <a:spcPct val="150000"/>
                  </a:lnSpc>
                </a:pPr>
                <a:endParaRPr lang="en-US" sz="2400" dirty="0"/>
              </a:p>
              <a:p>
                <a:pPr lvl="2">
                  <a:lnSpc>
                    <a:spcPct val="150000"/>
                  </a:lnSpc>
                </a:pPr>
                <a:endParaRPr lang="en-US" sz="2400" dirty="0"/>
              </a:p>
              <a:p>
                <a:pPr lvl="2">
                  <a:lnSpc>
                    <a:spcPct val="150000"/>
                  </a:lnSpc>
                </a:pPr>
                <a:endParaRPr lang="en-US" sz="2400" dirty="0"/>
              </a:p>
              <a:p>
                <a:pPr marL="0" lvl="1" indent="0">
                  <a:lnSpc>
                    <a:spcPct val="150000"/>
                  </a:lnSpc>
                  <a:buNone/>
                </a:pPr>
                <a:endParaRPr lang="en-US" sz="2400" dirty="0"/>
              </a:p>
              <a:p>
                <a:pPr marL="0" lvl="1" indent="0">
                  <a:lnSpc>
                    <a:spcPct val="150000"/>
                  </a:lnSpc>
                  <a:buNone/>
                </a:pPr>
                <a:endParaRPr lang="en-US" sz="2400" dirty="0"/>
              </a:p>
              <a:p>
                <a:pPr marL="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55993C5F-C448-6542-89BC-ECE1A4FE3F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17645" y="840835"/>
                <a:ext cx="11141736" cy="5540300"/>
              </a:xfrm>
              <a:blipFill>
                <a:blip r:embed="rId2"/>
                <a:stretch>
                  <a:fillRect l="-1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561427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9AEDB7-8C42-1049-8D4C-110CB2584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45" y="108155"/>
            <a:ext cx="10094191" cy="978486"/>
          </a:xfrm>
        </p:spPr>
        <p:txBody>
          <a:bodyPr/>
          <a:lstStyle/>
          <a:p>
            <a:r>
              <a:rPr lang="en-US" dirty="0"/>
              <a:t>Modified Variance Scaling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993C5F-C448-6542-89BC-ECE1A4FE3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645" y="840835"/>
            <a:ext cx="11141736" cy="55403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endParaRPr lang="en-US" sz="2400" dirty="0"/>
          </a:p>
          <a:p>
            <a:pPr lvl="1">
              <a:lnSpc>
                <a:spcPct val="150000"/>
              </a:lnSpc>
            </a:pPr>
            <a:endParaRPr lang="en-US" sz="2400" dirty="0"/>
          </a:p>
          <a:p>
            <a:pPr marL="0" lvl="1" indent="0">
              <a:lnSpc>
                <a:spcPct val="150000"/>
              </a:lnSpc>
              <a:buNone/>
            </a:pPr>
            <a:endParaRPr lang="en-US" sz="2400" dirty="0"/>
          </a:p>
          <a:p>
            <a:pPr marL="0" lvl="1" indent="0">
              <a:lnSpc>
                <a:spcPct val="150000"/>
              </a:lnSpc>
              <a:buNone/>
            </a:pPr>
            <a:endParaRPr lang="en-US" sz="2400" dirty="0"/>
          </a:p>
          <a:p>
            <a:pPr marL="0" lvl="1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2167BD-DBFC-433C-B850-0DB2FD5BF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927" y="991031"/>
            <a:ext cx="10971428" cy="5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15109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9AEDB7-8C42-1049-8D4C-110CB2584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45" y="108155"/>
            <a:ext cx="10094191" cy="978486"/>
          </a:xfrm>
        </p:spPr>
        <p:txBody>
          <a:bodyPr/>
          <a:lstStyle/>
          <a:p>
            <a:r>
              <a:rPr lang="en-US" dirty="0"/>
              <a:t>GARCH Model Performance (95%)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993C5F-C448-6542-89BC-ECE1A4FE3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645" y="840835"/>
            <a:ext cx="11141736" cy="5540300"/>
          </a:xfrm>
        </p:spPr>
        <p:txBody>
          <a:bodyPr>
            <a:normAutofit/>
          </a:bodyPr>
          <a:lstStyle/>
          <a:p>
            <a:pPr marL="0" lvl="1" indent="0">
              <a:lnSpc>
                <a:spcPct val="150000"/>
              </a:lnSpc>
              <a:buNone/>
            </a:pPr>
            <a:endParaRPr lang="en-US" sz="2400" dirty="0"/>
          </a:p>
          <a:p>
            <a:pPr marL="0" lvl="1" indent="0">
              <a:lnSpc>
                <a:spcPct val="150000"/>
              </a:lnSpc>
              <a:buNone/>
            </a:pPr>
            <a:endParaRPr lang="en-US" sz="2400" dirty="0"/>
          </a:p>
          <a:p>
            <a:pPr marL="0" lvl="1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584591-F336-472A-BD60-7D4216473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7836" y="840835"/>
            <a:ext cx="9143999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5388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9AEDB7-8C42-1049-8D4C-110CB2584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45" y="108155"/>
            <a:ext cx="10094191" cy="978486"/>
          </a:xfrm>
        </p:spPr>
        <p:txBody>
          <a:bodyPr/>
          <a:lstStyle/>
          <a:p>
            <a:r>
              <a:rPr lang="en-US" dirty="0"/>
              <a:t>GARCH Model Performance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993C5F-C448-6542-89BC-ECE1A4FE3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645" y="840835"/>
            <a:ext cx="11141736" cy="5540300"/>
          </a:xfrm>
        </p:spPr>
        <p:txBody>
          <a:bodyPr>
            <a:normAutofit/>
          </a:bodyPr>
          <a:lstStyle/>
          <a:p>
            <a:pPr marL="0" lvl="1" indent="0">
              <a:lnSpc>
                <a:spcPct val="150000"/>
              </a:lnSpc>
              <a:buNone/>
            </a:pPr>
            <a:endParaRPr lang="en-US" sz="2400" dirty="0"/>
          </a:p>
          <a:p>
            <a:pPr marL="0" lvl="1" indent="0">
              <a:lnSpc>
                <a:spcPct val="150000"/>
              </a:lnSpc>
              <a:buNone/>
            </a:pPr>
            <a:endParaRPr lang="en-US" sz="2400" dirty="0"/>
          </a:p>
          <a:p>
            <a:pPr marL="0" lvl="1" indent="0">
              <a:buNone/>
            </a:pPr>
            <a:endParaRPr lang="en-US" dirty="0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2B8AADE0-61F2-49A7-AB91-10CC99217B0D}"/>
              </a:ext>
            </a:extLst>
          </p:cNvPr>
          <p:cNvGraphicFramePr>
            <a:graphicFrameLocks noGrp="1"/>
          </p:cNvGraphicFramePr>
          <p:nvPr/>
        </p:nvGraphicFramePr>
        <p:xfrm>
          <a:off x="2166694" y="1086641"/>
          <a:ext cx="6996092" cy="3234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9023">
                  <a:extLst>
                    <a:ext uri="{9D8B030D-6E8A-4147-A177-3AD203B41FA5}">
                      <a16:colId xmlns:a16="http://schemas.microsoft.com/office/drawing/2014/main" val="2042468987"/>
                    </a:ext>
                  </a:extLst>
                </a:gridCol>
                <a:gridCol w="1749023">
                  <a:extLst>
                    <a:ext uri="{9D8B030D-6E8A-4147-A177-3AD203B41FA5}">
                      <a16:colId xmlns:a16="http://schemas.microsoft.com/office/drawing/2014/main" val="1842770234"/>
                    </a:ext>
                  </a:extLst>
                </a:gridCol>
                <a:gridCol w="1749023">
                  <a:extLst>
                    <a:ext uri="{9D8B030D-6E8A-4147-A177-3AD203B41FA5}">
                      <a16:colId xmlns:a16="http://schemas.microsoft.com/office/drawing/2014/main" val="389469402"/>
                    </a:ext>
                  </a:extLst>
                </a:gridCol>
                <a:gridCol w="1749023">
                  <a:extLst>
                    <a:ext uri="{9D8B030D-6E8A-4147-A177-3AD203B41FA5}">
                      <a16:colId xmlns:a16="http://schemas.microsoft.com/office/drawing/2014/main" val="958130270"/>
                    </a:ext>
                  </a:extLst>
                </a:gridCol>
              </a:tblGrid>
              <a:tr h="646830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h=5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h=10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h=20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700728192"/>
                  </a:ext>
                </a:extLst>
              </a:tr>
              <a:tr h="64683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1922239"/>
                  </a:ext>
                </a:extLst>
              </a:tr>
              <a:tr h="64683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9519072"/>
                  </a:ext>
                </a:extLst>
              </a:tr>
              <a:tr h="64683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6711886"/>
                  </a:ext>
                </a:extLst>
              </a:tr>
              <a:tr h="64683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69805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4">
                <a:extLst>
                  <a:ext uri="{FF2B5EF4-FFF2-40B4-BE49-F238E27FC236}">
                    <a16:creationId xmlns:a16="http://schemas.microsoft.com/office/drawing/2014/main" id="{50FC1911-B07E-4000-A5F7-AF8D804E3F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0045" y="4687909"/>
                <a:ext cx="11141736" cy="1845625"/>
              </a:xfrm>
              <a:prstGeom prst="rect">
                <a:avLst/>
              </a:prstGeom>
            </p:spPr>
            <p:txBody>
              <a:bodyPr vert="horz" lIns="0" tIns="137160" rIns="0" bIns="0" rtlCol="0">
                <a:normAutofit/>
              </a:bodyPr>
              <a:lstStyle>
                <a:lvl1pPr marL="0" indent="0" algn="l" defTabSz="914314" rtl="0" eaLnBrk="1" latinLnBrk="0" hangingPunct="1">
                  <a:spcBef>
                    <a:spcPts val="2400"/>
                  </a:spcBef>
                  <a:buClr>
                    <a:schemeClr val="accent1"/>
                  </a:buClr>
                  <a:buSzPct val="110000"/>
                  <a:buFont typeface="Wingdings" charset="2"/>
                  <a:buNone/>
                  <a:tabLst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33363" indent="-233363" algn="l" defTabSz="914314" rtl="0" eaLnBrk="1" latinLnBrk="0" hangingPunct="1">
                  <a:spcBef>
                    <a:spcPts val="600"/>
                  </a:spcBef>
                  <a:buClr>
                    <a:srgbClr val="004C97"/>
                  </a:buClr>
                  <a:buSzPct val="130000"/>
                  <a:buFont typeface="Wingdings" pitchFamily="2" charset="2"/>
                  <a:buChar char="§"/>
                  <a:tabLst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58788" marR="0" indent="-225425" algn="l" defTabSz="914314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>
                      <a:lumMod val="50000"/>
                    </a:schemeClr>
                  </a:buClr>
                  <a:buSzPct val="65000"/>
                  <a:buFont typeface="ArialMT"/>
                  <a:buChar char="►"/>
                  <a:tabLst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92150" indent="-233363" algn="l" defTabSz="914314" rtl="0" eaLnBrk="1" latinLnBrk="0" hangingPunct="1">
                  <a:spcBef>
                    <a:spcPts val="600"/>
                  </a:spcBef>
                  <a:buClr>
                    <a:srgbClr val="004C97"/>
                  </a:buClr>
                  <a:buSzPct val="85000"/>
                  <a:buFont typeface="LucidaGrande" charset="0"/>
                  <a:buChar char="◆"/>
                  <a:tabLst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7575" indent="-225425" algn="l" defTabSz="914314" rtl="0" eaLnBrk="1" latinLnBrk="0" hangingPunct="1">
                  <a:spcBef>
                    <a:spcPts val="600"/>
                  </a:spcBef>
                  <a:buClr>
                    <a:schemeClr val="bg1">
                      <a:lumMod val="50000"/>
                    </a:schemeClr>
                  </a:buClr>
                  <a:buSzPct val="105000"/>
                  <a:buFont typeface=".HelveticaNeueDeskInterface-Regular"/>
                  <a:buChar char="●"/>
                  <a:tabLst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364" indent="-228578" algn="l" defTabSz="914314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22" indent="-228578" algn="l" defTabSz="914314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679" indent="-228578" algn="l" defTabSz="914314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835" indent="-228578" algn="l" defTabSz="914314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lnSpc>
                    <a:spcPct val="150000"/>
                  </a:lnSpc>
                </a:pPr>
                <a:r>
                  <a:rPr lang="en-US" sz="2400" dirty="0"/>
                  <a:t>Improves coverage for lower quantiles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400" dirty="0"/>
                  <a:t>Improved coverage for  weekly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400" dirty="0"/>
                  <a:t>) prediction interval</a:t>
                </a:r>
              </a:p>
              <a:p>
                <a:pPr marL="0" lvl="1" indent="0">
                  <a:lnSpc>
                    <a:spcPct val="150000"/>
                  </a:lnSpc>
                  <a:buFont typeface="Wingdings" pitchFamily="2" charset="2"/>
                  <a:buNone/>
                </a:pPr>
                <a:endParaRPr lang="en-US" sz="2400" dirty="0"/>
              </a:p>
              <a:p>
                <a:pPr marL="0" lvl="1" indent="0">
                  <a:lnSpc>
                    <a:spcPct val="150000"/>
                  </a:lnSpc>
                  <a:buFont typeface="Wingdings" pitchFamily="2" charset="2"/>
                  <a:buNone/>
                </a:pPr>
                <a:endParaRPr lang="en-US" sz="2400" dirty="0"/>
              </a:p>
              <a:p>
                <a:pPr marL="0" lvl="1" indent="0">
                  <a:buFont typeface="Wingdings" pitchFamily="2" charset="2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Text Placeholder 4">
                <a:extLst>
                  <a:ext uri="{FF2B5EF4-FFF2-40B4-BE49-F238E27FC236}">
                    <a16:creationId xmlns:a16="http://schemas.microsoft.com/office/drawing/2014/main" id="{50FC1911-B07E-4000-A5F7-AF8D804E3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45" y="4687909"/>
                <a:ext cx="11141736" cy="1845625"/>
              </a:xfrm>
              <a:prstGeom prst="rect">
                <a:avLst/>
              </a:prstGeom>
              <a:blipFill>
                <a:blip r:embed="rId2"/>
                <a:stretch>
                  <a:fillRect l="-1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89309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6851-7A2D-445B-8D36-180A74CD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49" y="0"/>
            <a:ext cx="9903401" cy="978486"/>
          </a:xfrm>
        </p:spPr>
        <p:txBody>
          <a:bodyPr/>
          <a:lstStyle/>
          <a:p>
            <a:r>
              <a:rPr lang="en-US" dirty="0"/>
              <a:t>Hierarchical Forecasts of the Autonomous Factors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44E25-A75B-4C61-BC95-7A7AAB9CE9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6800" y="915246"/>
            <a:ext cx="7096802" cy="5524957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2000"/>
              <a:t>Forecast </a:t>
            </a:r>
            <a:r>
              <a:rPr lang="en-US" sz="2000" dirty="0"/>
              <a:t>the autonomous factors using a hierarchical </a:t>
            </a:r>
            <a:r>
              <a:rPr lang="en-US" sz="2000"/>
              <a:t>modeling approach, with different </a:t>
            </a:r>
            <a:r>
              <a:rPr lang="en-US" sz="2000" dirty="0"/>
              <a:t>models </a:t>
            </a:r>
            <a:r>
              <a:rPr lang="en-US" sz="2000"/>
              <a:t>for each AF</a:t>
            </a:r>
          </a:p>
          <a:p>
            <a:pPr lvl="2">
              <a:lnSpc>
                <a:spcPct val="150000"/>
              </a:lnSpc>
            </a:pPr>
            <a:r>
              <a:rPr lang="en-US" sz="2000"/>
              <a:t>Forecasting the sum of the autonomous factors separately</a:t>
            </a:r>
            <a:endParaRPr lang="en-US" sz="2000" dirty="0"/>
          </a:p>
          <a:p>
            <a:pPr lvl="2">
              <a:lnSpc>
                <a:spcPct val="150000"/>
              </a:lnSpc>
            </a:pPr>
            <a:r>
              <a:rPr lang="en-US" sz="2000" dirty="0"/>
              <a:t>Reconciling the forecasts using aggregation technics as described for instance in Hyndman, Rob J., et al. "Optimal combination forecasts for hierarchical time series</a:t>
            </a:r>
            <a:r>
              <a:rPr lang="en-US" sz="2000"/>
              <a:t>." (2011)</a:t>
            </a:r>
          </a:p>
          <a:p>
            <a:pPr lvl="2">
              <a:lnSpc>
                <a:spcPct val="150000"/>
              </a:lnSpc>
            </a:pPr>
            <a:r>
              <a:rPr lang="en-US" sz="2000"/>
              <a:t>Use either OLS computation of the weights or the “minT” approach: minimize the trace of the VarCov forecast matrix. Exploit the covariance among regressors to maximize the accuracy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EFF9B9-A7D4-430E-B6F6-2EDE1AAD6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98" y="2225196"/>
            <a:ext cx="4721425" cy="28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0960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44C4C-F179-4602-97E0-F6D9932E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ARIMA Model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7446007-686E-471A-AE41-8562073E6379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AU" sz="2200" dirty="0"/>
                  <a:t>ARIMA models have the form:</a:t>
                </a:r>
              </a:p>
              <a:p>
                <a:endParaRPr lang="en-AU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AU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AU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AU" sz="2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e>
                        <m:sup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sSub>
                        <m:sSubPr>
                          <m:ctrlPr>
                            <a:rPr lang="en-AU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AU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n-AU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AU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AU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AU" sz="2200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2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AU" sz="22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AU" sz="2200" dirty="0"/>
                  <a:t> is the series to be forecast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AU" sz="22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200" dirty="0"/>
                  <a:t> is the backshift operator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AU" sz="22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AU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AU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and </a:t>
                </a:r>
                <a14:m>
                  <m:oMath xmlns:m="http://schemas.openxmlformats.org/officeDocument/2006/math">
                    <m:r>
                      <a:rPr lang="en-AU" sz="2200" i="1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AU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AU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are lag polynomials or order p and q respectively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AU" sz="22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200" dirty="0"/>
                  <a:t> is the degree of differencing (for non-stationary data)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2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AU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/>
                  <a:t> is an error term</a:t>
                </a:r>
              </a:p>
              <a:p>
                <a:endParaRPr lang="en-AU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7446007-686E-471A-AE41-8562073E6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008486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08DB2-225D-41D8-A94C-D599894E7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ETS (Exponential Smoothing) Model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C3598AA-EFA0-485A-8423-4F765F444839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AU" sz="2200" dirty="0"/>
                  <a:t>Simple </a:t>
                </a:r>
                <a:r>
                  <a:rPr lang="en-AU" sz="2200"/>
                  <a:t>exponential smoothing is a weighted average of past observations, with weights decreasing exponentially:</a:t>
                </a:r>
                <a:endParaRPr lang="en-AU" sz="2200" dirty="0"/>
              </a:p>
              <a:p>
                <a:endParaRPr lang="en-AU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AU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AU" sz="22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22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AU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200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AU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2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2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AU" sz="22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200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AU" sz="2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200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AU" sz="22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AU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2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2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22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AU" sz="22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200" i="1" dirty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AU" sz="2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200" i="1" dirty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AU" sz="2200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r>
                            <a:rPr lang="en-AU" sz="2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AU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2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2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2200" i="1" dirty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AU" sz="2200" b="0" i="1" dirty="0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AU" sz="2200" b="0" dirty="0"/>
              </a:p>
              <a:p>
                <a:endParaRPr lang="en-AU" sz="2200" dirty="0"/>
              </a:p>
              <a:p>
                <a:pPr lvl="1">
                  <a:lnSpc>
                    <a:spcPct val="150000"/>
                  </a:lnSpc>
                </a:pPr>
                <a:r>
                  <a:rPr lang="en-AU" sz="2200" dirty="0"/>
                  <a:t>More complicated specification allowing for trends, seasonality are available</a:t>
                </a:r>
                <a:r>
                  <a:rPr lang="en-US" sz="2200" dirty="0"/>
                  <a:t>.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200" dirty="0"/>
                  <a:t>Th</a:t>
                </a:r>
                <a:r>
                  <a:rPr lang="en-AU" sz="2200" dirty="0"/>
                  <a:t>ese components can be combined additively or multiplicatively</a:t>
                </a:r>
                <a:r>
                  <a:rPr lang="en-US" sz="2200" dirty="0"/>
                  <a:t>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C3598AA-EFA0-485A-8423-4F765F4448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133" r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71254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9AEDB7-8C42-1049-8D4C-110CB2584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44" y="108155"/>
            <a:ext cx="11413329" cy="978486"/>
          </a:xfrm>
        </p:spPr>
        <p:txBody>
          <a:bodyPr/>
          <a:lstStyle/>
          <a:p>
            <a:r>
              <a:rPr lang="en-US" dirty="0"/>
              <a:t>Advanced </a:t>
            </a:r>
            <a:r>
              <a:rPr lang="en-US"/>
              <a:t>Models – ARIMA with Trigonometric Seasonality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55993C5F-C448-6542-89BC-ECE1A4FE3F5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17645" y="840835"/>
                <a:ext cx="11141736" cy="5540300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sz="2400" dirty="0"/>
                  <a:t>ARIMA with trigonometric seasonality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sz="2400" dirty="0"/>
                  <a:t>ARIMA trig A: first estimate coefficients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and then estimate ARIMA part (it is a </a:t>
                </a:r>
                <a:r>
                  <a:rPr lang="en-US" sz="2400" dirty="0" err="1"/>
                  <a:t>regARIMA</a:t>
                </a:r>
                <a:r>
                  <a:rPr lang="en-US" sz="2400" dirty="0"/>
                  <a:t> model)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sz="2400" dirty="0"/>
                  <a:t>ARIMA trig B: jointly estimate all coefficients</a:t>
                </a:r>
              </a:p>
              <a:p>
                <a:pPr marL="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55993C5F-C448-6542-89BC-ECE1A4FE3F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17645" y="840835"/>
                <a:ext cx="11141736" cy="5540300"/>
              </a:xfrm>
              <a:blipFill>
                <a:blip r:embed="rId2"/>
                <a:stretch>
                  <a:fillRect l="-1969" r="-4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38586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9AEDB7-8C42-1049-8D4C-110CB2584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44" y="108155"/>
            <a:ext cx="11390325" cy="978486"/>
          </a:xfrm>
        </p:spPr>
        <p:txBody>
          <a:bodyPr/>
          <a:lstStyle/>
          <a:p>
            <a:r>
              <a:rPr lang="en-US" dirty="0"/>
              <a:t>Advanced </a:t>
            </a:r>
            <a:r>
              <a:rPr lang="en-US"/>
              <a:t>Models – ARIMA with Trigonometric Seasonality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55993C5F-C448-6542-89BC-ECE1A4FE3F5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17645" y="840835"/>
                <a:ext cx="11141736" cy="5540300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sz="2400" dirty="0"/>
                  <a:t>ARIMA with trigonometric seasonality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sv-SE" sz="2400" dirty="0"/>
                  <a:t>ARIMA(</a:t>
                </a:r>
                <a:r>
                  <a:rPr lang="sv-SE" sz="2400" dirty="0" err="1">
                    <a:solidFill>
                      <a:srgbClr val="FF0000"/>
                    </a:solidFill>
                  </a:rPr>
                  <a:t>p,d,q</a:t>
                </a:r>
                <a:r>
                  <a:rPr lang="sv-SE" sz="2400" dirty="0"/>
                  <a:t>)(</a:t>
                </a:r>
                <a:r>
                  <a:rPr lang="sv-SE" sz="2400" dirty="0">
                    <a:solidFill>
                      <a:schemeClr val="tx2"/>
                    </a:solidFill>
                  </a:rPr>
                  <a:t>P</a:t>
                </a:r>
                <a:r>
                  <a:rPr lang="sv-SE" sz="2400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sv-SE" sz="2400" dirty="0">
                    <a:solidFill>
                      <a:schemeClr val="tx2"/>
                    </a:solidFill>
                  </a:rPr>
                  <a:t>,D</a:t>
                </a:r>
                <a:r>
                  <a:rPr lang="sv-SE" sz="2400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sv-SE" sz="2400" dirty="0">
                    <a:solidFill>
                      <a:schemeClr val="tx2"/>
                    </a:solidFill>
                  </a:rPr>
                  <a:t>,Q</a:t>
                </a:r>
                <a:r>
                  <a:rPr lang="sv-SE" sz="2400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sv-SE" sz="2400" dirty="0"/>
                  <a:t>)</a:t>
                </a:r>
                <a:r>
                  <a:rPr lang="sv-SE" sz="2400" baseline="-25000" dirty="0">
                    <a:solidFill>
                      <a:schemeClr val="tx2"/>
                    </a:solidFill>
                  </a:rPr>
                  <a:t>S1</a:t>
                </a:r>
                <a:endParaRPr lang="en-GB" sz="2400" baseline="-25000" dirty="0"/>
              </a:p>
              <a:p>
                <a:pPr lvl="2">
                  <a:lnSpc>
                    <a:spcPct val="150000"/>
                  </a:lnSpc>
                </a:pPr>
                <a:r>
                  <a:rPr lang="en-US" sz="2400" dirty="0"/>
                  <a:t>S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 = 5 (days in a week)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sz="2400" dirty="0" err="1"/>
                  <a:t>X</a:t>
                </a:r>
                <a:r>
                  <a:rPr lang="en-US" sz="2400" baseline="-25000" dirty="0" err="1"/>
                  <a:t>t</a:t>
                </a:r>
                <a:r>
                  <a:rPr lang="en-US" sz="2400" dirty="0"/>
                  <a:t> contains trigonometric variables of the form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sSub>
                              <m:sSubPr>
                                <m:ctrlP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sSub>
                              <m:sSubPr>
                                <m:ctrlPr>
                                  <a:rPr lang="sv-SE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=1, …, 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={5, 65, 260.8929}</m:t>
                    </m:r>
                  </m:oMath>
                </a14:m>
                <a:r>
                  <a:rPr lang="en-US" sz="2400" dirty="0"/>
                  <a:t> corresponding to weekly, quarterly and annual seasonal cycles, together with their respective coefficients </a:t>
                </a:r>
              </a:p>
              <a:p>
                <a:pPr marL="0" lvl="1" indent="0">
                  <a:lnSpc>
                    <a:spcPct val="150000"/>
                  </a:lnSpc>
                  <a:buNone/>
                </a:pPr>
                <a:endParaRPr lang="en-US" sz="2400" dirty="0"/>
              </a:p>
              <a:p>
                <a:pPr marL="0" lvl="1" indent="0">
                  <a:lnSpc>
                    <a:spcPct val="150000"/>
                  </a:lnSpc>
                  <a:buNone/>
                </a:pPr>
                <a:endParaRPr lang="en-US" sz="2400" dirty="0"/>
              </a:p>
              <a:p>
                <a:pPr marL="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55993C5F-C448-6542-89BC-ECE1A4FE3F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17645" y="840835"/>
                <a:ext cx="11141736" cy="5540300"/>
              </a:xfrm>
              <a:blipFill>
                <a:blip r:embed="rId2"/>
                <a:stretch>
                  <a:fillRect l="-19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37D4C6-2402-4ED6-85AC-B581F98B1536}"/>
                  </a:ext>
                </a:extLst>
              </p:cNvPr>
              <p:cNvSpPr txBox="1"/>
              <p:nvPr/>
            </p:nvSpPr>
            <p:spPr>
              <a:xfrm>
                <a:off x="1296320" y="5219397"/>
                <a:ext cx="10246651" cy="934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7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7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GB" sz="17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sz="17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sz="17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sz="17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GB" sz="17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7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GB" sz="17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GB" sz="17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7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GB" sz="17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  <m:d>
                            <m:dPr>
                              <m:ctrlPr>
                                <a:rPr lang="en-GB" sz="17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7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GB" sz="17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sz="1700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GB" sz="17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sz="1700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  <m:r>
                                    <a:rPr lang="sv-SE" sz="1700" i="1" baseline="-25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GB" sz="17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700" b="0" i="0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Φ</m:t>
                                      </m:r>
                                      <m:r>
                                        <a:rPr lang="sv-SE" sz="1700" i="1" baseline="-25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GB" sz="17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GB" sz="17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7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GB" sz="17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𝑠</m:t>
                                      </m:r>
                                      <m:r>
                                        <a:rPr lang="sv-SE" sz="1700" b="0" i="1" baseline="-25000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GB" sz="17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  <m:d>
                            <m:dPr>
                              <m:ctrlPr>
                                <a:rPr lang="en-GB" sz="17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7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GB" sz="17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GB" sz="17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𝑑</m:t>
                          </m:r>
                        </m:sup>
                      </m:sSup>
                      <m:sSup>
                        <m:sSupPr>
                          <m:ctrlPr>
                            <a:rPr lang="en-GB" sz="17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7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70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GB" sz="17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7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GB" sz="1700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sv-SE" sz="1700" b="0" i="1" baseline="-2500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sz="17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𝐷</m:t>
                          </m:r>
                          <m:r>
                            <a:rPr lang="sv-SE" sz="1700" i="1" baseline="-25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lang="en-GB" sz="17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7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GB" sz="17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GB" sz="17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sz="1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7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1−</m:t>
                          </m:r>
                          <m:nary>
                            <m:naryPr>
                              <m:chr m:val="∑"/>
                              <m:ctrlPr>
                                <a:rPr lang="en-GB" sz="17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17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GB" sz="17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17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17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7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GB" sz="17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sz="17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7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GB" sz="17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d>
                        <m:dPr>
                          <m:ctrlPr>
                            <a:rPr lang="en-GB" sz="17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7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1−</m:t>
                          </m:r>
                          <m:nary>
                            <m:naryPr>
                              <m:chr m:val="∑"/>
                              <m:ctrlPr>
                                <a:rPr lang="en-GB" sz="17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17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GB" sz="17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17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𝑄</m:t>
                              </m:r>
                              <m:r>
                                <a:rPr lang="sv-SE" sz="1700" i="1" baseline="-25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17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700" b="0" i="0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Θ</m:t>
                                  </m:r>
                                  <m:r>
                                    <a:rPr lang="sv-SE" sz="1700" i="1" baseline="-25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GB" sz="1700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sz="17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7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GB" sz="1700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sv-SE" sz="1700" b="0" i="1" baseline="-2500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GB" sz="1700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𝑙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sSub>
                        <m:sSubPr>
                          <m:ctrlPr>
                            <a:rPr lang="en-GB" sz="17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7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GB" sz="17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sv-SE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sz="17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sv-SE" sz="1700" b="0" i="1" baseline="-2500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v-SE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1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sv-SE" sz="1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37D4C6-2402-4ED6-85AC-B581F98B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320" y="5219397"/>
                <a:ext cx="10246651" cy="9345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5855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9AEDB7-8C42-1049-8D4C-110CB2584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45" y="108155"/>
            <a:ext cx="10866432" cy="978486"/>
          </a:xfrm>
        </p:spPr>
        <p:txBody>
          <a:bodyPr/>
          <a:lstStyle/>
          <a:p>
            <a:r>
              <a:rPr lang="en-US" dirty="0"/>
              <a:t>Advanced Models - ARIMA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993C5F-C448-6542-89BC-ECE1A4FE3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645" y="840835"/>
            <a:ext cx="11141736" cy="55403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/>
              <a:t>ARIMA with multiple stochastic seasonality</a:t>
            </a:r>
          </a:p>
          <a:p>
            <a:pPr lvl="2">
              <a:lnSpc>
                <a:spcPct val="150000"/>
              </a:lnSpc>
            </a:pPr>
            <a:r>
              <a:rPr lang="sv-SE" sz="2400" dirty="0"/>
              <a:t>ARIMA(</a:t>
            </a:r>
            <a:r>
              <a:rPr lang="sv-SE" sz="2400" dirty="0" err="1">
                <a:solidFill>
                  <a:srgbClr val="FF0000"/>
                </a:solidFill>
              </a:rPr>
              <a:t>p,d,q</a:t>
            </a:r>
            <a:r>
              <a:rPr lang="sv-SE" sz="2400" dirty="0"/>
              <a:t>)(</a:t>
            </a:r>
            <a:r>
              <a:rPr lang="sv-SE" sz="2400" dirty="0">
                <a:solidFill>
                  <a:schemeClr val="tx2"/>
                </a:solidFill>
              </a:rPr>
              <a:t>P</a:t>
            </a:r>
            <a:r>
              <a:rPr lang="sv-SE" sz="2400" baseline="-25000" dirty="0">
                <a:solidFill>
                  <a:schemeClr val="tx2"/>
                </a:solidFill>
              </a:rPr>
              <a:t>1</a:t>
            </a:r>
            <a:r>
              <a:rPr lang="sv-SE" sz="2400" dirty="0">
                <a:solidFill>
                  <a:schemeClr val="tx2"/>
                </a:solidFill>
              </a:rPr>
              <a:t>,D</a:t>
            </a:r>
            <a:r>
              <a:rPr lang="sv-SE" sz="2400" baseline="-25000" dirty="0">
                <a:solidFill>
                  <a:schemeClr val="tx2"/>
                </a:solidFill>
              </a:rPr>
              <a:t>1</a:t>
            </a:r>
            <a:r>
              <a:rPr lang="sv-SE" sz="2400" dirty="0">
                <a:solidFill>
                  <a:schemeClr val="tx2"/>
                </a:solidFill>
              </a:rPr>
              <a:t>,Q</a:t>
            </a:r>
            <a:r>
              <a:rPr lang="sv-SE" sz="2400" baseline="-25000" dirty="0">
                <a:solidFill>
                  <a:schemeClr val="tx2"/>
                </a:solidFill>
              </a:rPr>
              <a:t>1</a:t>
            </a:r>
            <a:r>
              <a:rPr lang="sv-SE" sz="2400" dirty="0"/>
              <a:t>)</a:t>
            </a:r>
            <a:r>
              <a:rPr lang="sv-SE" sz="2400" baseline="-25000" dirty="0">
                <a:solidFill>
                  <a:schemeClr val="tx2"/>
                </a:solidFill>
              </a:rPr>
              <a:t>S1</a:t>
            </a:r>
            <a:r>
              <a:rPr lang="sv-SE" sz="2400" dirty="0"/>
              <a:t>(P</a:t>
            </a:r>
            <a:r>
              <a:rPr lang="sv-SE" sz="2400" baseline="-25000" dirty="0"/>
              <a:t>2</a:t>
            </a:r>
            <a:r>
              <a:rPr lang="sv-SE" sz="2400" dirty="0"/>
              <a:t>,D</a:t>
            </a:r>
            <a:r>
              <a:rPr lang="sv-SE" sz="2400" baseline="-25000" dirty="0"/>
              <a:t>2</a:t>
            </a:r>
            <a:r>
              <a:rPr lang="sv-SE" sz="2400" dirty="0"/>
              <a:t>,Q</a:t>
            </a:r>
            <a:r>
              <a:rPr lang="sv-SE" sz="2400" baseline="-25000" dirty="0"/>
              <a:t>2</a:t>
            </a:r>
            <a:r>
              <a:rPr lang="sv-SE" sz="2400" dirty="0"/>
              <a:t>)</a:t>
            </a:r>
            <a:r>
              <a:rPr lang="sv-SE" sz="2400" baseline="-25000" dirty="0"/>
              <a:t>S2</a:t>
            </a:r>
            <a:endParaRPr lang="en-GB" sz="2400" baseline="-25000" dirty="0"/>
          </a:p>
          <a:p>
            <a:pPr lvl="2">
              <a:lnSpc>
                <a:spcPct val="150000"/>
              </a:lnSpc>
            </a:pPr>
            <a:r>
              <a:rPr lang="en-US" sz="2400" dirty="0"/>
              <a:t>S</a:t>
            </a:r>
            <a:r>
              <a:rPr lang="en-US" sz="2400" baseline="-25000" dirty="0"/>
              <a:t>1</a:t>
            </a:r>
            <a:r>
              <a:rPr lang="en-US" sz="2400" dirty="0"/>
              <a:t> = 5 (days in a week)</a:t>
            </a:r>
          </a:p>
          <a:p>
            <a:pPr lvl="2">
              <a:lnSpc>
                <a:spcPct val="150000"/>
              </a:lnSpc>
            </a:pPr>
            <a:r>
              <a:rPr lang="en-US" sz="2400" dirty="0"/>
              <a:t>S</a:t>
            </a:r>
            <a:r>
              <a:rPr lang="en-US" sz="2400" baseline="-25000" dirty="0"/>
              <a:t>2</a:t>
            </a:r>
            <a:r>
              <a:rPr lang="en-US" sz="2400" dirty="0"/>
              <a:t> = 5*13 (days in a quarter, 13 weeks)</a:t>
            </a:r>
          </a:p>
          <a:p>
            <a:pPr marL="0" lvl="1" indent="0">
              <a:lnSpc>
                <a:spcPct val="150000"/>
              </a:lnSpc>
              <a:buNone/>
            </a:pPr>
            <a:endParaRPr lang="en-US" sz="2400" dirty="0"/>
          </a:p>
          <a:p>
            <a:pPr marL="0" lvl="1" indent="0">
              <a:lnSpc>
                <a:spcPct val="150000"/>
              </a:lnSpc>
              <a:buNone/>
            </a:pPr>
            <a:endParaRPr lang="en-US" sz="2400" dirty="0"/>
          </a:p>
          <a:p>
            <a:pPr marL="0" lvl="1" indent="0">
              <a:lnSpc>
                <a:spcPct val="150000"/>
              </a:lnSpc>
              <a:buNone/>
            </a:pPr>
            <a:endParaRPr lang="en-US" sz="2400" dirty="0"/>
          </a:p>
          <a:p>
            <a:pPr marL="0" lvl="1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37D4C6-2402-4ED6-85AC-B581F98B1536}"/>
                  </a:ext>
                </a:extLst>
              </p:cNvPr>
              <p:cNvSpPr txBox="1"/>
              <p:nvPr/>
            </p:nvSpPr>
            <p:spPr>
              <a:xfrm>
                <a:off x="1143086" y="3738033"/>
                <a:ext cx="8636467" cy="17767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7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7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GB" sz="17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sz="17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sz="17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sz="17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GB" sz="17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7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GB" sz="17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GB" sz="17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7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GB" sz="17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  <m:d>
                            <m:dPr>
                              <m:ctrlPr>
                                <a:rPr lang="en-GB" sz="17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7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GB" sz="17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sz="1700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GB" sz="17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sz="1700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  <m:r>
                                    <a:rPr lang="sv-SE" sz="1700" i="1" baseline="-25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GB" sz="17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700" b="0" i="0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Φ</m:t>
                                      </m:r>
                                      <m:r>
                                        <a:rPr lang="sv-SE" sz="1700" i="1" baseline="-25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GB" sz="17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GB" sz="17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7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GB" sz="17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𝑠</m:t>
                                      </m:r>
                                      <m:r>
                                        <a:rPr lang="sv-SE" sz="1700" b="0" i="1" baseline="-25000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GB" sz="17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  <m:d>
                            <m:dPr>
                              <m:ctrlPr>
                                <a:rPr lang="en-GB" sz="17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7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GB" sz="17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sv-SE" sz="17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GB" sz="17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sz="17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  <m:r>
                                    <a:rPr lang="sv-SE" sz="17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GB" sz="17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70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Φ</m:t>
                                      </m:r>
                                      <m:r>
                                        <a:rPr lang="sv-SE" sz="1700" i="1" baseline="-25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b>
                                      <m:r>
                                        <a:rPr lang="en-GB" sz="17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GB" sz="17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7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GB" sz="17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𝑠</m:t>
                                      </m:r>
                                      <m:r>
                                        <a:rPr lang="sv-SE" sz="1700" b="0" i="1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GB" sz="17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  <m:d>
                            <m:dPr>
                              <m:ctrlPr>
                                <a:rPr lang="en-GB" sz="17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7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GB" sz="17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GB" sz="17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𝑑</m:t>
                          </m:r>
                        </m:sup>
                      </m:sSup>
                      <m:sSup>
                        <m:sSupPr>
                          <m:ctrlPr>
                            <a:rPr lang="en-GB" sz="17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7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70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GB" sz="17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7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GB" sz="1700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sv-SE" sz="1700" b="0" i="1" baseline="-2500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sz="17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𝐷</m:t>
                          </m:r>
                          <m:r>
                            <a:rPr lang="sv-SE" sz="1700" i="1" baseline="-25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GB" sz="17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7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7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GB" sz="17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7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GB" sz="17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sv-SE" sz="1700" b="0" i="1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sz="17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𝐷</m:t>
                          </m:r>
                        </m:sup>
                      </m:sSup>
                      <m:sSub>
                        <m:sSubPr>
                          <m:ctrlPr>
                            <a:rPr lang="en-GB" sz="17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7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GB" sz="17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GB" sz="17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sv-SE" sz="1700" i="1" dirty="0">
                  <a:solidFill>
                    <a:schemeClr val="tx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7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1−</m:t>
                          </m:r>
                          <m:nary>
                            <m:naryPr>
                              <m:chr m:val="∑"/>
                              <m:ctrlPr>
                                <a:rPr lang="en-GB" sz="17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17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GB" sz="17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17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17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7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GB" sz="17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sz="17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7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GB" sz="17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d>
                        <m:dPr>
                          <m:ctrlPr>
                            <a:rPr lang="en-GB" sz="17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7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1−</m:t>
                          </m:r>
                          <m:nary>
                            <m:naryPr>
                              <m:chr m:val="∑"/>
                              <m:ctrlPr>
                                <a:rPr lang="en-GB" sz="17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17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GB" sz="17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17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𝑄</m:t>
                              </m:r>
                              <m:r>
                                <a:rPr lang="sv-SE" sz="1700" i="1" baseline="-25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17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700" b="0" i="0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Θ</m:t>
                                  </m:r>
                                  <m:r>
                                    <a:rPr lang="sv-SE" sz="1700" i="1" baseline="-25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GB" sz="1700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sz="17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7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GB" sz="1700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sv-SE" sz="1700" b="0" i="1" baseline="-2500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GB" sz="1700" b="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𝑙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d>
                        <m:dPr>
                          <m:ctrlPr>
                            <a:rPr lang="en-GB" sz="17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7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1−</m:t>
                          </m:r>
                          <m:nary>
                            <m:naryPr>
                              <m:chr m:val="∑"/>
                              <m:ctrlPr>
                                <a:rPr lang="en-GB" sz="17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sv-SE" sz="17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7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17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𝑄</m:t>
                              </m:r>
                              <m:r>
                                <a:rPr lang="sv-SE" sz="1700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17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7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Θ</m:t>
                                  </m:r>
                                  <m:r>
                                    <a:rPr lang="sv-SE" sz="17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en-GB" sz="17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sz="17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7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GB" sz="17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sv-SE" sz="1700" b="0" i="1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sz="17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𝑙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sSub>
                        <m:sSubPr>
                          <m:ctrlPr>
                            <a:rPr lang="en-GB" sz="17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7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GB" sz="17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sv-SE" sz="17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17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7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sv-SE" sz="17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37D4C6-2402-4ED6-85AC-B581F98B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86" y="3738033"/>
                <a:ext cx="8636467" cy="17767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74740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AC293-E223-4D64-AAF7-CEDF12A66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Advanced Model: TBATS </a:t>
            </a:r>
            <a:r>
              <a:rPr lang="en-AU" dirty="0"/>
              <a:t>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C1582-B98E-42E4-BE34-B95922597E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sz="2200"/>
              <a:t>Combines in a </a:t>
            </a:r>
            <a:r>
              <a:rPr lang="en-AU" sz="2200" b="1"/>
              <a:t>single state-space </a:t>
            </a:r>
            <a:r>
              <a:rPr lang="en-AU" sz="2200"/>
              <a:t>model:</a:t>
            </a:r>
            <a:endParaRPr lang="en-AU" sz="2200" dirty="0"/>
          </a:p>
          <a:p>
            <a:pPr lvl="2">
              <a:lnSpc>
                <a:spcPct val="150000"/>
              </a:lnSpc>
            </a:pPr>
            <a:r>
              <a:rPr lang="en-US" sz="2200" b="1"/>
              <a:t>Exponential smoothing </a:t>
            </a:r>
            <a:r>
              <a:rPr lang="en-US" sz="2200"/>
              <a:t>to model level and trend</a:t>
            </a:r>
            <a:endParaRPr lang="en-AU" sz="2200"/>
          </a:p>
          <a:p>
            <a:pPr lvl="2">
              <a:lnSpc>
                <a:spcPct val="150000"/>
              </a:lnSpc>
            </a:pPr>
            <a:r>
              <a:rPr lang="en-AU" sz="2200" b="1"/>
              <a:t>Trigonometric terms </a:t>
            </a:r>
            <a:r>
              <a:rPr lang="en-AU" sz="2200"/>
              <a:t>to account for seasonality</a:t>
            </a:r>
            <a:endParaRPr lang="en-US" sz="2200" dirty="0"/>
          </a:p>
          <a:p>
            <a:pPr lvl="2">
              <a:lnSpc>
                <a:spcPct val="150000"/>
              </a:lnSpc>
            </a:pPr>
            <a:r>
              <a:rPr lang="en-US" sz="2200" b="1"/>
              <a:t>Box-Cox transformation </a:t>
            </a:r>
            <a:r>
              <a:rPr lang="en-US" sz="2200"/>
              <a:t>to account for non-normality</a:t>
            </a:r>
            <a:endParaRPr lang="en-US" sz="2200" dirty="0"/>
          </a:p>
          <a:p>
            <a:pPr lvl="2">
              <a:lnSpc>
                <a:spcPct val="150000"/>
              </a:lnSpc>
            </a:pPr>
            <a:r>
              <a:rPr lang="en-US" sz="2200" b="1"/>
              <a:t>ARIMA errors </a:t>
            </a:r>
            <a:r>
              <a:rPr lang="en-US" sz="2200"/>
              <a:t>to model the residuals dynamic</a:t>
            </a:r>
          </a:p>
          <a:p>
            <a:pPr marL="0" lvl="1" indent="0">
              <a:lnSpc>
                <a:spcPct val="150000"/>
              </a:lnSpc>
              <a:buNone/>
            </a:pPr>
            <a:endParaRPr lang="en-US" sz="2200"/>
          </a:p>
          <a:p>
            <a:pPr lvl="1">
              <a:lnSpc>
                <a:spcPct val="150000"/>
              </a:lnSpc>
            </a:pPr>
            <a:r>
              <a:rPr lang="en-US" sz="2200"/>
              <a:t>The TBATS model has appealing properties but, for some countries, tend to underperform simpler models (trigonometric ARIMA for instance). For some other countries, it performs very well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239853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9AEDB7-8C42-1049-8D4C-110CB2584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45" y="108155"/>
            <a:ext cx="10094191" cy="978486"/>
          </a:xfrm>
        </p:spPr>
        <p:txBody>
          <a:bodyPr/>
          <a:lstStyle/>
          <a:p>
            <a:r>
              <a:rPr lang="en-US" dirty="0"/>
              <a:t>GARCH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55993C5F-C448-6542-89BC-ECE1A4FE3F5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17645" y="840835"/>
                <a:ext cx="11141736" cy="5540300"/>
              </a:xfrm>
            </p:spPr>
            <p:txBody>
              <a:bodyPr>
                <a:normAutofit/>
              </a:bodyPr>
              <a:lstStyle/>
              <a:p>
                <a:pPr lvl="2">
                  <a:lnSpc>
                    <a:spcPct val="150000"/>
                  </a:lnSpc>
                </a:pPr>
                <a:r>
                  <a:rPr lang="en-US" sz="2400" dirty="0"/>
                  <a:t>GARCH models are workhorses in financial applications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sz="2400" dirty="0"/>
                  <a:t>Variance is driven by past shocks</a:t>
                </a:r>
              </a:p>
              <a:p>
                <a:pPr lvl="3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3"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pPr lvl="2">
                  <a:lnSpc>
                    <a:spcPct val="150000"/>
                  </a:lnSpc>
                </a:pPr>
                <a:r>
                  <a:rPr lang="en-US" sz="2400" dirty="0"/>
                  <a:t>Model parameters were very stable, except in pre-2014 period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sz="2400" dirty="0"/>
                  <a:t>Typical values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=0.02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400" i="1" dirty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975</m:t>
                    </m:r>
                  </m:oMath>
                </a14:m>
                <a:endParaRPr lang="en-US" sz="2400" dirty="0"/>
              </a:p>
              <a:p>
                <a:pPr lvl="2">
                  <a:lnSpc>
                    <a:spcPct val="150000"/>
                  </a:lnSpc>
                </a:pPr>
                <a:r>
                  <a:rPr lang="en-US" sz="2400" dirty="0"/>
                  <a:t>Indicate very persistent but sluggish evolution of volatility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sz="2400" dirty="0"/>
                  <a:t>Similar to treasury volatility, different from typical equity and foreign exchange</a:t>
                </a:r>
              </a:p>
              <a:p>
                <a:pPr marL="0" lvl="1" indent="0">
                  <a:lnSpc>
                    <a:spcPct val="150000"/>
                  </a:lnSpc>
                  <a:buNone/>
                </a:pPr>
                <a:endParaRPr lang="en-US" sz="2400" dirty="0"/>
              </a:p>
              <a:p>
                <a:pPr marL="0" lvl="1" indent="0">
                  <a:lnSpc>
                    <a:spcPct val="150000"/>
                  </a:lnSpc>
                  <a:buNone/>
                </a:pPr>
                <a:endParaRPr lang="en-US" sz="2400" dirty="0"/>
              </a:p>
              <a:p>
                <a:pPr marL="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55993C5F-C448-6542-89BC-ECE1A4FE3F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17645" y="840835"/>
                <a:ext cx="11141736" cy="55403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36060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ustom Design">
  <a:themeElements>
    <a:clrScheme name="IMF Colors V2">
      <a:dk1>
        <a:srgbClr val="000000"/>
      </a:dk1>
      <a:lt1>
        <a:srgbClr val="FEFEFE"/>
      </a:lt1>
      <a:dk2>
        <a:srgbClr val="004C97"/>
      </a:dk2>
      <a:lt2>
        <a:srgbClr val="CAEDFE"/>
      </a:lt2>
      <a:accent1>
        <a:srgbClr val="009CDE"/>
      </a:accent1>
      <a:accent2>
        <a:srgbClr val="F2A900"/>
      </a:accent2>
      <a:accent3>
        <a:srgbClr val="8030A7"/>
      </a:accent3>
      <a:accent4>
        <a:srgbClr val="DA281C"/>
      </a:accent4>
      <a:accent5>
        <a:srgbClr val="78BE20"/>
      </a:accent5>
      <a:accent6>
        <a:srgbClr val="00B0B9"/>
      </a:accent6>
      <a:hlink>
        <a:srgbClr val="0065B3"/>
      </a:hlink>
      <a:folHlink>
        <a:srgbClr val="FFBD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A2BE712F-A78D-B246-AB9A-E5B00EE957CC}" vid="{19B392E8-AF84-0747-B600-24C09692C9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Questionnaires Tests de Resilience</Template>
  <TotalTime>7586</TotalTime>
  <Words>1050</Words>
  <Application>Microsoft Office PowerPoint</Application>
  <PresentationFormat>Widescreen</PresentationFormat>
  <Paragraphs>156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.HelveticaNeueDeskInterface-Regular</vt:lpstr>
      <vt:lpstr>Arial</vt:lpstr>
      <vt:lpstr>Arial Black</vt:lpstr>
      <vt:lpstr>ArialMT</vt:lpstr>
      <vt:lpstr>Calibri</vt:lpstr>
      <vt:lpstr>Cambria Math</vt:lpstr>
      <vt:lpstr>LucidaGrande</vt:lpstr>
      <vt:lpstr>Wingdings</vt:lpstr>
      <vt:lpstr>Custom Design</vt:lpstr>
      <vt:lpstr>PowerPoint Presentation</vt:lpstr>
      <vt:lpstr>Hierarchical Forecasts of the Autonomous Factors</vt:lpstr>
      <vt:lpstr>ARIMA Model</vt:lpstr>
      <vt:lpstr>ETS (Exponential Smoothing) Model</vt:lpstr>
      <vt:lpstr>Advanced Models – ARIMA with Trigonometric Seasonality</vt:lpstr>
      <vt:lpstr>Advanced Models – ARIMA with Trigonometric Seasonality</vt:lpstr>
      <vt:lpstr>Advanced Models - ARIMA</vt:lpstr>
      <vt:lpstr>Advanced Model: TBATS model</vt:lpstr>
      <vt:lpstr>GARCH Models</vt:lpstr>
      <vt:lpstr>GARCH versus EWMA</vt:lpstr>
      <vt:lpstr>Terms Elimination and Trigonometric Seasonality</vt:lpstr>
      <vt:lpstr>Expanding Window Setup</vt:lpstr>
      <vt:lpstr>Performance Evaluation</vt:lpstr>
      <vt:lpstr>Example: State Account Forecasts Statistical Significance</vt:lpstr>
      <vt:lpstr>Baseline Model</vt:lpstr>
      <vt:lpstr>Modified multi-step density forecast</vt:lpstr>
      <vt:lpstr>Modified Variance Scaling</vt:lpstr>
      <vt:lpstr>GARCH Model Performance (95%)</vt:lpstr>
      <vt:lpstr>GARCH Model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a visually integrated Fund</dc:title>
  <dc:creator>Lafarguette, Romain</dc:creator>
  <cp:lastModifiedBy>Romain Pierre Roland Lafarguette</cp:lastModifiedBy>
  <cp:revision>295</cp:revision>
  <cp:lastPrinted>2018-06-28T11:42:50Z</cp:lastPrinted>
  <dcterms:created xsi:type="dcterms:W3CDTF">2021-01-31T10:57:53Z</dcterms:created>
  <dcterms:modified xsi:type="dcterms:W3CDTF">2022-11-11T01:20:15Z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eDOCS AutoSave">
    <vt:lpwstr/>
  </property>
  <property fmtid="{D5CDD505-2E9C-101B-9397-08002B2CF9AE}" pid="4" name="MSIP_Label_499964a8-d050-4201-bb55-e8f92047e48e_Enabled">
    <vt:lpwstr>true</vt:lpwstr>
  </property>
  <property fmtid="{D5CDD505-2E9C-101B-9397-08002B2CF9AE}" pid="5" name="MSIP_Label_499964a8-d050-4201-bb55-e8f92047e48e_SetDate">
    <vt:lpwstr>2022-11-11T01:20:11Z</vt:lpwstr>
  </property>
  <property fmtid="{D5CDD505-2E9C-101B-9397-08002B2CF9AE}" pid="6" name="MSIP_Label_499964a8-d050-4201-bb55-e8f92047e48e_Method">
    <vt:lpwstr>Privileged</vt:lpwstr>
  </property>
  <property fmtid="{D5CDD505-2E9C-101B-9397-08002B2CF9AE}" pid="7" name="MSIP_Label_499964a8-d050-4201-bb55-e8f92047e48e_Name">
    <vt:lpwstr>Public</vt:lpwstr>
  </property>
  <property fmtid="{D5CDD505-2E9C-101B-9397-08002B2CF9AE}" pid="8" name="MSIP_Label_499964a8-d050-4201-bb55-e8f92047e48e_SiteId">
    <vt:lpwstr>8506c69f-005d-421b-b670-9a8ccd5aee63</vt:lpwstr>
  </property>
  <property fmtid="{D5CDD505-2E9C-101B-9397-08002B2CF9AE}" pid="9" name="MSIP_Label_499964a8-d050-4201-bb55-e8f92047e48e_ActionId">
    <vt:lpwstr>7eefbf21-dc57-4b5d-ba00-49d23160212f</vt:lpwstr>
  </property>
  <property fmtid="{D5CDD505-2E9C-101B-9397-08002B2CF9AE}" pid="10" name="MSIP_Label_499964a8-d050-4201-bb55-e8f92047e48e_ContentBits">
    <vt:lpwstr>2</vt:lpwstr>
  </property>
  <property fmtid="{D5CDD505-2E9C-101B-9397-08002B2CF9AE}" pid="11" name="ClassificationContentMarkingFooterLocations">
    <vt:lpwstr>Custom Design:7</vt:lpwstr>
  </property>
  <property fmtid="{D5CDD505-2E9C-101B-9397-08002B2CF9AE}" pid="12" name="ClassificationContentMarkingFooterText">
    <vt:lpwstr>Classification: Public</vt:lpwstr>
  </property>
</Properties>
</file>